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5f189e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5f189e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7f651d458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7f651d45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7f651d45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7f651d45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7f651d4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7f651d4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7f651d45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7f651d45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7f651d4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7f651d4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7f651d45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7f651d45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7f651d45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7f651d45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7f651d45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7f651d45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7f651d45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7f651d45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7f651d458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7f651d458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9/22/22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5902125" y="1048500"/>
            <a:ext cx="2768700" cy="30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6044625" y="2188500"/>
            <a:ext cx="2483700" cy="46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 stream</a:t>
            </a:r>
            <a:endParaRPr sz="1800"/>
          </a:p>
        </p:txBody>
      </p:sp>
      <p:sp>
        <p:nvSpPr>
          <p:cNvPr id="143" name="Google Shape;143;p22"/>
          <p:cNvSpPr txBox="1"/>
          <p:nvPr/>
        </p:nvSpPr>
        <p:spPr>
          <a:xfrm>
            <a:off x="6044625" y="3419700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144" name="Google Shape;144;p22"/>
          <p:cNvSpPr txBox="1"/>
          <p:nvPr/>
        </p:nvSpPr>
        <p:spPr>
          <a:xfrm>
            <a:off x="6044625" y="2804088"/>
            <a:ext cx="2483700" cy="461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String Table</a:t>
            </a:r>
            <a:endParaRPr sz="1800"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820684" y="1778338"/>
            <a:ext cx="3051302" cy="214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1633975" y="1316650"/>
            <a:ext cx="154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Binary file</a:t>
            </a:r>
            <a:endParaRPr sz="1800"/>
          </a:p>
        </p:txBody>
      </p:sp>
      <p:sp>
        <p:nvSpPr>
          <p:cNvPr id="147" name="Google Shape;147;p22"/>
          <p:cNvSpPr txBox="1"/>
          <p:nvPr/>
        </p:nvSpPr>
        <p:spPr>
          <a:xfrm>
            <a:off x="6953900" y="1183400"/>
            <a:ext cx="111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VM</a:t>
            </a:r>
            <a:endParaRPr sz="2000"/>
          </a:p>
        </p:txBody>
      </p:sp>
      <p:cxnSp>
        <p:nvCxnSpPr>
          <p:cNvPr id="148" name="Google Shape;148;p22"/>
          <p:cNvCxnSpPr>
            <a:endCxn id="142" idx="1"/>
          </p:cNvCxnSpPr>
          <p:nvPr/>
        </p:nvCxnSpPr>
        <p:spPr>
          <a:xfrm flipH="1" rot="10800000">
            <a:off x="3452625" y="2419350"/>
            <a:ext cx="25920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2"/>
          <p:cNvCxnSpPr>
            <a:endCxn id="144" idx="1"/>
          </p:cNvCxnSpPr>
          <p:nvPr/>
        </p:nvCxnSpPr>
        <p:spPr>
          <a:xfrm flipH="1" rot="10800000">
            <a:off x="3479625" y="3034938"/>
            <a:ext cx="25650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2"/>
          <p:cNvCxnSpPr>
            <a:endCxn id="143" idx="1"/>
          </p:cNvCxnSpPr>
          <p:nvPr/>
        </p:nvCxnSpPr>
        <p:spPr>
          <a:xfrm flipH="1" rot="10800000">
            <a:off x="3452625" y="3650550"/>
            <a:ext cx="25920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2"/>
          <p:cNvCxnSpPr/>
          <p:nvPr/>
        </p:nvCxnSpPr>
        <p:spPr>
          <a:xfrm flipH="1" rot="10800000">
            <a:off x="3452525" y="1848450"/>
            <a:ext cx="27144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5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interface for resolving and coercing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Goal of making Typeless language like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interface for runtime stack and function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Simpler stack frame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and start implementing VM execution cycle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Translating instruction stream, string, and function tables to VM </a:t>
            </a:r>
            <a:r>
              <a:rPr lang="en"/>
              <a:t>specific</a:t>
            </a:r>
            <a:r>
              <a:rPr lang="en"/>
              <a:t> bytecode.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demo for working assembler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3018252" y="1855911"/>
            <a:ext cx="2643826" cy="18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Assembler Testing using C++ Catch2 framework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347" l="0" r="75419" t="68185"/>
          <a:stretch/>
        </p:blipFill>
        <p:spPr>
          <a:xfrm>
            <a:off x="138825" y="1495550"/>
            <a:ext cx="4521552" cy="283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25249" l="3379" r="67022" t="36888"/>
          <a:stretch/>
        </p:blipFill>
        <p:spPr>
          <a:xfrm>
            <a:off x="4802550" y="1433125"/>
            <a:ext cx="4273598" cy="296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5" name="Google Shape;75;p16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script.source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0" name="Google Shape;80;p16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script.assembly</a:t>
            </a:r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7" name="Google Shape;87;p16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script.executable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7339413" y="550275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93" name="Google Shape;93;p16"/>
          <p:cNvCxnSpPr>
            <a:stCxn id="90" idx="1"/>
            <a:endCxn id="92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/>
          <p:nvPr/>
        </p:nvSpPr>
        <p:spPr>
          <a:xfrm>
            <a:off x="7066000" y="390550"/>
            <a:ext cx="1964400" cy="4212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5990450" y="550275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8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 structure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1409850" y="1142700"/>
            <a:ext cx="6324300" cy="38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525200" y="1224125"/>
            <a:ext cx="609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VM</a:t>
            </a:r>
            <a:endParaRPr sz="2000"/>
          </a:p>
        </p:txBody>
      </p:sp>
      <p:sp>
        <p:nvSpPr>
          <p:cNvPr id="108" name="Google Shape;108;p18"/>
          <p:cNvSpPr txBox="1"/>
          <p:nvPr/>
        </p:nvSpPr>
        <p:spPr>
          <a:xfrm>
            <a:off x="1627050" y="2435250"/>
            <a:ext cx="1771200" cy="2401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Instruction stream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9" name="Google Shape;109;p18"/>
          <p:cNvSpPr txBox="1"/>
          <p:nvPr/>
        </p:nvSpPr>
        <p:spPr>
          <a:xfrm>
            <a:off x="3686400" y="2435250"/>
            <a:ext cx="1771200" cy="2401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Runtime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Stack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8"/>
          <p:cNvSpPr txBox="1"/>
          <p:nvPr/>
        </p:nvSpPr>
        <p:spPr>
          <a:xfrm>
            <a:off x="5681350" y="2435250"/>
            <a:ext cx="1771200" cy="1169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Function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Table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1" name="Google Shape;111;p18"/>
          <p:cNvSpPr txBox="1"/>
          <p:nvPr/>
        </p:nvSpPr>
        <p:spPr>
          <a:xfrm>
            <a:off x="5681350" y="3724525"/>
            <a:ext cx="1771200" cy="1169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Table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2" name="Google Shape;112;p18"/>
          <p:cNvSpPr txBox="1"/>
          <p:nvPr/>
        </p:nvSpPr>
        <p:spPr>
          <a:xfrm>
            <a:off x="1627050" y="1812950"/>
            <a:ext cx="5825400" cy="4311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Registers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Instruction pointer (reserved for VM)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Frame pointer (reserved for VM)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Stack pointer (reserved for VM)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</a:t>
            </a:r>
            <a:r>
              <a:rPr lang="en"/>
              <a:t>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r>
              <a:rPr lang="en"/>
              <a:t> stack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6238" l="47360" r="36094" t="38353"/>
          <a:stretch/>
        </p:blipFill>
        <p:spPr>
          <a:xfrm>
            <a:off x="3296300" y="445025"/>
            <a:ext cx="2551402" cy="462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tack Frame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29382" l="48487" r="38001" t="38349"/>
          <a:stretch/>
        </p:blipFill>
        <p:spPr>
          <a:xfrm>
            <a:off x="5067500" y="1017725"/>
            <a:ext cx="3012826" cy="389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29564" l="48487" r="38001" t="63202"/>
          <a:stretch/>
        </p:blipFill>
        <p:spPr>
          <a:xfrm>
            <a:off x="5067500" y="363900"/>
            <a:ext cx="3012826" cy="8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33037" l="46860" r="48695" t="37198"/>
          <a:stretch/>
        </p:blipFill>
        <p:spPr>
          <a:xfrm>
            <a:off x="4453066" y="296038"/>
            <a:ext cx="546576" cy="19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2805425" y="1047075"/>
            <a:ext cx="18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Frame pointer</a:t>
            </a:r>
            <a:endParaRPr sz="400"/>
          </a:p>
        </p:txBody>
      </p:sp>
      <p:sp>
        <p:nvSpPr>
          <p:cNvPr id="134" name="Google Shape;134;p21"/>
          <p:cNvSpPr txBox="1"/>
          <p:nvPr/>
        </p:nvSpPr>
        <p:spPr>
          <a:xfrm>
            <a:off x="5610350" y="600700"/>
            <a:ext cx="1777800" cy="415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Some other value</a:t>
            </a:r>
            <a:endParaRPr b="1" sz="1500"/>
          </a:p>
        </p:txBody>
      </p:sp>
      <p:sp>
        <p:nvSpPr>
          <p:cNvPr id="135" name="Google Shape;135;p21"/>
          <p:cNvSpPr txBox="1"/>
          <p:nvPr/>
        </p:nvSpPr>
        <p:spPr>
          <a:xfrm>
            <a:off x="3122975" y="296050"/>
            <a:ext cx="719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35975" y="2879200"/>
            <a:ext cx="3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Stack Frame for some function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