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a117e7e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ea117e7e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ea117e7e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ea117e7e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ea117e7e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ea117e7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ea117e7e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ea117e7e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a117e7e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ea117e7e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a117e7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a117e7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a117e7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ea117e7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ea117e7e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ea117e7e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a117e7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ea117e7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ea117e7e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ea117e7e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ea117e7e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ea117e7e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ea117e7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ea117e7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ea117e7e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ea117e7e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9/1/22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70882" l="0" r="84768" t="17040"/>
          <a:stretch/>
        </p:blipFill>
        <p:spPr>
          <a:xfrm>
            <a:off x="2060188" y="1807700"/>
            <a:ext cx="4752226" cy="20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52552" l="0" r="76714" t="0"/>
          <a:stretch/>
        </p:blipFill>
        <p:spPr>
          <a:xfrm>
            <a:off x="373925" y="684300"/>
            <a:ext cx="3241451" cy="37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4161950" y="2390850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Parser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33037" l="46860" r="48695" t="37198"/>
          <a:stretch/>
        </p:blipFill>
        <p:spPr>
          <a:xfrm>
            <a:off x="3615378" y="1716750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6221050" y="1156275"/>
            <a:ext cx="2483700" cy="738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In-memory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72" name="Google Shape;172;p23"/>
          <p:cNvSpPr txBox="1"/>
          <p:nvPr/>
        </p:nvSpPr>
        <p:spPr>
          <a:xfrm>
            <a:off x="6221050" y="2075213"/>
            <a:ext cx="24837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 Table</a:t>
            </a:r>
            <a:endParaRPr sz="1800"/>
          </a:p>
        </p:txBody>
      </p:sp>
      <p:sp>
        <p:nvSpPr>
          <p:cNvPr id="173" name="Google Shape;173;p23"/>
          <p:cNvSpPr txBox="1"/>
          <p:nvPr/>
        </p:nvSpPr>
        <p:spPr>
          <a:xfrm>
            <a:off x="6221050" y="271695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74" name="Google Shape;174;p23"/>
          <p:cNvSpPr txBox="1"/>
          <p:nvPr/>
        </p:nvSpPr>
        <p:spPr>
          <a:xfrm>
            <a:off x="6221050" y="3422650"/>
            <a:ext cx="2483700" cy="46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Table</a:t>
            </a:r>
            <a:endParaRPr sz="1800"/>
          </a:p>
        </p:txBody>
      </p:sp>
      <p:sp>
        <p:nvSpPr>
          <p:cNvPr id="175" name="Google Shape;175;p23"/>
          <p:cNvSpPr txBox="1"/>
          <p:nvPr/>
        </p:nvSpPr>
        <p:spPr>
          <a:xfrm>
            <a:off x="6221050" y="4128350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cxnSp>
        <p:nvCxnSpPr>
          <p:cNvPr id="176" name="Google Shape;176;p23"/>
          <p:cNvCxnSpPr>
            <a:stCxn id="169" idx="3"/>
            <a:endCxn id="171" idx="1"/>
          </p:cNvCxnSpPr>
          <p:nvPr/>
        </p:nvCxnSpPr>
        <p:spPr>
          <a:xfrm flipH="1" rot="10800000">
            <a:off x="5393150" y="1525650"/>
            <a:ext cx="828000" cy="11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endCxn id="172" idx="1"/>
          </p:cNvCxnSpPr>
          <p:nvPr/>
        </p:nvCxnSpPr>
        <p:spPr>
          <a:xfrm flipH="1" rot="10800000">
            <a:off x="5393050" y="2306063"/>
            <a:ext cx="8280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>
            <a:stCxn id="169" idx="3"/>
            <a:endCxn id="173" idx="1"/>
          </p:cNvCxnSpPr>
          <p:nvPr/>
        </p:nvCxnSpPr>
        <p:spPr>
          <a:xfrm>
            <a:off x="5393150" y="2698650"/>
            <a:ext cx="8280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stCxn id="169" idx="3"/>
            <a:endCxn id="174" idx="1"/>
          </p:cNvCxnSpPr>
          <p:nvPr/>
        </p:nvCxnSpPr>
        <p:spPr>
          <a:xfrm>
            <a:off x="5393150" y="2698650"/>
            <a:ext cx="828000" cy="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>
            <a:stCxn id="169" idx="3"/>
            <a:endCxn id="175" idx="1"/>
          </p:cNvCxnSpPr>
          <p:nvPr/>
        </p:nvCxnSpPr>
        <p:spPr>
          <a:xfrm>
            <a:off x="5393150" y="2698650"/>
            <a:ext cx="828000" cy="16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Catch2 Testing Framework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44955" l="3110" r="68223" t="16685"/>
          <a:stretch/>
        </p:blipFill>
        <p:spPr>
          <a:xfrm>
            <a:off x="1769675" y="1017725"/>
            <a:ext cx="569212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8457" l="0" r="62050" t="52712"/>
          <a:stretch/>
        </p:blipFill>
        <p:spPr>
          <a:xfrm>
            <a:off x="953100" y="518425"/>
            <a:ext cx="7247501" cy="4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3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Finalize assembly parser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driver program for assembler to build executable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working on Framework for Virtual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Moving to C++ and using C++ Catch2 Testing Framework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Lexer/Tokenizer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expression and State machine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6592013" y="1574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3873225" y="1524250"/>
            <a:ext cx="5157000" cy="1545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040350" y="9662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1-2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Lexer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4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and State machine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679963" y="1698163"/>
            <a:ext cx="809700" cy="80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618238" y="1698150"/>
            <a:ext cx="809700" cy="80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cxnSp>
        <p:nvCxnSpPr>
          <p:cNvPr id="100" name="Google Shape;100;p17"/>
          <p:cNvCxnSpPr>
            <a:stCxn id="98" idx="6"/>
            <a:endCxn id="99" idx="2"/>
          </p:cNvCxnSpPr>
          <p:nvPr/>
        </p:nvCxnSpPr>
        <p:spPr>
          <a:xfrm>
            <a:off x="2489663" y="2103013"/>
            <a:ext cx="212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3309588" y="1672163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0-9]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757039" y="1424513"/>
            <a:ext cx="359225" cy="247650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7"/>
          <p:cNvSpPr/>
          <p:nvPr/>
        </p:nvSpPr>
        <p:spPr>
          <a:xfrm>
            <a:off x="7465901" y="1633851"/>
            <a:ext cx="967200" cy="926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TOKEN_INT</a:t>
            </a:r>
            <a:endParaRPr sz="1000"/>
          </a:p>
        </p:txBody>
      </p:sp>
      <p:cxnSp>
        <p:nvCxnSpPr>
          <p:cNvPr id="104" name="Google Shape;104;p17"/>
          <p:cNvCxnSpPr>
            <a:stCxn id="99" idx="6"/>
            <a:endCxn id="103" idx="2"/>
          </p:cNvCxnSpPr>
          <p:nvPr/>
        </p:nvCxnSpPr>
        <p:spPr>
          <a:xfrm flipH="1" rot="10800000">
            <a:off x="5427938" y="2097000"/>
            <a:ext cx="20379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6403517" y="1672163"/>
            <a:ext cx="4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\t]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639350" y="94722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[0-9]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71809" l="51214" r="27034" t="20082"/>
          <a:stretch/>
        </p:blipFill>
        <p:spPr>
          <a:xfrm>
            <a:off x="-346426" y="715298"/>
            <a:ext cx="4587350" cy="9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23058" l="51459" r="27499" t="52439"/>
          <a:stretch/>
        </p:blipFill>
        <p:spPr>
          <a:xfrm>
            <a:off x="3726588" y="2642400"/>
            <a:ext cx="3739315" cy="23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33037" l="28889" r="48695" t="37198"/>
          <a:stretch/>
        </p:blipFill>
        <p:spPr>
          <a:xfrm>
            <a:off x="821601" y="1011050"/>
            <a:ext cx="2756803" cy="1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33037" l="56643" r="19559" t="37198"/>
          <a:stretch/>
        </p:blipFill>
        <p:spPr>
          <a:xfrm>
            <a:off x="5025072" y="1011050"/>
            <a:ext cx="2926752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763009" y="1603711"/>
            <a:ext cx="15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Lexer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299600" y="2757425"/>
            <a:ext cx="366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getNextToken () </a:t>
            </a:r>
            <a:endParaRPr sz="18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TOKEN_TYPE_INSTR</a:t>
            </a:r>
            <a:endParaRPr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5299600" y="3496325"/>
            <a:ext cx="366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getCurrLexeme () </a:t>
            </a:r>
            <a:endParaRPr sz="18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“mov”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Parser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decent w/o recursion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955425" y="2252975"/>
            <a:ext cx="132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Line</a:t>
            </a:r>
            <a:endParaRPr sz="1800"/>
          </a:p>
        </p:txBody>
      </p:sp>
      <p:sp>
        <p:nvSpPr>
          <p:cNvPr id="129" name="Google Shape;129;p20"/>
          <p:cNvSpPr/>
          <p:nvPr/>
        </p:nvSpPr>
        <p:spPr>
          <a:xfrm rot="-1720304">
            <a:off x="806139" y="2086740"/>
            <a:ext cx="359232" cy="247655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0"/>
          <p:cNvSpPr txBox="1"/>
          <p:nvPr/>
        </p:nvSpPr>
        <p:spPr>
          <a:xfrm>
            <a:off x="6343225" y="1554050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Instruction</a:t>
            </a:r>
            <a:endParaRPr sz="1800"/>
          </a:p>
        </p:txBody>
      </p:sp>
      <p:sp>
        <p:nvSpPr>
          <p:cNvPr id="131" name="Google Shape;131;p20"/>
          <p:cNvSpPr txBox="1"/>
          <p:nvPr/>
        </p:nvSpPr>
        <p:spPr>
          <a:xfrm>
            <a:off x="6343225" y="2340900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directive</a:t>
            </a:r>
            <a:endParaRPr sz="1800"/>
          </a:p>
        </p:txBody>
      </p:sp>
      <p:sp>
        <p:nvSpPr>
          <p:cNvPr id="132" name="Google Shape;132;p20"/>
          <p:cNvSpPr txBox="1"/>
          <p:nvPr/>
        </p:nvSpPr>
        <p:spPr>
          <a:xfrm>
            <a:off x="6343225" y="3127750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Label</a:t>
            </a:r>
            <a:endParaRPr sz="1800"/>
          </a:p>
        </p:txBody>
      </p:sp>
      <p:sp>
        <p:nvSpPr>
          <p:cNvPr id="133" name="Google Shape;133;p20"/>
          <p:cNvSpPr txBox="1"/>
          <p:nvPr/>
        </p:nvSpPr>
        <p:spPr>
          <a:xfrm>
            <a:off x="3248925" y="2114375"/>
            <a:ext cx="1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1st Token</a:t>
            </a:r>
            <a:endParaRPr sz="1800"/>
          </a:p>
        </p:txBody>
      </p:sp>
      <p:cxnSp>
        <p:nvCxnSpPr>
          <p:cNvPr id="134" name="Google Shape;134;p20"/>
          <p:cNvCxnSpPr>
            <a:stCxn id="128" idx="3"/>
            <a:endCxn id="133" idx="1"/>
          </p:cNvCxnSpPr>
          <p:nvPr/>
        </p:nvCxnSpPr>
        <p:spPr>
          <a:xfrm>
            <a:off x="2285325" y="2483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33" idx="3"/>
            <a:endCxn id="130" idx="1"/>
          </p:cNvCxnSpPr>
          <p:nvPr/>
        </p:nvCxnSpPr>
        <p:spPr>
          <a:xfrm flipH="1" rot="10800000">
            <a:off x="4484025" y="1784825"/>
            <a:ext cx="1859100" cy="6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3" idx="3"/>
            <a:endCxn id="131" idx="1"/>
          </p:cNvCxnSpPr>
          <p:nvPr/>
        </p:nvCxnSpPr>
        <p:spPr>
          <a:xfrm>
            <a:off x="4484025" y="2483825"/>
            <a:ext cx="1859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3" idx="3"/>
            <a:endCxn id="132" idx="1"/>
          </p:cNvCxnSpPr>
          <p:nvPr/>
        </p:nvCxnSpPr>
        <p:spPr>
          <a:xfrm>
            <a:off x="4484025" y="2483825"/>
            <a:ext cx="18591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instruction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028225" y="856450"/>
            <a:ext cx="2280000" cy="400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lookup table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28225" y="1256650"/>
            <a:ext cx="2280000" cy="4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028225" y="1693450"/>
            <a:ext cx="2280000" cy="4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3089275" y="1693450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 Destination, Source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028225" y="2134950"/>
            <a:ext cx="2280000" cy="4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089275" y="1267038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089275" y="2156438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43115" l="60408" r="19559" t="46805"/>
          <a:stretch/>
        </p:blipFill>
        <p:spPr>
          <a:xfrm>
            <a:off x="711125" y="3571950"/>
            <a:ext cx="2463624" cy="66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1"/>
          <p:cNvCxnSpPr/>
          <p:nvPr/>
        </p:nvCxnSpPr>
        <p:spPr>
          <a:xfrm flipH="1">
            <a:off x="1321837" y="1893450"/>
            <a:ext cx="1767300" cy="16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833250" y="21532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match</a:t>
            </a:r>
            <a:endParaRPr/>
          </a:p>
        </p:txBody>
      </p:sp>
      <p:cxnSp>
        <p:nvCxnSpPr>
          <p:cNvPr id="153" name="Google Shape;153;p21"/>
          <p:cNvCxnSpPr>
            <a:stCxn id="150" idx="3"/>
          </p:cNvCxnSpPr>
          <p:nvPr/>
        </p:nvCxnSpPr>
        <p:spPr>
          <a:xfrm>
            <a:off x="3174749" y="3904449"/>
            <a:ext cx="8478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4158225" y="3713750"/>
            <a:ext cx="546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[opcode] [type] [value] [type] [value]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    </a:t>
            </a:r>
            <a:r>
              <a:rPr lang="en" sz="1100"/>
              <a:t>(Identifier)     (stack index)   </a:t>
            </a:r>
            <a:r>
              <a:rPr lang="en" sz="1100">
                <a:solidFill>
                  <a:schemeClr val="dk1"/>
                </a:solidFill>
              </a:rPr>
              <a:t>(Identifier)   (stack index)</a:t>
            </a:r>
            <a:endParaRPr sz="1100"/>
          </a:p>
        </p:txBody>
      </p:sp>
      <p:sp>
        <p:nvSpPr>
          <p:cNvPr id="155" name="Google Shape;155;p21"/>
          <p:cNvSpPr txBox="1"/>
          <p:nvPr/>
        </p:nvSpPr>
        <p:spPr>
          <a:xfrm>
            <a:off x="4158225" y="3299125"/>
            <a:ext cx="546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0           4        1         4         2</a:t>
            </a:r>
            <a:endParaRPr sz="2200"/>
          </a:p>
        </p:txBody>
      </p:sp>
      <p:cxnSp>
        <p:nvCxnSpPr>
          <p:cNvPr id="156" name="Google Shape;156;p21"/>
          <p:cNvCxnSpPr>
            <a:stCxn id="155" idx="0"/>
          </p:cNvCxnSpPr>
          <p:nvPr/>
        </p:nvCxnSpPr>
        <p:spPr>
          <a:xfrm flipH="1" rot="10800000">
            <a:off x="6892875" y="2364025"/>
            <a:ext cx="400200" cy="9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606600" y="1769975"/>
            <a:ext cx="22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in-memory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stream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