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7E84-8674-48CB-9FFB-D426DF88815D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5C7-6CC8-4124-A6DE-2D9A20F6A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40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7E84-8674-48CB-9FFB-D426DF88815D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5C7-6CC8-4124-A6DE-2D9A20F6A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3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7E84-8674-48CB-9FFB-D426DF88815D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5C7-6CC8-4124-A6DE-2D9A20F6A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22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7E84-8674-48CB-9FFB-D426DF88815D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5C7-6CC8-4124-A6DE-2D9A20F6A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85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7E84-8674-48CB-9FFB-D426DF88815D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5C7-6CC8-4124-A6DE-2D9A20F6A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75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7E84-8674-48CB-9FFB-D426DF88815D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5C7-6CC8-4124-A6DE-2D9A20F6A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32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7E84-8674-48CB-9FFB-D426DF88815D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5C7-6CC8-4124-A6DE-2D9A20F6A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44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7E84-8674-48CB-9FFB-D426DF88815D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5C7-6CC8-4124-A6DE-2D9A20F6A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09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7E84-8674-48CB-9FFB-D426DF88815D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5C7-6CC8-4124-A6DE-2D9A20F6A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7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7E84-8674-48CB-9FFB-D426DF88815D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5C7-6CC8-4124-A6DE-2D9A20F6A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9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7E84-8674-48CB-9FFB-D426DF88815D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5C7-6CC8-4124-A6DE-2D9A20F6A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15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07E84-8674-48CB-9FFB-D426DF88815D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695C7-6CC8-4124-A6DE-2D9A20F6A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58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96984" y="131965"/>
            <a:ext cx="14024257" cy="6029388"/>
            <a:chOff x="-96984" y="131965"/>
            <a:chExt cx="14024257" cy="6029388"/>
          </a:xfrm>
        </p:grpSpPr>
        <p:sp>
          <p:nvSpPr>
            <p:cNvPr id="4" name="圓角矩形 3"/>
            <p:cNvSpPr/>
            <p:nvPr/>
          </p:nvSpPr>
          <p:spPr>
            <a:xfrm>
              <a:off x="-96984" y="2335876"/>
              <a:ext cx="1920240" cy="7730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r>
                <a:rPr lang="en-US" altLang="zh-TW" baseline="30000" dirty="0" smtClean="0"/>
                <a:t>st</a:t>
              </a:r>
              <a:r>
                <a:rPr lang="en-US" altLang="zh-TW" dirty="0" smtClean="0"/>
                <a:t> red on</a:t>
              </a:r>
              <a:endParaRPr lang="zh-TW" altLang="en-US" dirty="0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2308166" y="2335876"/>
              <a:ext cx="1920240" cy="7730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r>
                <a:rPr lang="en-US" altLang="zh-TW" baseline="30000" dirty="0" smtClean="0"/>
                <a:t>st</a:t>
              </a:r>
              <a:r>
                <a:rPr lang="en-US" altLang="zh-TW" dirty="0" smtClean="0"/>
                <a:t> red off</a:t>
              </a:r>
              <a:endParaRPr lang="zh-TW" altLang="en-US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713316" y="2335876"/>
              <a:ext cx="1920240" cy="7730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r>
                <a:rPr lang="en-US" altLang="zh-TW" baseline="30000" dirty="0" smtClean="0"/>
                <a:t>nd</a:t>
              </a:r>
              <a:r>
                <a:rPr lang="en-US" altLang="zh-TW" dirty="0" smtClean="0"/>
                <a:t> red on</a:t>
              </a:r>
              <a:endParaRPr lang="zh-TW" altLang="en-US" dirty="0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7118464" y="2335876"/>
              <a:ext cx="1920240" cy="7730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r>
                <a:rPr lang="en-US" altLang="zh-TW" baseline="30000" dirty="0" smtClean="0"/>
                <a:t>nd</a:t>
              </a:r>
              <a:r>
                <a:rPr lang="en-US" altLang="zh-TW" dirty="0" smtClean="0"/>
                <a:t> red off</a:t>
              </a:r>
              <a:endParaRPr lang="zh-TW" altLang="en-US" dirty="0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3796146" y="4646815"/>
              <a:ext cx="1920240" cy="7730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Both on</a:t>
              </a:r>
              <a:endParaRPr lang="zh-TW" altLang="en-US" dirty="0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7135094" y="4646815"/>
              <a:ext cx="1920240" cy="7730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Both off</a:t>
              </a:r>
              <a:endParaRPr lang="zh-TW" altLang="en-US" dirty="0"/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1105590" y="1454728"/>
              <a:ext cx="1920240" cy="1554480"/>
              <a:chOff x="1325880" y="2286000"/>
              <a:chExt cx="1920240" cy="1554480"/>
            </a:xfrm>
          </p:grpSpPr>
          <p:sp>
            <p:nvSpPr>
              <p:cNvPr id="14" name="弧形 13"/>
              <p:cNvSpPr/>
              <p:nvPr/>
            </p:nvSpPr>
            <p:spPr>
              <a:xfrm>
                <a:off x="1396538" y="2876204"/>
                <a:ext cx="1778924" cy="964276"/>
              </a:xfrm>
              <a:prstGeom prst="arc">
                <a:avLst>
                  <a:gd name="adj1" fmla="val 12033363"/>
                  <a:gd name="adj2" fmla="val 2040101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1325880" y="2286000"/>
                <a:ext cx="1920240" cy="7730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ysClr val="windowText" lastClr="000000"/>
                    </a:solidFill>
                  </a:rPr>
                  <a:t>TAIFG set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441466" y="1454728"/>
              <a:ext cx="1920240" cy="1554480"/>
              <a:chOff x="1325880" y="2286000"/>
              <a:chExt cx="1920240" cy="1554480"/>
            </a:xfrm>
          </p:grpSpPr>
          <p:sp>
            <p:nvSpPr>
              <p:cNvPr id="18" name="弧形 17"/>
              <p:cNvSpPr/>
              <p:nvPr/>
            </p:nvSpPr>
            <p:spPr>
              <a:xfrm>
                <a:off x="1396538" y="2876204"/>
                <a:ext cx="1778924" cy="964276"/>
              </a:xfrm>
              <a:prstGeom prst="arc">
                <a:avLst>
                  <a:gd name="adj1" fmla="val 12033363"/>
                  <a:gd name="adj2" fmla="val 2040101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1325880" y="2286000"/>
                <a:ext cx="1920240" cy="7730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ysClr val="windowText" lastClr="000000"/>
                    </a:solidFill>
                  </a:rPr>
                  <a:t>TAIFG set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5915890" y="1454728"/>
              <a:ext cx="1920240" cy="1554480"/>
              <a:chOff x="1325880" y="2286000"/>
              <a:chExt cx="1920240" cy="1554480"/>
            </a:xfrm>
          </p:grpSpPr>
          <p:sp>
            <p:nvSpPr>
              <p:cNvPr id="21" name="弧形 20"/>
              <p:cNvSpPr/>
              <p:nvPr/>
            </p:nvSpPr>
            <p:spPr>
              <a:xfrm>
                <a:off x="1396538" y="2876204"/>
                <a:ext cx="1778924" cy="964276"/>
              </a:xfrm>
              <a:prstGeom prst="arc">
                <a:avLst>
                  <a:gd name="adj1" fmla="val 12033363"/>
                  <a:gd name="adj2" fmla="val 2040101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1325880" y="2286000"/>
                <a:ext cx="1920240" cy="7730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ysClr val="windowText" lastClr="000000"/>
                    </a:solidFill>
                  </a:rPr>
                  <a:t>TAIFG set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3" name="直線單箭頭接點 32"/>
            <p:cNvCxnSpPr>
              <a:stCxn id="4" idx="2"/>
              <a:endCxn id="11" idx="0"/>
            </p:cNvCxnSpPr>
            <p:nvPr/>
          </p:nvCxnSpPr>
          <p:spPr>
            <a:xfrm>
              <a:off x="863136" y="3108960"/>
              <a:ext cx="3893130" cy="153785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/>
            <p:cNvGrpSpPr/>
            <p:nvPr/>
          </p:nvGrpSpPr>
          <p:grpSpPr>
            <a:xfrm>
              <a:off x="176172" y="131965"/>
              <a:ext cx="13336628" cy="4853593"/>
              <a:chOff x="-1939414" y="1927513"/>
              <a:chExt cx="13336628" cy="4853593"/>
            </a:xfrm>
          </p:grpSpPr>
          <p:sp>
            <p:nvSpPr>
              <p:cNvPr id="36" name="弧形 35"/>
              <p:cNvSpPr/>
              <p:nvPr/>
            </p:nvSpPr>
            <p:spPr>
              <a:xfrm flipH="1">
                <a:off x="-1939414" y="2541616"/>
                <a:ext cx="13336628" cy="4239490"/>
              </a:xfrm>
              <a:prstGeom prst="arc">
                <a:avLst>
                  <a:gd name="adj1" fmla="val 11193248"/>
                  <a:gd name="adj2" fmla="val 21209227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圓角矩形 36"/>
              <p:cNvSpPr/>
              <p:nvPr/>
            </p:nvSpPr>
            <p:spPr>
              <a:xfrm>
                <a:off x="3800304" y="1927513"/>
                <a:ext cx="1920240" cy="7730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ysClr val="windowText" lastClr="000000"/>
                    </a:solidFill>
                  </a:rPr>
                  <a:t>TAIFG set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8" name="直線單箭頭接點 37"/>
            <p:cNvCxnSpPr>
              <a:stCxn id="5" idx="2"/>
              <a:endCxn id="11" idx="0"/>
            </p:cNvCxnSpPr>
            <p:nvPr/>
          </p:nvCxnSpPr>
          <p:spPr>
            <a:xfrm>
              <a:off x="3268286" y="3108960"/>
              <a:ext cx="1487980" cy="153785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8" idx="2"/>
              <a:endCxn id="11" idx="0"/>
            </p:cNvCxnSpPr>
            <p:nvPr/>
          </p:nvCxnSpPr>
          <p:spPr>
            <a:xfrm flipH="1">
              <a:off x="4756266" y="3108960"/>
              <a:ext cx="917170" cy="153785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0" idx="2"/>
              <a:endCxn id="11" idx="0"/>
            </p:cNvCxnSpPr>
            <p:nvPr/>
          </p:nvCxnSpPr>
          <p:spPr>
            <a:xfrm flipH="1">
              <a:off x="4756266" y="3108960"/>
              <a:ext cx="3322318" cy="153785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群組 46"/>
            <p:cNvGrpSpPr/>
            <p:nvPr/>
          </p:nvGrpSpPr>
          <p:grpSpPr>
            <a:xfrm>
              <a:off x="5500254" y="4160521"/>
              <a:ext cx="1920240" cy="1226127"/>
              <a:chOff x="1325880" y="2244436"/>
              <a:chExt cx="1920240" cy="1226127"/>
            </a:xfrm>
          </p:grpSpPr>
          <p:sp>
            <p:nvSpPr>
              <p:cNvPr id="48" name="弧形 47"/>
              <p:cNvSpPr/>
              <p:nvPr/>
            </p:nvSpPr>
            <p:spPr>
              <a:xfrm>
                <a:off x="1627910" y="2793077"/>
                <a:ext cx="1316180" cy="677486"/>
              </a:xfrm>
              <a:prstGeom prst="arc">
                <a:avLst>
                  <a:gd name="adj1" fmla="val 12033363"/>
                  <a:gd name="adj2" fmla="val 2040101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圓角矩形 48"/>
              <p:cNvSpPr/>
              <p:nvPr/>
            </p:nvSpPr>
            <p:spPr>
              <a:xfrm>
                <a:off x="1325880" y="2244436"/>
                <a:ext cx="1920240" cy="7730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ysClr val="windowText" lastClr="000000"/>
                    </a:solidFill>
                  </a:rPr>
                  <a:t>TAIFG set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5500254" y="4646815"/>
              <a:ext cx="1920240" cy="1226127"/>
              <a:chOff x="1325880" y="2244436"/>
              <a:chExt cx="1920240" cy="1226127"/>
            </a:xfrm>
          </p:grpSpPr>
          <p:sp>
            <p:nvSpPr>
              <p:cNvPr id="55" name="弧形 54"/>
              <p:cNvSpPr/>
              <p:nvPr/>
            </p:nvSpPr>
            <p:spPr>
              <a:xfrm>
                <a:off x="1627910" y="2793077"/>
                <a:ext cx="1316180" cy="677486"/>
              </a:xfrm>
              <a:prstGeom prst="arc">
                <a:avLst>
                  <a:gd name="adj1" fmla="val 12033363"/>
                  <a:gd name="adj2" fmla="val 2040101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圓角矩形 55"/>
              <p:cNvSpPr/>
              <p:nvPr/>
            </p:nvSpPr>
            <p:spPr>
              <a:xfrm rot="10800000">
                <a:off x="1325880" y="2244436"/>
                <a:ext cx="1920240" cy="7730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ysClr val="windowText" lastClr="000000"/>
                    </a:solidFill>
                  </a:rPr>
                  <a:t>TAIFG set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7" name="圓角矩形 56"/>
            <p:cNvSpPr/>
            <p:nvPr/>
          </p:nvSpPr>
          <p:spPr>
            <a:xfrm>
              <a:off x="5361706" y="3084862"/>
              <a:ext cx="1920240" cy="7730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Button pressed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直線單箭頭接點 57"/>
            <p:cNvCxnSpPr/>
            <p:nvPr/>
          </p:nvCxnSpPr>
          <p:spPr>
            <a:xfrm flipH="1" flipV="1">
              <a:off x="726676" y="3150523"/>
              <a:ext cx="3717861" cy="149214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圓角矩形 63"/>
            <p:cNvSpPr/>
            <p:nvPr/>
          </p:nvSpPr>
          <p:spPr>
            <a:xfrm>
              <a:off x="1072163" y="3871655"/>
              <a:ext cx="1920240" cy="7730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92D050"/>
                  </a:solidFill>
                </a:rPr>
                <a:t>Button released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>
              <a:off x="9601885" y="2335876"/>
              <a:ext cx="1920240" cy="7730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Green on</a:t>
              </a:r>
              <a:endParaRPr lang="zh-TW" altLang="en-US" dirty="0"/>
            </a:p>
          </p:txBody>
        </p:sp>
        <p:sp>
          <p:nvSpPr>
            <p:cNvPr id="79" name="圓角矩形 78"/>
            <p:cNvSpPr/>
            <p:nvPr/>
          </p:nvSpPr>
          <p:spPr>
            <a:xfrm>
              <a:off x="12007033" y="2335876"/>
              <a:ext cx="1920240" cy="7730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Green off</a:t>
              </a:r>
              <a:endParaRPr lang="zh-TW" altLang="en-US" dirty="0"/>
            </a:p>
          </p:txBody>
        </p:sp>
        <p:cxnSp>
          <p:nvCxnSpPr>
            <p:cNvPr id="80" name="直線單箭頭接點 79"/>
            <p:cNvCxnSpPr>
              <a:stCxn id="78" idx="2"/>
              <a:endCxn id="11" idx="0"/>
            </p:cNvCxnSpPr>
            <p:nvPr/>
          </p:nvCxnSpPr>
          <p:spPr>
            <a:xfrm flipH="1">
              <a:off x="4756266" y="3108960"/>
              <a:ext cx="5805739" cy="153785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>
              <a:stCxn id="79" idx="2"/>
              <a:endCxn id="11" idx="0"/>
            </p:cNvCxnSpPr>
            <p:nvPr/>
          </p:nvCxnSpPr>
          <p:spPr>
            <a:xfrm flipH="1">
              <a:off x="4756266" y="3108960"/>
              <a:ext cx="8210887" cy="153785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群組 85"/>
            <p:cNvGrpSpPr/>
            <p:nvPr/>
          </p:nvGrpSpPr>
          <p:grpSpPr>
            <a:xfrm>
              <a:off x="8360175" y="1454728"/>
              <a:ext cx="1920240" cy="1554480"/>
              <a:chOff x="1325880" y="2286000"/>
              <a:chExt cx="1920240" cy="1554480"/>
            </a:xfrm>
          </p:grpSpPr>
          <p:sp>
            <p:nvSpPr>
              <p:cNvPr id="87" name="弧形 86"/>
              <p:cNvSpPr/>
              <p:nvPr/>
            </p:nvSpPr>
            <p:spPr>
              <a:xfrm>
                <a:off x="1396538" y="2876204"/>
                <a:ext cx="1778924" cy="964276"/>
              </a:xfrm>
              <a:prstGeom prst="arc">
                <a:avLst>
                  <a:gd name="adj1" fmla="val 12033363"/>
                  <a:gd name="adj2" fmla="val 2040101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1325880" y="2286000"/>
                <a:ext cx="1920240" cy="7730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ysClr val="windowText" lastClr="000000"/>
                    </a:solidFill>
                  </a:rPr>
                  <a:t>TAIFG set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9" name="群組 88"/>
            <p:cNvGrpSpPr/>
            <p:nvPr/>
          </p:nvGrpSpPr>
          <p:grpSpPr>
            <a:xfrm>
              <a:off x="10835511" y="1454728"/>
              <a:ext cx="1920240" cy="1554480"/>
              <a:chOff x="1325880" y="2286000"/>
              <a:chExt cx="1920240" cy="1554480"/>
            </a:xfrm>
          </p:grpSpPr>
          <p:sp>
            <p:nvSpPr>
              <p:cNvPr id="90" name="弧形 89"/>
              <p:cNvSpPr/>
              <p:nvPr/>
            </p:nvSpPr>
            <p:spPr>
              <a:xfrm>
                <a:off x="1396538" y="2876204"/>
                <a:ext cx="1778924" cy="964276"/>
              </a:xfrm>
              <a:prstGeom prst="arc">
                <a:avLst>
                  <a:gd name="adj1" fmla="val 12033363"/>
                  <a:gd name="adj2" fmla="val 2040101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圓角矩形 90"/>
              <p:cNvSpPr/>
              <p:nvPr/>
            </p:nvSpPr>
            <p:spPr>
              <a:xfrm>
                <a:off x="1325880" y="2286000"/>
                <a:ext cx="1920240" cy="7730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ysClr val="windowText" lastClr="000000"/>
                    </a:solidFill>
                  </a:rPr>
                  <a:t>TAIFG set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3" name="弧形 92"/>
            <p:cNvSpPr/>
            <p:nvPr/>
          </p:nvSpPr>
          <p:spPr>
            <a:xfrm rot="12113498">
              <a:off x="444840" y="1433217"/>
              <a:ext cx="7859610" cy="4728136"/>
            </a:xfrm>
            <a:prstGeom prst="arc">
              <a:avLst>
                <a:gd name="adj1" fmla="val 11193248"/>
                <a:gd name="adj2" fmla="val 20743476"/>
              </a:avLst>
            </a:prstGeom>
            <a:ln w="19050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483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</Words>
  <Application>Microsoft Office PowerPoint</Application>
  <PresentationFormat>寬螢幕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nthu-326</dc:creator>
  <cp:lastModifiedBy>nthu-326</cp:lastModifiedBy>
  <cp:revision>4</cp:revision>
  <dcterms:created xsi:type="dcterms:W3CDTF">2020-10-06T03:47:55Z</dcterms:created>
  <dcterms:modified xsi:type="dcterms:W3CDTF">2020-10-06T05:00:28Z</dcterms:modified>
</cp:coreProperties>
</file>