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297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0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01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4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6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6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7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20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922C-BE67-41A2-B295-B77D3DE255F6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C820F6-E3D3-4EF3-8CA8-75D3225C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0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75FBB-B24B-4622-9AD6-343F72834CBC}"/>
              </a:ext>
            </a:extLst>
          </p:cNvPr>
          <p:cNvSpPr txBox="1"/>
          <p:nvPr/>
        </p:nvSpPr>
        <p:spPr>
          <a:xfrm>
            <a:off x="3425589" y="668740"/>
            <a:ext cx="666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Model–view–controller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1BCC8-B2FE-4AB3-AF34-42BCD4B6BF20}"/>
              </a:ext>
            </a:extLst>
          </p:cNvPr>
          <p:cNvSpPr txBox="1"/>
          <p:nvPr/>
        </p:nvSpPr>
        <p:spPr>
          <a:xfrm>
            <a:off x="2593075" y="3207224"/>
            <a:ext cx="8598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object-oriented programming development, model-view-controller (MVC) is the name of a methodology or design pattern for successfully and efficiently relating the user interface to underlying data model</a:t>
            </a:r>
          </a:p>
        </p:txBody>
      </p:sp>
    </p:spTree>
    <p:extLst>
      <p:ext uri="{BB962C8B-B14F-4D97-AF65-F5344CB8AC3E}">
        <p14:creationId xmlns:p14="http://schemas.microsoft.com/office/powerpoint/2010/main" val="49418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268493-A463-442F-8FCE-162C12B798BD}"/>
              </a:ext>
            </a:extLst>
          </p:cNvPr>
          <p:cNvSpPr/>
          <p:nvPr/>
        </p:nvSpPr>
        <p:spPr>
          <a:xfrm>
            <a:off x="4848199" y="334895"/>
            <a:ext cx="2483893" cy="10781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09A69E-F8A8-4191-A847-E08444729AE9}"/>
              </a:ext>
            </a:extLst>
          </p:cNvPr>
          <p:cNvSpPr/>
          <p:nvPr/>
        </p:nvSpPr>
        <p:spPr>
          <a:xfrm>
            <a:off x="2674961" y="3289110"/>
            <a:ext cx="2265529" cy="1146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638BDC-ED2D-4E1B-95D1-1813F0AE713E}"/>
              </a:ext>
            </a:extLst>
          </p:cNvPr>
          <p:cNvSpPr/>
          <p:nvPr/>
        </p:nvSpPr>
        <p:spPr>
          <a:xfrm>
            <a:off x="7424383" y="3289110"/>
            <a:ext cx="2347415" cy="11464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CONTROLLER</a:t>
            </a:r>
            <a:r>
              <a:rPr lang="en-US" dirty="0"/>
              <a:t> 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E2D0FE51-41EA-42D1-8656-EC29938E1B16}"/>
              </a:ext>
            </a:extLst>
          </p:cNvPr>
          <p:cNvSpPr/>
          <p:nvPr/>
        </p:nvSpPr>
        <p:spPr>
          <a:xfrm flipH="1">
            <a:off x="7765575" y="872197"/>
            <a:ext cx="682388" cy="2224585"/>
          </a:xfrm>
          <a:prstGeom prst="ben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4C126529-EECE-48CC-8D9F-5BE950F32CA0}"/>
              </a:ext>
            </a:extLst>
          </p:cNvPr>
          <p:cNvSpPr/>
          <p:nvPr/>
        </p:nvSpPr>
        <p:spPr>
          <a:xfrm rot="5400000" flipV="1">
            <a:off x="2931161" y="1645397"/>
            <a:ext cx="2256755" cy="710355"/>
          </a:xfrm>
          <a:prstGeom prst="bentArrow">
            <a:avLst>
              <a:gd name="adj1" fmla="val 25000"/>
              <a:gd name="adj2" fmla="val 25961"/>
              <a:gd name="adj3" fmla="val 25000"/>
              <a:gd name="adj4" fmla="val 4375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40ED3-8DB6-4BFA-9E39-0EB0C9CEB3FD}"/>
              </a:ext>
            </a:extLst>
          </p:cNvPr>
          <p:cNvSpPr txBox="1"/>
          <p:nvPr/>
        </p:nvSpPr>
        <p:spPr>
          <a:xfrm>
            <a:off x="3377486" y="2181812"/>
            <a:ext cx="1037230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Updates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F36F0-5A03-42DB-8C71-4716751D38B7}"/>
              </a:ext>
            </a:extLst>
          </p:cNvPr>
          <p:cNvSpPr txBox="1"/>
          <p:nvPr/>
        </p:nvSpPr>
        <p:spPr>
          <a:xfrm>
            <a:off x="7639070" y="1615157"/>
            <a:ext cx="161778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Manipulates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0A901B-D752-446E-A3D7-E40F26D55125}"/>
              </a:ext>
            </a:extLst>
          </p:cNvPr>
          <p:cNvSpPr/>
          <p:nvPr/>
        </p:nvSpPr>
        <p:spPr>
          <a:xfrm>
            <a:off x="5209929" y="5669280"/>
            <a:ext cx="1945014" cy="1012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06CA5E-7B73-4068-9DB4-D079E8FBE5DD}"/>
              </a:ext>
            </a:extLst>
          </p:cNvPr>
          <p:cNvCxnSpPr/>
          <p:nvPr/>
        </p:nvCxnSpPr>
        <p:spPr>
          <a:xfrm>
            <a:off x="4059538" y="4670474"/>
            <a:ext cx="1328388" cy="9988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308A66-5292-4008-B3AA-619E8E2A0178}"/>
              </a:ext>
            </a:extLst>
          </p:cNvPr>
          <p:cNvCxnSpPr/>
          <p:nvPr/>
        </p:nvCxnSpPr>
        <p:spPr>
          <a:xfrm flipH="1">
            <a:off x="7044001" y="4552998"/>
            <a:ext cx="1443147" cy="12337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B60AE7-F123-4D76-90DE-10C494898BD7}"/>
              </a:ext>
            </a:extLst>
          </p:cNvPr>
          <p:cNvSpPr txBox="1"/>
          <p:nvPr/>
        </p:nvSpPr>
        <p:spPr>
          <a:xfrm rot="2457389">
            <a:off x="4086874" y="5078834"/>
            <a:ext cx="76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8B178-4AFC-463B-B836-4D85C4E30543}"/>
              </a:ext>
            </a:extLst>
          </p:cNvPr>
          <p:cNvSpPr txBox="1"/>
          <p:nvPr/>
        </p:nvSpPr>
        <p:spPr>
          <a:xfrm rot="19233861">
            <a:off x="7566471" y="5147762"/>
            <a:ext cx="895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745920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37</TotalTime>
  <Words>43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Ahad</dc:creator>
  <cp:lastModifiedBy>Abdul Ahad</cp:lastModifiedBy>
  <cp:revision>11</cp:revision>
  <dcterms:created xsi:type="dcterms:W3CDTF">2017-07-18T03:07:53Z</dcterms:created>
  <dcterms:modified xsi:type="dcterms:W3CDTF">2017-07-18T03:45:32Z</dcterms:modified>
</cp:coreProperties>
</file>