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7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1" autoAdjust="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021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6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27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2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6582-529B-4CEC-8187-FADDDFE2F5F4}" type="datetimeFigureOut">
              <a:rPr lang="en-US" smtClean="0"/>
              <a:t>24-Jul-17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CA1D-0F41-4A60-A5D0-43107B4B1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6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7B29-A512-426B-B31D-28635764F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267" y="0"/>
            <a:ext cx="8791575" cy="2387600"/>
          </a:xfrm>
        </p:spPr>
        <p:txBody>
          <a:bodyPr/>
          <a:lstStyle/>
          <a:p>
            <a:r>
              <a:rPr lang="en-US" dirty="0"/>
              <a:t>GIT &amp; </a:t>
            </a:r>
            <a:r>
              <a:rPr lang="en-US" dirty="0" err="1"/>
              <a:t>GIThub</a:t>
            </a:r>
            <a:r>
              <a:rPr lang="en-US" dirty="0"/>
              <a:t>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E0430-0699-4FF3-B8C0-DE0D14AF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7267" y="2645435"/>
            <a:ext cx="8791575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 ware Alam</a:t>
            </a:r>
            <a:b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143014006</a:t>
            </a:r>
          </a:p>
        </p:txBody>
      </p:sp>
      <p:pic>
        <p:nvPicPr>
          <p:cNvPr id="1026" name="Picture 2" descr="Image result for git logo">
            <a:extLst>
              <a:ext uri="{FF2B5EF4-FFF2-40B4-BE49-F238E27FC236}">
                <a16:creationId xmlns:a16="http://schemas.microsoft.com/office/drawing/2014/main" id="{FA1A5C48-CEF2-4BCB-B1F4-3FCEDA2DB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37" y="2645435"/>
            <a:ext cx="3885072" cy="37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1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7CF8-7381-4014-A3CB-82BB4687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13653-254A-45CE-B5A7-DD63BD7AB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829532"/>
            <a:ext cx="10116270" cy="5191439"/>
          </a:xfrm>
        </p:spPr>
      </p:pic>
    </p:spTree>
    <p:extLst>
      <p:ext uri="{BB962C8B-B14F-4D97-AF65-F5344CB8AC3E}">
        <p14:creationId xmlns:p14="http://schemas.microsoft.com/office/powerpoint/2010/main" val="8032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814E-3D28-44CF-A195-5CB6FACC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Important Concepts for Github Users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FA0E9-6594-4160-92DF-0C944FFD5D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24292" y="957026"/>
            <a:ext cx="9905999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2F78C-C939-42AC-8296-88E18458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92" y="1693393"/>
            <a:ext cx="10492570" cy="50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D23C-8E50-4EB2-BA5E-94B15210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18" y="364416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in a repository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2295B-DC1F-4BD2-AC80-FD23ECA60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82" y="1230110"/>
            <a:ext cx="9144470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3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F875-993B-4529-B5C3-241FECB9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86" y="280010"/>
            <a:ext cx="6961579" cy="12111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Commits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4CCF5-A4D3-41EA-B4C9-70D87607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35" y="1211406"/>
            <a:ext cx="7089822" cy="39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8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F0036E-BC15-45B6-BAD8-0B32B0BF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02" y="194734"/>
            <a:ext cx="7341406" cy="19154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Forking a repository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Image result for Forking a repository">
            <a:extLst>
              <a:ext uri="{FF2B5EF4-FFF2-40B4-BE49-F238E27FC236}">
                <a16:creationId xmlns:a16="http://schemas.microsoft.com/office/drawing/2014/main" id="{FA8F96B4-B548-4D0E-ADE6-B6ADF98F4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38" y="1152444"/>
            <a:ext cx="6675706" cy="513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9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6127-E7BF-42EF-A308-844E506D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953" y="308146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requests</a:t>
            </a: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46113-FFBE-487D-9720-681A81C1A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2" y="1149008"/>
            <a:ext cx="8665191" cy="49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7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A02B-2D0A-4AA8-A59A-52EE2F13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Github Workflow</a:t>
            </a:r>
            <a:endParaRPr lang="en-US" dirty="0"/>
          </a:p>
        </p:txBody>
      </p:sp>
      <p:pic>
        <p:nvPicPr>
          <p:cNvPr id="2050" name="Picture 2" descr="Image result for Pull requests">
            <a:extLst>
              <a:ext uri="{FF2B5EF4-FFF2-40B4-BE49-F238E27FC236}">
                <a16:creationId xmlns:a16="http://schemas.microsoft.com/office/drawing/2014/main" id="{07AC5023-8763-45C7-8AD1-69DFF3E326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278" y="1881353"/>
            <a:ext cx="604975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3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55F6-1F40-4597-A9BE-B536D5EA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03A3A-C3FF-4DB6-B92D-E4E1231F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10" y="393434"/>
            <a:ext cx="5028589" cy="5866688"/>
          </a:xfrm>
        </p:spPr>
      </p:pic>
    </p:spTree>
    <p:extLst>
      <p:ext uri="{BB962C8B-B14F-4D97-AF65-F5344CB8AC3E}">
        <p14:creationId xmlns:p14="http://schemas.microsoft.com/office/powerpoint/2010/main" val="340001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59BA-B395-4377-BB6C-DF700C3B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604" y="2907534"/>
            <a:ext cx="9905998" cy="1478570"/>
          </a:xfrm>
        </p:spPr>
        <p:txBody>
          <a:bodyPr/>
          <a:lstStyle/>
          <a:p>
            <a:r>
              <a:rPr lang="en-US" dirty="0"/>
              <a:t>I’m not a Git expert or pro </a:t>
            </a:r>
            <a:r>
              <a:rPr lang="en-US" dirty="0">
                <a:sym typeface="Wingdings" pitchFamily="2" charset="2"/>
              </a:rPr>
              <a:t>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7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81281-BF93-445F-AFFE-B326383B8BE9}"/>
              </a:ext>
            </a:extLst>
          </p:cNvPr>
          <p:cNvSpPr txBox="1">
            <a:spLocks/>
          </p:cNvSpPr>
          <p:nvPr/>
        </p:nvSpPr>
        <p:spPr>
          <a:xfrm>
            <a:off x="1506415" y="3481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is Git &amp; Github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74B451-A430-4FD6-9C72-4EAA3E377454}"/>
              </a:ext>
            </a:extLst>
          </p:cNvPr>
          <p:cNvSpPr txBox="1">
            <a:spLocks/>
          </p:cNvSpPr>
          <p:nvPr/>
        </p:nvSpPr>
        <p:spPr>
          <a:xfrm>
            <a:off x="1628335" y="1527484"/>
            <a:ext cx="76200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an example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Revert files or the whole project to an earlier state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changes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who modified what?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modifications by collaborators with the permission of admin/owners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287AB8-13D3-4DF1-AC11-A5D29619C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03" y="757847"/>
            <a:ext cx="3244953" cy="153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8787E45-11AC-47CE-A6B5-84E88184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4989309"/>
            <a:ext cx="1632911" cy="160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86E5358-5E31-424E-94D6-625A4A4A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03" y="725105"/>
            <a:ext cx="3244953" cy="153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D42EA403-A246-4FD2-9322-149E0B17C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4956567"/>
            <a:ext cx="1632911" cy="160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0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334C-FDA6-487F-88BB-102F90F5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Git &amp; Github ? (Continued)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7C9A-5D3F-4CE0-B240-BC49C9C4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repository hosting service for Git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Git is a command line tool, GitHub provides a web-based graphical interface that works on top of GIT. It can also be treated as a social platform to share knowledge and work.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also provides access control and several collaboration features, such as wikis and basic task management tools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C456F6-F869-4CBF-8099-10693C19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13" y="1475943"/>
            <a:ext cx="2940153" cy="139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3C75048-4BE2-4BB2-B9C8-8A54AA63E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947" y="5191179"/>
            <a:ext cx="1531242" cy="150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7A01-4B5E-40DB-B6D3-4F4E0952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59" y="2039355"/>
            <a:ext cx="9905998" cy="1478570"/>
          </a:xfrm>
        </p:spPr>
        <p:txBody>
          <a:bodyPr/>
          <a:lstStyle/>
          <a:p>
            <a:r>
              <a:rPr lang="en-US" dirty="0"/>
              <a:t>Now we set up git in our computer and create an account in github</a:t>
            </a:r>
          </a:p>
        </p:txBody>
      </p:sp>
    </p:spTree>
    <p:extLst>
      <p:ext uri="{BB962C8B-B14F-4D97-AF65-F5344CB8AC3E}">
        <p14:creationId xmlns:p14="http://schemas.microsoft.com/office/powerpoint/2010/main" val="141092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5A147-E1A0-4C4E-A2F3-AB5D778D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90" y="1109296"/>
            <a:ext cx="9447610" cy="4869473"/>
          </a:xfrm>
        </p:spPr>
      </p:pic>
    </p:spTree>
    <p:extLst>
      <p:ext uri="{BB962C8B-B14F-4D97-AF65-F5344CB8AC3E}">
        <p14:creationId xmlns:p14="http://schemas.microsoft.com/office/powerpoint/2010/main" val="337843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5D8E-27F5-4062-93FE-2C0CA08B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7241B-5BAB-4B93-A13D-35497B290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2" y="618518"/>
            <a:ext cx="10129909" cy="5192516"/>
          </a:xfrm>
        </p:spPr>
      </p:pic>
    </p:spTree>
    <p:extLst>
      <p:ext uri="{BB962C8B-B14F-4D97-AF65-F5344CB8AC3E}">
        <p14:creationId xmlns:p14="http://schemas.microsoft.com/office/powerpoint/2010/main" val="141094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2C7B-F9C7-4222-9B46-0695EF0C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78BC9-E042-4CC9-A23D-8D7AF3E96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61" y="759195"/>
            <a:ext cx="8915574" cy="4980424"/>
          </a:xfrm>
        </p:spPr>
      </p:pic>
    </p:spTree>
    <p:extLst>
      <p:ext uri="{BB962C8B-B14F-4D97-AF65-F5344CB8AC3E}">
        <p14:creationId xmlns:p14="http://schemas.microsoft.com/office/powerpoint/2010/main" val="368011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2323-667F-45FC-99A3-9A8AB2DE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2D557-B2A3-4517-A166-C142D2DE8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47" y="505977"/>
            <a:ext cx="10069930" cy="5247710"/>
          </a:xfrm>
        </p:spPr>
      </p:pic>
    </p:spTree>
    <p:extLst>
      <p:ext uri="{BB962C8B-B14F-4D97-AF65-F5344CB8AC3E}">
        <p14:creationId xmlns:p14="http://schemas.microsoft.com/office/powerpoint/2010/main" val="350446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769</TotalTime>
  <Words>135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Tw Cen MT</vt:lpstr>
      <vt:lpstr>Wingdings</vt:lpstr>
      <vt:lpstr>Circuit</vt:lpstr>
      <vt:lpstr>GIT &amp; GIThub Basics</vt:lpstr>
      <vt:lpstr>I’m not a Git expert or pro  </vt:lpstr>
      <vt:lpstr>PowerPoint Presentation</vt:lpstr>
      <vt:lpstr>What is Git &amp; Github ? (Continued) </vt:lpstr>
      <vt:lpstr>Now we set up git in our computer and create an account in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Concepts for Github Users</vt:lpstr>
      <vt:lpstr>PowerPoint Presentation</vt:lpstr>
      <vt:lpstr>PowerPoint Presentation</vt:lpstr>
      <vt:lpstr>PowerPoint Presentation</vt:lpstr>
      <vt:lpstr>PowerPoint Presentation</vt:lpstr>
      <vt:lpstr>Understanding Github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 Ware Alam</dc:creator>
  <cp:lastModifiedBy>Dil Ware Alam</cp:lastModifiedBy>
  <cp:revision>20</cp:revision>
  <dcterms:created xsi:type="dcterms:W3CDTF">2017-05-27T05:08:39Z</dcterms:created>
  <dcterms:modified xsi:type="dcterms:W3CDTF">2017-07-24T08:56:26Z</dcterms:modified>
</cp:coreProperties>
</file>