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61" r:id="rId2"/>
    <p:sldId id="256" r:id="rId3"/>
    <p:sldId id="258" r:id="rId4"/>
    <p:sldId id="259" r:id="rId5"/>
    <p:sldId id="260" r:id="rId6"/>
    <p:sldId id="257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bdul Ahad" initials="AA" lastIdx="0" clrIdx="0">
    <p:extLst>
      <p:ext uri="{19B8F6BF-5375-455C-9EA6-DF929625EA0E}">
        <p15:presenceInfo xmlns:p15="http://schemas.microsoft.com/office/powerpoint/2012/main" userId="Abdul Ahad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367C922C-BE67-41A2-B295-B77D3DE255F6}" type="datetimeFigureOut">
              <a:rPr lang="en-US" smtClean="0"/>
              <a:t>20-Jul-17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0C820F6-E3D3-4EF3-8CA8-75D3225CF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279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C922C-BE67-41A2-B295-B77D3DE255F6}" type="datetimeFigureOut">
              <a:rPr lang="en-US" smtClean="0"/>
              <a:t>20-Jul-17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820F6-E3D3-4EF3-8CA8-75D3225CF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999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C922C-BE67-41A2-B295-B77D3DE255F6}" type="datetimeFigureOut">
              <a:rPr lang="en-US" smtClean="0"/>
              <a:t>20-Jul-17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820F6-E3D3-4EF3-8CA8-75D3225CF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0909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C922C-BE67-41A2-B295-B77D3DE255F6}" type="datetimeFigureOut">
              <a:rPr lang="en-US" smtClean="0"/>
              <a:t>20-Jul-17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820F6-E3D3-4EF3-8CA8-75D3225CF3D5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484743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C922C-BE67-41A2-B295-B77D3DE255F6}" type="datetimeFigureOut">
              <a:rPr lang="en-US" smtClean="0"/>
              <a:t>20-Jul-17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820F6-E3D3-4EF3-8CA8-75D3225CF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9314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C922C-BE67-41A2-B295-B77D3DE255F6}" type="datetimeFigureOut">
              <a:rPr lang="en-US" smtClean="0"/>
              <a:t>20-Jul-17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820F6-E3D3-4EF3-8CA8-75D3225CF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8809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C922C-BE67-41A2-B295-B77D3DE255F6}" type="datetimeFigureOut">
              <a:rPr lang="en-US" smtClean="0"/>
              <a:t>20-Jul-17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820F6-E3D3-4EF3-8CA8-75D3225CF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7926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C922C-BE67-41A2-B295-B77D3DE255F6}" type="datetimeFigureOut">
              <a:rPr lang="en-US" smtClean="0"/>
              <a:t>20-Jul-17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820F6-E3D3-4EF3-8CA8-75D3225CF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7443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C922C-BE67-41A2-B295-B77D3DE255F6}" type="datetimeFigureOut">
              <a:rPr lang="en-US" smtClean="0"/>
              <a:t>20-Jul-17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820F6-E3D3-4EF3-8CA8-75D3225CF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2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C922C-BE67-41A2-B295-B77D3DE255F6}" type="datetimeFigureOut">
              <a:rPr lang="en-US" smtClean="0"/>
              <a:t>20-Jul-17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820F6-E3D3-4EF3-8CA8-75D3225CF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384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C922C-BE67-41A2-B295-B77D3DE255F6}" type="datetimeFigureOut">
              <a:rPr lang="en-US" smtClean="0"/>
              <a:t>20-Jul-17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820F6-E3D3-4EF3-8CA8-75D3225CF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783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C922C-BE67-41A2-B295-B77D3DE255F6}" type="datetimeFigureOut">
              <a:rPr lang="en-US" smtClean="0"/>
              <a:t>20-Jul-17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820F6-E3D3-4EF3-8CA8-75D3225CF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2140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C922C-BE67-41A2-B295-B77D3DE255F6}" type="datetimeFigureOut">
              <a:rPr lang="en-US" smtClean="0"/>
              <a:t>20-Jul-17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820F6-E3D3-4EF3-8CA8-75D3225CF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98334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C922C-BE67-41A2-B295-B77D3DE255F6}" type="datetimeFigureOut">
              <a:rPr lang="en-US" smtClean="0"/>
              <a:t>20-Jul-17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820F6-E3D3-4EF3-8CA8-75D3225CF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100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C922C-BE67-41A2-B295-B77D3DE255F6}" type="datetimeFigureOut">
              <a:rPr lang="en-US" smtClean="0"/>
              <a:t>20-Jul-17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820F6-E3D3-4EF3-8CA8-75D3225CF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506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C922C-BE67-41A2-B295-B77D3DE255F6}" type="datetimeFigureOut">
              <a:rPr lang="en-US" smtClean="0"/>
              <a:t>20-Jul-17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820F6-E3D3-4EF3-8CA8-75D3225CF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193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C922C-BE67-41A2-B295-B77D3DE255F6}" type="datetimeFigureOut">
              <a:rPr lang="en-US" smtClean="0"/>
              <a:t>20-Jul-17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820F6-E3D3-4EF3-8CA8-75D3225CF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960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C922C-BE67-41A2-B295-B77D3DE255F6}" type="datetimeFigureOut">
              <a:rPr lang="en-US" smtClean="0"/>
              <a:t>20-Jul-17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C820F6-E3D3-4EF3-8CA8-75D3225CF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204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  <p:sldLayoutId id="2147483752" r:id="rId15"/>
    <p:sldLayoutId id="2147483753" r:id="rId16"/>
    <p:sldLayoutId id="214748375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8B3E3-53BD-4F10-8988-9E3B7B57E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2588" y="2405115"/>
            <a:ext cx="9905998" cy="1478570"/>
          </a:xfrm>
        </p:spPr>
        <p:txBody>
          <a:bodyPr>
            <a:normAutofit/>
          </a:bodyPr>
          <a:lstStyle/>
          <a:p>
            <a:r>
              <a:rPr lang="en-US" sz="6600" dirty="0"/>
              <a:t>MVC WITH Laravel</a:t>
            </a:r>
          </a:p>
        </p:txBody>
      </p:sp>
    </p:spTree>
    <p:extLst>
      <p:ext uri="{BB962C8B-B14F-4D97-AF65-F5344CB8AC3E}">
        <p14:creationId xmlns:p14="http://schemas.microsoft.com/office/powerpoint/2010/main" val="2898618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2475FBB-B24B-4622-9AD6-343F72834CBC}"/>
              </a:ext>
            </a:extLst>
          </p:cNvPr>
          <p:cNvSpPr txBox="1"/>
          <p:nvPr/>
        </p:nvSpPr>
        <p:spPr>
          <a:xfrm>
            <a:off x="3425589" y="668740"/>
            <a:ext cx="66601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Model–view–controller</a:t>
            </a:r>
            <a:endParaRPr 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C1BCC8-B2FE-4AB3-AF34-42BCD4B6BF20}"/>
              </a:ext>
            </a:extLst>
          </p:cNvPr>
          <p:cNvSpPr txBox="1"/>
          <p:nvPr/>
        </p:nvSpPr>
        <p:spPr>
          <a:xfrm>
            <a:off x="2456598" y="2546043"/>
            <a:ext cx="859808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object-oriented programming development, model-view-controller (MVC) is the name of a methodology or design pattern for successfully and efficiently relating the user interface to underlying data model</a:t>
            </a:r>
          </a:p>
        </p:txBody>
      </p:sp>
    </p:spTree>
    <p:extLst>
      <p:ext uri="{BB962C8B-B14F-4D97-AF65-F5344CB8AC3E}">
        <p14:creationId xmlns:p14="http://schemas.microsoft.com/office/powerpoint/2010/main" val="494183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BFF68B9-51B1-42E8-8C0E-21FB445C3D10}"/>
              </a:ext>
            </a:extLst>
          </p:cNvPr>
          <p:cNvSpPr txBox="1"/>
          <p:nvPr/>
        </p:nvSpPr>
        <p:spPr>
          <a:xfrm>
            <a:off x="3841529" y="1431335"/>
            <a:ext cx="44082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Model ?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182247-7D84-499A-9C16-AB06CD7E9692}"/>
              </a:ext>
            </a:extLst>
          </p:cNvPr>
          <p:cNvSpPr txBox="1"/>
          <p:nvPr/>
        </p:nvSpPr>
        <p:spPr>
          <a:xfrm>
            <a:off x="496461" y="2400297"/>
            <a:ext cx="11098361" cy="2246769"/>
          </a:xfrm>
          <a:prstGeom prst="rect">
            <a:avLst/>
          </a:prstGeom>
          <a:solidFill>
            <a:schemeClr val="accent5">
              <a:lumMod val="5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The model is the central component of the pattern; which represents the underlying, logical structure of data in a software application and the high-level class associated with it. This object model does not contain any information about the user interface.</a:t>
            </a:r>
          </a:p>
        </p:txBody>
      </p:sp>
    </p:spTree>
    <p:extLst>
      <p:ext uri="{BB962C8B-B14F-4D97-AF65-F5344CB8AC3E}">
        <p14:creationId xmlns:p14="http://schemas.microsoft.com/office/powerpoint/2010/main" val="2763095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1BC112-3880-4A3A-8493-AB124F52F52A}"/>
              </a:ext>
            </a:extLst>
          </p:cNvPr>
          <p:cNvSpPr txBox="1"/>
          <p:nvPr/>
        </p:nvSpPr>
        <p:spPr>
          <a:xfrm>
            <a:off x="4100513" y="1471612"/>
            <a:ext cx="52149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View 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682138-1EBA-43DE-8F03-FD52F97970A1}"/>
              </a:ext>
            </a:extLst>
          </p:cNvPr>
          <p:cNvSpPr txBox="1"/>
          <p:nvPr/>
        </p:nvSpPr>
        <p:spPr>
          <a:xfrm>
            <a:off x="1274666" y="2583620"/>
            <a:ext cx="9401174" cy="2554545"/>
          </a:xfrm>
          <a:prstGeom prst="rect">
            <a:avLst/>
          </a:prstGeom>
          <a:solidFill>
            <a:schemeClr val="accent5">
              <a:lumMod val="5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b="1" dirty="0"/>
              <a:t>A </a:t>
            </a:r>
            <a:r>
              <a:rPr lang="en-US" sz="3200" b="1" i="1" dirty="0"/>
              <a:t>view</a:t>
            </a:r>
            <a:r>
              <a:rPr lang="en-US" sz="3200" b="1" dirty="0"/>
              <a:t> can be any output representation of information, such as a chart or a diagram. Multiple views of the same information are possible, such as a bar chart for management and a tabular view for accountants.</a:t>
            </a:r>
          </a:p>
        </p:txBody>
      </p:sp>
    </p:spTree>
    <p:extLst>
      <p:ext uri="{BB962C8B-B14F-4D97-AF65-F5344CB8AC3E}">
        <p14:creationId xmlns:p14="http://schemas.microsoft.com/office/powerpoint/2010/main" val="3169926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E469A5-4BA5-474F-97C7-B3DFCEE329D0}"/>
              </a:ext>
            </a:extLst>
          </p:cNvPr>
          <p:cNvSpPr txBox="1"/>
          <p:nvPr/>
        </p:nvSpPr>
        <p:spPr>
          <a:xfrm>
            <a:off x="3418448" y="1885069"/>
            <a:ext cx="52613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Controller ?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633616-5CAB-4318-AEC5-200EF360C75E}"/>
              </a:ext>
            </a:extLst>
          </p:cNvPr>
          <p:cNvSpPr txBox="1"/>
          <p:nvPr/>
        </p:nvSpPr>
        <p:spPr>
          <a:xfrm>
            <a:off x="1322362" y="2897944"/>
            <a:ext cx="9453489" cy="2062103"/>
          </a:xfrm>
          <a:prstGeom prst="rect">
            <a:avLst/>
          </a:prstGeom>
          <a:solidFill>
            <a:schemeClr val="accent5">
              <a:lumMod val="5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3200" i="1" dirty="0">
                <a:latin typeface="Arial" panose="020B0604020202020204" pitchFamily="34" charset="0"/>
                <a:cs typeface="Arial" panose="020B0604020202020204" pitchFamily="34" charset="0"/>
              </a:rPr>
              <a:t>Controller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, which represents the classes connecting the model and the view, and is used to communicate between classes in the model and view.</a:t>
            </a:r>
          </a:p>
        </p:txBody>
      </p:sp>
    </p:spTree>
    <p:extLst>
      <p:ext uri="{BB962C8B-B14F-4D97-AF65-F5344CB8AC3E}">
        <p14:creationId xmlns:p14="http://schemas.microsoft.com/office/powerpoint/2010/main" val="1984640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B268493-A463-442F-8FCE-162C12B798BD}"/>
              </a:ext>
            </a:extLst>
          </p:cNvPr>
          <p:cNvSpPr/>
          <p:nvPr/>
        </p:nvSpPr>
        <p:spPr>
          <a:xfrm>
            <a:off x="4848199" y="334895"/>
            <a:ext cx="2483893" cy="1078173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MODEL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809A69E-F8A8-4191-A847-E08444729AE9}"/>
              </a:ext>
            </a:extLst>
          </p:cNvPr>
          <p:cNvSpPr/>
          <p:nvPr/>
        </p:nvSpPr>
        <p:spPr>
          <a:xfrm>
            <a:off x="2674961" y="3289110"/>
            <a:ext cx="2265529" cy="1146412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VIEW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7638BDC-ED2D-4E1B-95D1-1813F0AE713E}"/>
              </a:ext>
            </a:extLst>
          </p:cNvPr>
          <p:cNvSpPr/>
          <p:nvPr/>
        </p:nvSpPr>
        <p:spPr>
          <a:xfrm>
            <a:off x="7424383" y="3289110"/>
            <a:ext cx="2347415" cy="1146412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CONTROLLER</a:t>
            </a:r>
            <a:r>
              <a:rPr lang="en-US" dirty="0"/>
              <a:t> </a:t>
            </a: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E2D0FE51-41EA-42D1-8656-EC29938E1B16}"/>
              </a:ext>
            </a:extLst>
          </p:cNvPr>
          <p:cNvSpPr/>
          <p:nvPr/>
        </p:nvSpPr>
        <p:spPr>
          <a:xfrm flipH="1">
            <a:off x="7765575" y="872197"/>
            <a:ext cx="682388" cy="2224585"/>
          </a:xfrm>
          <a:prstGeom prst="ben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4C126529-EECE-48CC-8D9F-5BE950F32CA0}"/>
              </a:ext>
            </a:extLst>
          </p:cNvPr>
          <p:cNvSpPr/>
          <p:nvPr/>
        </p:nvSpPr>
        <p:spPr>
          <a:xfrm rot="5400000" flipV="1">
            <a:off x="2931161" y="1645397"/>
            <a:ext cx="2256755" cy="710355"/>
          </a:xfrm>
          <a:prstGeom prst="bentArrow">
            <a:avLst>
              <a:gd name="adj1" fmla="val 25000"/>
              <a:gd name="adj2" fmla="val 25961"/>
              <a:gd name="adj3" fmla="val 25000"/>
              <a:gd name="adj4" fmla="val 4375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1A40ED3-8DB6-4BFA-9E39-0EB0C9CEB3FD}"/>
              </a:ext>
            </a:extLst>
          </p:cNvPr>
          <p:cNvSpPr txBox="1"/>
          <p:nvPr/>
        </p:nvSpPr>
        <p:spPr>
          <a:xfrm>
            <a:off x="3377486" y="2181812"/>
            <a:ext cx="1037230" cy="338554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US" sz="1600" b="1" dirty="0"/>
              <a:t>Updates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86F36F0-5A03-42DB-8C71-4716751D38B7}"/>
              </a:ext>
            </a:extLst>
          </p:cNvPr>
          <p:cNvSpPr txBox="1"/>
          <p:nvPr/>
        </p:nvSpPr>
        <p:spPr>
          <a:xfrm>
            <a:off x="7541333" y="1631242"/>
            <a:ext cx="1617785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Manipulates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E0A901B-D752-446E-A3D7-E40F26D55125}"/>
              </a:ext>
            </a:extLst>
          </p:cNvPr>
          <p:cNvSpPr/>
          <p:nvPr/>
        </p:nvSpPr>
        <p:spPr>
          <a:xfrm>
            <a:off x="5209929" y="5669280"/>
            <a:ext cx="1945014" cy="1012873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USER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F06CA5E-7B73-4068-9DB4-D079E8FBE5DD}"/>
              </a:ext>
            </a:extLst>
          </p:cNvPr>
          <p:cNvCxnSpPr/>
          <p:nvPr/>
        </p:nvCxnSpPr>
        <p:spPr>
          <a:xfrm>
            <a:off x="4059538" y="4670474"/>
            <a:ext cx="1328388" cy="99880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2308A66-5292-4008-B3AA-619E8E2A0178}"/>
              </a:ext>
            </a:extLst>
          </p:cNvPr>
          <p:cNvCxnSpPr/>
          <p:nvPr/>
        </p:nvCxnSpPr>
        <p:spPr>
          <a:xfrm flipH="1">
            <a:off x="7044001" y="4552998"/>
            <a:ext cx="1443147" cy="1233758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DB60AE7-F123-4D76-90DE-10C494898BD7}"/>
              </a:ext>
            </a:extLst>
          </p:cNvPr>
          <p:cNvSpPr txBox="1"/>
          <p:nvPr/>
        </p:nvSpPr>
        <p:spPr>
          <a:xfrm rot="2457389">
            <a:off x="4086874" y="5078834"/>
            <a:ext cx="76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SEES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708B178-4AFC-463B-B836-4D85C4E30543}"/>
              </a:ext>
            </a:extLst>
          </p:cNvPr>
          <p:cNvSpPr txBox="1"/>
          <p:nvPr/>
        </p:nvSpPr>
        <p:spPr>
          <a:xfrm rot="19233861">
            <a:off x="7566471" y="5147762"/>
            <a:ext cx="8955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USES</a:t>
            </a:r>
          </a:p>
        </p:txBody>
      </p:sp>
    </p:spTree>
    <p:extLst>
      <p:ext uri="{BB962C8B-B14F-4D97-AF65-F5344CB8AC3E}">
        <p14:creationId xmlns:p14="http://schemas.microsoft.com/office/powerpoint/2010/main" val="1745920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120</TotalTime>
  <Words>170</Words>
  <Application>Microsoft Office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Times New Roman</vt:lpstr>
      <vt:lpstr>Trebuchet MS</vt:lpstr>
      <vt:lpstr>Tw Cen MT</vt:lpstr>
      <vt:lpstr>Circuit</vt:lpstr>
      <vt:lpstr>MVC WITH Laravel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Abdul Ahad</dc:creator>
  <cp:lastModifiedBy>Dil Ware Alam</cp:lastModifiedBy>
  <cp:revision>29</cp:revision>
  <dcterms:created xsi:type="dcterms:W3CDTF">2017-07-18T03:07:53Z</dcterms:created>
  <dcterms:modified xsi:type="dcterms:W3CDTF">2017-07-20T06:27:38Z</dcterms:modified>
</cp:coreProperties>
</file>