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had" initials="AA" lastIdx="0" clrIdx="0">
    <p:extLst>
      <p:ext uri="{19B8F6BF-5375-455C-9EA6-DF929625EA0E}">
        <p15:presenceInfo xmlns:p15="http://schemas.microsoft.com/office/powerpoint/2012/main" userId="Abdul Ah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7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B3E3-53BD-4F10-8988-9E3B7B57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588" y="2405115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/>
              <a:t>MVC WITH Laravel</a:t>
            </a:r>
          </a:p>
        </p:txBody>
      </p:sp>
    </p:spTree>
    <p:extLst>
      <p:ext uri="{BB962C8B-B14F-4D97-AF65-F5344CB8AC3E}">
        <p14:creationId xmlns:p14="http://schemas.microsoft.com/office/powerpoint/2010/main" val="28986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456598" y="2546043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F68B9-51B1-42E8-8C0E-21FB445C3D10}"/>
              </a:ext>
            </a:extLst>
          </p:cNvPr>
          <p:cNvSpPr txBox="1"/>
          <p:nvPr/>
        </p:nvSpPr>
        <p:spPr>
          <a:xfrm>
            <a:off x="3841529" y="1431335"/>
            <a:ext cx="440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2247-7D84-499A-9C16-AB06CD7E9692}"/>
              </a:ext>
            </a:extLst>
          </p:cNvPr>
          <p:cNvSpPr txBox="1"/>
          <p:nvPr/>
        </p:nvSpPr>
        <p:spPr>
          <a:xfrm>
            <a:off x="496461" y="2400297"/>
            <a:ext cx="11098361" cy="2246769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model is the central component of the pattern; which represents the underlying, logical structure of data in a software application and the high-level class associated with it. This object model does not contain any information about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7630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BC112-3880-4A3A-8493-AB124F52F52A}"/>
              </a:ext>
            </a:extLst>
          </p:cNvPr>
          <p:cNvSpPr txBox="1"/>
          <p:nvPr/>
        </p:nvSpPr>
        <p:spPr>
          <a:xfrm>
            <a:off x="4100513" y="1471612"/>
            <a:ext cx="521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View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82138-1EBA-43DE-8F03-FD52F97970A1}"/>
              </a:ext>
            </a:extLst>
          </p:cNvPr>
          <p:cNvSpPr txBox="1"/>
          <p:nvPr/>
        </p:nvSpPr>
        <p:spPr>
          <a:xfrm>
            <a:off x="1274666" y="2583620"/>
            <a:ext cx="9401174" cy="255454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i="1" dirty="0"/>
              <a:t>view</a:t>
            </a:r>
            <a:r>
              <a:rPr lang="en-US" sz="3200" b="1" dirty="0"/>
              <a:t> can be any output representation of information, such as a chart or a diagram. Multiple views of the same information are possible, such as a bar chart for management and a tabular view for accountants.</a:t>
            </a:r>
          </a:p>
        </p:txBody>
      </p:sp>
    </p:spTree>
    <p:extLst>
      <p:ext uri="{BB962C8B-B14F-4D97-AF65-F5344CB8AC3E}">
        <p14:creationId xmlns:p14="http://schemas.microsoft.com/office/powerpoint/2010/main" val="31699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69A5-4BA5-474F-97C7-B3DFCEE329D0}"/>
              </a:ext>
            </a:extLst>
          </p:cNvPr>
          <p:cNvSpPr txBox="1"/>
          <p:nvPr/>
        </p:nvSpPr>
        <p:spPr>
          <a:xfrm>
            <a:off x="3418448" y="1885069"/>
            <a:ext cx="526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3616-5CAB-4318-AEC5-200EF360C75E}"/>
              </a:ext>
            </a:extLst>
          </p:cNvPr>
          <p:cNvSpPr txBox="1"/>
          <p:nvPr/>
        </p:nvSpPr>
        <p:spPr>
          <a:xfrm>
            <a:off x="1322362" y="2897944"/>
            <a:ext cx="9453489" cy="2062103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, which represents the classes connecting the model and the view, and is used to communicate between classes in the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19846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268493-A463-442F-8FCE-162C12B798BD}"/>
              </a:ext>
            </a:extLst>
          </p:cNvPr>
          <p:cNvSpPr/>
          <p:nvPr/>
        </p:nvSpPr>
        <p:spPr>
          <a:xfrm>
            <a:off x="4848199" y="334895"/>
            <a:ext cx="2483893" cy="10781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9A69E-F8A8-4191-A847-E08444729AE9}"/>
              </a:ext>
            </a:extLst>
          </p:cNvPr>
          <p:cNvSpPr/>
          <p:nvPr/>
        </p:nvSpPr>
        <p:spPr>
          <a:xfrm>
            <a:off x="2674961" y="3289110"/>
            <a:ext cx="2265529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38BDC-ED2D-4E1B-95D1-1813F0AE713E}"/>
              </a:ext>
            </a:extLst>
          </p:cNvPr>
          <p:cNvSpPr/>
          <p:nvPr/>
        </p:nvSpPr>
        <p:spPr>
          <a:xfrm>
            <a:off x="7424383" y="3289110"/>
            <a:ext cx="2347415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r>
              <a:rPr lang="en-US" dirty="0"/>
              <a:t>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2D0FE51-41EA-42D1-8656-EC29938E1B16}"/>
              </a:ext>
            </a:extLst>
          </p:cNvPr>
          <p:cNvSpPr/>
          <p:nvPr/>
        </p:nvSpPr>
        <p:spPr>
          <a:xfrm flipH="1">
            <a:off x="7765575" y="872197"/>
            <a:ext cx="682388" cy="222458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C126529-EECE-48CC-8D9F-5BE950F32CA0}"/>
              </a:ext>
            </a:extLst>
          </p:cNvPr>
          <p:cNvSpPr/>
          <p:nvPr/>
        </p:nvSpPr>
        <p:spPr>
          <a:xfrm rot="5400000" flipV="1">
            <a:off x="2931161" y="1645397"/>
            <a:ext cx="2256755" cy="710355"/>
          </a:xfrm>
          <a:prstGeom prst="bentArrow">
            <a:avLst>
              <a:gd name="adj1" fmla="val 25000"/>
              <a:gd name="adj2" fmla="val 25961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40ED3-8DB6-4BFA-9E39-0EB0C9CEB3FD}"/>
              </a:ext>
            </a:extLst>
          </p:cNvPr>
          <p:cNvSpPr txBox="1"/>
          <p:nvPr/>
        </p:nvSpPr>
        <p:spPr>
          <a:xfrm>
            <a:off x="3377486" y="2181812"/>
            <a:ext cx="103723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F36F0-5A03-42DB-8C71-4716751D38B7}"/>
              </a:ext>
            </a:extLst>
          </p:cNvPr>
          <p:cNvSpPr txBox="1"/>
          <p:nvPr/>
        </p:nvSpPr>
        <p:spPr>
          <a:xfrm>
            <a:off x="7541333" y="1631242"/>
            <a:ext cx="161778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Manipulates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0A901B-D752-446E-A3D7-E40F26D55125}"/>
              </a:ext>
            </a:extLst>
          </p:cNvPr>
          <p:cNvSpPr/>
          <p:nvPr/>
        </p:nvSpPr>
        <p:spPr>
          <a:xfrm>
            <a:off x="5209929" y="5669280"/>
            <a:ext cx="1945014" cy="1012873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6CA5E-7B73-4068-9DB4-D079E8FBE5DD}"/>
              </a:ext>
            </a:extLst>
          </p:cNvPr>
          <p:cNvCxnSpPr/>
          <p:nvPr/>
        </p:nvCxnSpPr>
        <p:spPr>
          <a:xfrm>
            <a:off x="4059538" y="4670474"/>
            <a:ext cx="1328388" cy="9988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08A66-5292-4008-B3AA-619E8E2A0178}"/>
              </a:ext>
            </a:extLst>
          </p:cNvPr>
          <p:cNvCxnSpPr/>
          <p:nvPr/>
        </p:nvCxnSpPr>
        <p:spPr>
          <a:xfrm flipH="1">
            <a:off x="7044001" y="4552998"/>
            <a:ext cx="1443147" cy="1233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B60AE7-F123-4D76-90DE-10C494898BD7}"/>
              </a:ext>
            </a:extLst>
          </p:cNvPr>
          <p:cNvSpPr txBox="1"/>
          <p:nvPr/>
        </p:nvSpPr>
        <p:spPr>
          <a:xfrm rot="2457389">
            <a:off x="4086874" y="5078834"/>
            <a:ext cx="7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B178-4AFC-463B-B836-4D85C4E30543}"/>
              </a:ext>
            </a:extLst>
          </p:cNvPr>
          <p:cNvSpPr txBox="1"/>
          <p:nvPr/>
        </p:nvSpPr>
        <p:spPr>
          <a:xfrm rot="19233861">
            <a:off x="7566471" y="5147762"/>
            <a:ext cx="89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ylinder 16">
            <a:extLst>
              <a:ext uri="{FF2B5EF4-FFF2-40B4-BE49-F238E27FC236}">
                <a16:creationId xmlns:a16="http://schemas.microsoft.com/office/drawing/2014/main" id="{8A23CE43-7595-47C2-AE58-0F2DC0624A63}"/>
              </a:ext>
            </a:extLst>
          </p:cNvPr>
          <p:cNvSpPr/>
          <p:nvPr/>
        </p:nvSpPr>
        <p:spPr>
          <a:xfrm>
            <a:off x="8734568" y="120727"/>
            <a:ext cx="1201003" cy="1654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1D59C1-C80E-4DF4-A21F-4F62F7C59D0A}"/>
              </a:ext>
            </a:extLst>
          </p:cNvPr>
          <p:cNvSpPr/>
          <p:nvPr/>
        </p:nvSpPr>
        <p:spPr>
          <a:xfrm>
            <a:off x="3129366" y="264871"/>
            <a:ext cx="2483893" cy="10781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C50A9-5793-4412-AE02-6FC05E774E83}"/>
              </a:ext>
            </a:extLst>
          </p:cNvPr>
          <p:cNvSpPr/>
          <p:nvPr/>
        </p:nvSpPr>
        <p:spPr>
          <a:xfrm>
            <a:off x="914400" y="3220871"/>
            <a:ext cx="2265529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B8D5A9-DFF8-4785-9E0E-11E889B62443}"/>
              </a:ext>
            </a:extLst>
          </p:cNvPr>
          <p:cNvSpPr/>
          <p:nvPr/>
        </p:nvSpPr>
        <p:spPr>
          <a:xfrm>
            <a:off x="5541247" y="2396650"/>
            <a:ext cx="2187416" cy="11327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4DF64E-5717-446A-9EE8-E73964052FA5}"/>
              </a:ext>
            </a:extLst>
          </p:cNvPr>
          <p:cNvSpPr/>
          <p:nvPr/>
        </p:nvSpPr>
        <p:spPr>
          <a:xfrm>
            <a:off x="4258103" y="5279119"/>
            <a:ext cx="1945014" cy="1012873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EBA6AA-B475-4C93-927A-2695ADFF9B52}"/>
              </a:ext>
            </a:extLst>
          </p:cNvPr>
          <p:cNvCxnSpPr>
            <a:cxnSpLocks/>
          </p:cNvCxnSpPr>
          <p:nvPr/>
        </p:nvCxnSpPr>
        <p:spPr>
          <a:xfrm flipH="1">
            <a:off x="5837502" y="684078"/>
            <a:ext cx="217373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6BA037-A20E-4FC8-9536-C5559BF27893}"/>
              </a:ext>
            </a:extLst>
          </p:cNvPr>
          <p:cNvCxnSpPr>
            <a:cxnSpLocks/>
          </p:cNvCxnSpPr>
          <p:nvPr/>
        </p:nvCxnSpPr>
        <p:spPr>
          <a:xfrm flipH="1">
            <a:off x="3339929" y="3604709"/>
            <a:ext cx="2760620" cy="2332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6B8BD9-B840-4604-A025-B61D6EE3463E}"/>
              </a:ext>
            </a:extLst>
          </p:cNvPr>
          <p:cNvCxnSpPr>
            <a:cxnSpLocks/>
          </p:cNvCxnSpPr>
          <p:nvPr/>
        </p:nvCxnSpPr>
        <p:spPr>
          <a:xfrm>
            <a:off x="4421874" y="1502198"/>
            <a:ext cx="2074460" cy="8191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uble Wave 41">
            <a:extLst>
              <a:ext uri="{FF2B5EF4-FFF2-40B4-BE49-F238E27FC236}">
                <a16:creationId xmlns:a16="http://schemas.microsoft.com/office/drawing/2014/main" id="{96CF0FE5-9346-441D-B5DE-A8B7F50136B0}"/>
              </a:ext>
            </a:extLst>
          </p:cNvPr>
          <p:cNvSpPr/>
          <p:nvPr/>
        </p:nvSpPr>
        <p:spPr>
          <a:xfrm>
            <a:off x="9171296" y="3392318"/>
            <a:ext cx="1323833" cy="658032"/>
          </a:xfrm>
          <a:prstGeom prst="double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CA86DF-75D6-44BD-81B4-7F14053C8EF7}"/>
              </a:ext>
            </a:extLst>
          </p:cNvPr>
          <p:cNvCxnSpPr>
            <a:cxnSpLocks/>
          </p:cNvCxnSpPr>
          <p:nvPr/>
        </p:nvCxnSpPr>
        <p:spPr>
          <a:xfrm>
            <a:off x="2112608" y="4502665"/>
            <a:ext cx="2033516" cy="12828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1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176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Tw Cen MT</vt:lpstr>
      <vt:lpstr>Circuit</vt:lpstr>
      <vt:lpstr>MVC WITH Laravel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Abdul Ahad</cp:lastModifiedBy>
  <cp:revision>34</cp:revision>
  <dcterms:created xsi:type="dcterms:W3CDTF">2017-07-18T03:07:53Z</dcterms:created>
  <dcterms:modified xsi:type="dcterms:W3CDTF">2017-07-21T20:33:25Z</dcterms:modified>
</cp:coreProperties>
</file>