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  <p:sldId id="256" r:id="rId3"/>
    <p:sldId id="258" r:id="rId4"/>
    <p:sldId id="263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Ahad" initials="AA" lastIdx="0" clrIdx="0">
    <p:extLst>
      <p:ext uri="{19B8F6BF-5375-455C-9EA6-DF929625EA0E}">
        <p15:presenceInfo xmlns:p15="http://schemas.microsoft.com/office/powerpoint/2012/main" userId="Abdul Ah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60" d="100"/>
          <a:sy n="60" d="100"/>
        </p:scale>
        <p:origin x="121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47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4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3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0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922C-BE67-41A2-B295-B77D3DE255F6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B3E3-53BD-4F10-8988-9E3B7B57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56" y="2565536"/>
            <a:ext cx="9905998" cy="1478570"/>
          </a:xfrm>
        </p:spPr>
        <p:txBody>
          <a:bodyPr>
            <a:normAutofit/>
          </a:bodyPr>
          <a:lstStyle/>
          <a:p>
            <a:r>
              <a:rPr lang="en-US" sz="6600" dirty="0"/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89861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75FBB-B24B-4622-9AD6-343F72834CBC}"/>
              </a:ext>
            </a:extLst>
          </p:cNvPr>
          <p:cNvSpPr txBox="1"/>
          <p:nvPr/>
        </p:nvSpPr>
        <p:spPr>
          <a:xfrm>
            <a:off x="3425589" y="668740"/>
            <a:ext cx="666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Model–view–controller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BCC8-B2FE-4AB3-AF34-42BCD4B6BF20}"/>
              </a:ext>
            </a:extLst>
          </p:cNvPr>
          <p:cNvSpPr txBox="1"/>
          <p:nvPr/>
        </p:nvSpPr>
        <p:spPr>
          <a:xfrm>
            <a:off x="2456598" y="2546043"/>
            <a:ext cx="8598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object-oriented programming development, model-view-controller (MVC) is the name of a methodology or design pattern for successfully and efficiently relating the user interface to underlying data model</a:t>
            </a:r>
          </a:p>
        </p:txBody>
      </p:sp>
    </p:spTree>
    <p:extLst>
      <p:ext uri="{BB962C8B-B14F-4D97-AF65-F5344CB8AC3E}">
        <p14:creationId xmlns:p14="http://schemas.microsoft.com/office/powerpoint/2010/main" val="49418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FF68B9-51B1-42E8-8C0E-21FB445C3D10}"/>
              </a:ext>
            </a:extLst>
          </p:cNvPr>
          <p:cNvSpPr txBox="1"/>
          <p:nvPr/>
        </p:nvSpPr>
        <p:spPr>
          <a:xfrm>
            <a:off x="3748761" y="306654"/>
            <a:ext cx="440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Model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2247-7D84-499A-9C16-AB06CD7E9692}"/>
              </a:ext>
            </a:extLst>
          </p:cNvPr>
          <p:cNvSpPr txBox="1"/>
          <p:nvPr/>
        </p:nvSpPr>
        <p:spPr>
          <a:xfrm>
            <a:off x="1033670" y="942273"/>
            <a:ext cx="10362729" cy="646331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model is the central component of the pattern; which represents the underlying, logical structure of data in a software application and the high-level class associated with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0629A-31A2-4371-BAC4-CAC559C7148D}"/>
              </a:ext>
            </a:extLst>
          </p:cNvPr>
          <p:cNvSpPr txBox="1"/>
          <p:nvPr/>
        </p:nvSpPr>
        <p:spPr>
          <a:xfrm>
            <a:off x="3665591" y="2102471"/>
            <a:ext cx="521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View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68802-2C0B-4F3C-8994-75C98D3BC406}"/>
              </a:ext>
            </a:extLst>
          </p:cNvPr>
          <p:cNvSpPr txBox="1"/>
          <p:nvPr/>
        </p:nvSpPr>
        <p:spPr>
          <a:xfrm>
            <a:off x="1033670" y="2766388"/>
            <a:ext cx="10362729" cy="646331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can be any output representation of information. Multiple views of the same information are possible.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EBD2-F1E9-47B2-B78C-A27BF7E8D27E}"/>
              </a:ext>
            </a:extLst>
          </p:cNvPr>
          <p:cNvSpPr txBox="1"/>
          <p:nvPr/>
        </p:nvSpPr>
        <p:spPr>
          <a:xfrm>
            <a:off x="3642401" y="3898288"/>
            <a:ext cx="526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Controller 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C1C06-9D43-4F8F-8941-456F1131531C}"/>
              </a:ext>
            </a:extLst>
          </p:cNvPr>
          <p:cNvSpPr txBox="1"/>
          <p:nvPr/>
        </p:nvSpPr>
        <p:spPr>
          <a:xfrm>
            <a:off x="1033670" y="4739997"/>
            <a:ext cx="10362729" cy="646331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which represents the classes connecting the model and the view, and is used to communicate between classes in the model and view.</a:t>
            </a:r>
          </a:p>
        </p:txBody>
      </p:sp>
    </p:spTree>
    <p:extLst>
      <p:ext uri="{BB962C8B-B14F-4D97-AF65-F5344CB8AC3E}">
        <p14:creationId xmlns:p14="http://schemas.microsoft.com/office/powerpoint/2010/main" val="27630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680A-3E2A-41AA-B4E4-F9F6AAAD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D3C2E-7DC2-49BE-B942-268D4F49E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830" y="618518"/>
            <a:ext cx="8620438" cy="5372849"/>
          </a:xfrm>
        </p:spPr>
      </p:pic>
    </p:spTree>
    <p:extLst>
      <p:ext uri="{BB962C8B-B14F-4D97-AF65-F5344CB8AC3E}">
        <p14:creationId xmlns:p14="http://schemas.microsoft.com/office/powerpoint/2010/main" val="350799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7777B-96C1-45AA-924A-9BAE2F99F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6" y="563917"/>
            <a:ext cx="10738122" cy="56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2EFC6-190E-4555-AA81-5DD0D8D76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48" y="265043"/>
            <a:ext cx="9225170" cy="61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1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232</TotalTime>
  <Words>125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Circuit</vt:lpstr>
      <vt:lpstr>Model-View-controller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Ahad</dc:creator>
  <cp:lastModifiedBy>anuka urmy</cp:lastModifiedBy>
  <cp:revision>49</cp:revision>
  <dcterms:created xsi:type="dcterms:W3CDTF">2017-07-18T03:07:53Z</dcterms:created>
  <dcterms:modified xsi:type="dcterms:W3CDTF">2017-07-23T11:33:02Z</dcterms:modified>
</cp:coreProperties>
</file>