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9D0-1B3D-4B3B-8371-FD844542CB58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8D61-C882-4706-A462-96176F2A2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9D0-1B3D-4B3B-8371-FD844542CB58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8D61-C882-4706-A462-96176F2A2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9D0-1B3D-4B3B-8371-FD844542CB58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8D61-C882-4706-A462-96176F2A2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9D0-1B3D-4B3B-8371-FD844542CB58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8D61-C882-4706-A462-96176F2A2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9D0-1B3D-4B3B-8371-FD844542CB58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8D61-C882-4706-A462-96176F2A2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9D0-1B3D-4B3B-8371-FD844542CB58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8D61-C882-4706-A462-96176F2A2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9D0-1B3D-4B3B-8371-FD844542CB58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8D61-C882-4706-A462-96176F2A2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9D0-1B3D-4B3B-8371-FD844542CB58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238D61-C882-4706-A462-96176F2A2E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9D0-1B3D-4B3B-8371-FD844542CB58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8D61-C882-4706-A462-96176F2A2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9D0-1B3D-4B3B-8371-FD844542CB58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E238D61-C882-4706-A462-96176F2A2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E41E9D0-1B3D-4B3B-8371-FD844542CB58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8D61-C882-4706-A462-96176F2A2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41E9D0-1B3D-4B3B-8371-FD844542CB58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238D61-C882-4706-A462-96176F2A2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Konika Ferdous</a:t>
            </a:r>
            <a:br>
              <a:rPr smtClean="0"/>
            </a:br>
            <a:r>
              <a:rPr smtClean="0"/>
              <a:t>141014016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/>
              <a:t>Introduction to </a:t>
            </a:r>
            <a:r>
              <a:rPr lang="en-US" sz="4400" dirty="0" err="1" smtClean="0"/>
              <a:t>Git</a:t>
            </a:r>
            <a:r>
              <a:rPr lang="en-US" sz="4400" dirty="0" smtClean="0"/>
              <a:t> and </a:t>
            </a:r>
            <a:r>
              <a:rPr lang="en-US" sz="4400" dirty="0" err="1" smtClean="0"/>
              <a:t>Github</a:t>
            </a:r>
            <a:endParaRPr lang="en-US" sz="4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What is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an open-source version control system.</a:t>
            </a:r>
          </a:p>
          <a:p>
            <a:r>
              <a:rPr lang="en-US" dirty="0" smtClean="0"/>
              <a:t>Projects on </a:t>
            </a:r>
            <a:r>
              <a:rPr lang="en-US" dirty="0" err="1" smtClean="0"/>
              <a:t>GitHub</a:t>
            </a:r>
            <a:r>
              <a:rPr lang="en-US" dirty="0" smtClean="0"/>
              <a:t> can be accessed and manipulated using the standard </a:t>
            </a:r>
            <a:r>
              <a:rPr lang="en-US" dirty="0" err="1" smtClean="0"/>
              <a:t>Git</a:t>
            </a:r>
            <a:r>
              <a:rPr lang="en-US" dirty="0" smtClean="0"/>
              <a:t> command-line interface and all of the standard </a:t>
            </a:r>
            <a:r>
              <a:rPr lang="en-US" dirty="0" err="1" smtClean="0"/>
              <a:t>Git</a:t>
            </a:r>
            <a:r>
              <a:rPr lang="en-US" dirty="0" smtClean="0"/>
              <a:t> commands work with it.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a command line tools, it provides a web based graphical interface. It also treated as a social </a:t>
            </a:r>
            <a:r>
              <a:rPr lang="en-US" dirty="0" err="1" smtClean="0"/>
              <a:t>platfrom</a:t>
            </a:r>
            <a:r>
              <a:rPr lang="en-US" dirty="0" smtClean="0"/>
              <a:t> to share knowledge and work.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of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repo</a:t>
            </a:r>
          </a:p>
          <a:p>
            <a:r>
              <a:rPr lang="en-US" dirty="0" smtClean="0"/>
              <a:t>Creating a branch</a:t>
            </a:r>
          </a:p>
          <a:p>
            <a:r>
              <a:rPr lang="en-US" dirty="0" smtClean="0"/>
              <a:t>Adding commits</a:t>
            </a:r>
          </a:p>
          <a:p>
            <a:r>
              <a:rPr lang="en-US" dirty="0" smtClean="0"/>
              <a:t>Master in a repository</a:t>
            </a:r>
          </a:p>
          <a:p>
            <a:r>
              <a:rPr lang="en-US" dirty="0" smtClean="0"/>
              <a:t>Forking a repositories</a:t>
            </a:r>
          </a:p>
          <a:p>
            <a:r>
              <a:rPr lang="en-US" dirty="0" smtClean="0"/>
              <a:t>Pull request</a:t>
            </a:r>
          </a:p>
          <a:p>
            <a:r>
              <a:rPr lang="en-US" dirty="0" smtClean="0"/>
              <a:t>Issues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Workflow of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 descr="short-introduction-of-software-engineering-for-bioinformatics-24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828800"/>
            <a:ext cx="8226570" cy="462905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Windows: git-scm.com/download/win</a:t>
            </a:r>
          </a:p>
          <a:p>
            <a:r>
              <a:rPr lang="en-US" dirty="0" smtClean="0"/>
              <a:t>Mac: git-scm.com/</a:t>
            </a:r>
            <a:r>
              <a:rPr lang="en-US" dirty="0" err="1" smtClean="0"/>
              <a:t>mac</a:t>
            </a:r>
            <a:endParaRPr lang="en-US" dirty="0" smtClean="0"/>
          </a:p>
          <a:p>
            <a:r>
              <a:rPr lang="en-US" dirty="0" smtClean="0"/>
              <a:t>Linux: 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Once installed check </a:t>
            </a:r>
            <a:r>
              <a:rPr lang="en-US" dirty="0" err="1" smtClean="0"/>
              <a:t>Git</a:t>
            </a:r>
            <a:r>
              <a:rPr lang="en-US" dirty="0" smtClean="0"/>
              <a:t> version: </a:t>
            </a:r>
            <a:r>
              <a:rPr lang="en-US" dirty="0" err="1" smtClean="0"/>
              <a:t>git</a:t>
            </a:r>
            <a:r>
              <a:rPr lang="en-US" dirty="0" smtClean="0"/>
              <a:t> -version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953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Install </a:t>
            </a:r>
            <a:r>
              <a:rPr lang="en-US" b="1" dirty="0" err="1" smtClean="0"/>
              <a:t>git</a:t>
            </a:r>
            <a:r>
              <a:rPr lang="en-US" b="1" dirty="0" smtClean="0"/>
              <a:t> and create a </a:t>
            </a:r>
            <a:r>
              <a:rPr lang="en-US" b="1" dirty="0" err="1" smtClean="0"/>
              <a:t>GitHub</a:t>
            </a:r>
            <a:r>
              <a:rPr lang="en-US" b="1" dirty="0" smtClean="0"/>
              <a:t> account </a:t>
            </a:r>
          </a:p>
          <a:p>
            <a:r>
              <a:rPr lang="en-US" b="1" dirty="0" smtClean="0"/>
              <a:t>Create a local </a:t>
            </a:r>
            <a:r>
              <a:rPr lang="en-US" b="1" dirty="0" err="1" smtClean="0"/>
              <a:t>git</a:t>
            </a:r>
            <a:r>
              <a:rPr lang="en-US" b="1" dirty="0" smtClean="0"/>
              <a:t> repository </a:t>
            </a:r>
          </a:p>
          <a:p>
            <a:r>
              <a:rPr lang="en-US" b="1" dirty="0" smtClean="0"/>
              <a:t>Add a new file to the repo</a:t>
            </a:r>
          </a:p>
          <a:p>
            <a:r>
              <a:rPr lang="en-US" b="1" dirty="0" smtClean="0"/>
              <a:t>Add a file to the staging environment</a:t>
            </a:r>
          </a:p>
          <a:p>
            <a:r>
              <a:rPr lang="en-US" b="1" dirty="0" smtClean="0"/>
              <a:t>Create a commit</a:t>
            </a:r>
          </a:p>
          <a:p>
            <a:r>
              <a:rPr lang="en-US" b="1" dirty="0" smtClean="0"/>
              <a:t>Create a new branch</a:t>
            </a:r>
          </a:p>
          <a:p>
            <a:r>
              <a:rPr lang="en-US" b="1" dirty="0" smtClean="0"/>
              <a:t>Push a branch to </a:t>
            </a:r>
            <a:r>
              <a:rPr lang="en-US" b="1" dirty="0" err="1" smtClean="0"/>
              <a:t>GitHub</a:t>
            </a:r>
            <a:endParaRPr lang="en-US" b="1" dirty="0" smtClean="0"/>
          </a:p>
          <a:p>
            <a:r>
              <a:rPr lang="en-US" b="1" dirty="0" smtClean="0"/>
              <a:t>Get changes on </a:t>
            </a:r>
            <a:r>
              <a:rPr lang="en-US" b="1" dirty="0" err="1" smtClean="0"/>
              <a:t>GitHub</a:t>
            </a:r>
            <a:r>
              <a:rPr lang="en-US" b="1" dirty="0" smtClean="0"/>
              <a:t> back to your computer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git</a:t>
            </a:r>
            <a:r>
              <a:rPr lang="en-US" dirty="0" smtClean="0"/>
              <a:t> = the shell command to work with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repo</a:t>
            </a:r>
            <a:r>
              <a:rPr lang="en-US" dirty="0" smtClean="0"/>
              <a:t> = Repository, where the code for a given project is kept</a:t>
            </a:r>
          </a:p>
          <a:p>
            <a:r>
              <a:rPr lang="en-US" b="1" dirty="0" smtClean="0"/>
              <a:t>commit</a:t>
            </a:r>
            <a:r>
              <a:rPr lang="en-US" dirty="0" smtClean="0"/>
              <a:t> = verb, means push the code to the server (in </a:t>
            </a:r>
            <a:r>
              <a:rPr lang="en-US" dirty="0" err="1" smtClean="0"/>
              <a:t>Git</a:t>
            </a:r>
            <a:r>
              <a:rPr lang="en-US" dirty="0" smtClean="0"/>
              <a:t>, commit = (commit + push)</a:t>
            </a:r>
          </a:p>
          <a:p>
            <a:r>
              <a:rPr lang="en-US" b="1" dirty="0" smtClean="0"/>
              <a:t>diff</a:t>
            </a:r>
            <a:r>
              <a:rPr lang="en-US" dirty="0" smtClean="0"/>
              <a:t> = the difference between two versions of a file</a:t>
            </a:r>
          </a:p>
          <a:p>
            <a:r>
              <a:rPr lang="en-US" b="1" dirty="0" smtClean="0"/>
              <a:t>SSH</a:t>
            </a:r>
            <a:r>
              <a:rPr lang="en-US" dirty="0" smtClean="0"/>
              <a:t> = Secure </a:t>
            </a:r>
            <a:r>
              <a:rPr lang="en-US" dirty="0" err="1" smtClean="0"/>
              <a:t>SHell</a:t>
            </a:r>
            <a:r>
              <a:rPr lang="en-US" dirty="0" smtClean="0"/>
              <a:t> – Network protocol for communication between machines</a:t>
            </a:r>
          </a:p>
          <a:p>
            <a:r>
              <a:rPr lang="en-US" b="1" dirty="0" smtClean="0"/>
              <a:t>RSA</a:t>
            </a:r>
            <a:r>
              <a:rPr lang="en-US" dirty="0" smtClean="0"/>
              <a:t> = </a:t>
            </a:r>
            <a:r>
              <a:rPr lang="en-US" dirty="0" err="1" smtClean="0"/>
              <a:t>Rivest</a:t>
            </a:r>
            <a:r>
              <a:rPr lang="en-US" dirty="0" smtClean="0"/>
              <a:t>, Shamir, </a:t>
            </a:r>
            <a:r>
              <a:rPr lang="en-US" dirty="0" err="1" smtClean="0"/>
              <a:t>Adleman</a:t>
            </a:r>
            <a:r>
              <a:rPr lang="en-US" dirty="0" smtClean="0"/>
              <a:t> – public-key cryptography algorithm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Thank you all….</a:t>
            </a:r>
            <a:endParaRPr lang="en-US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121</TotalTime>
  <Words>221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Konika Ferdous 141014016</vt:lpstr>
      <vt:lpstr> What is Git and Github?</vt:lpstr>
      <vt:lpstr>Concepts of Github</vt:lpstr>
      <vt:lpstr> Workflow of git and github</vt:lpstr>
      <vt:lpstr>Installing Github</vt:lpstr>
      <vt:lpstr>Installing Github</vt:lpstr>
      <vt:lpstr>Some basic Terminology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15</cp:revision>
  <dcterms:created xsi:type="dcterms:W3CDTF">2017-05-28T20:15:48Z</dcterms:created>
  <dcterms:modified xsi:type="dcterms:W3CDTF">2017-05-28T22:19:41Z</dcterms:modified>
</cp:coreProperties>
</file>