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268493-A463-442F-8FCE-162C12B798BD}"/>
              </a:ext>
            </a:extLst>
          </p:cNvPr>
          <p:cNvSpPr/>
          <p:nvPr/>
        </p:nvSpPr>
        <p:spPr>
          <a:xfrm>
            <a:off x="4848199" y="334895"/>
            <a:ext cx="2483893" cy="10781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9A69E-F8A8-4191-A847-E08444729AE9}"/>
              </a:ext>
            </a:extLst>
          </p:cNvPr>
          <p:cNvSpPr/>
          <p:nvPr/>
        </p:nvSpPr>
        <p:spPr>
          <a:xfrm>
            <a:off x="2674961" y="3289110"/>
            <a:ext cx="2265529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38BDC-ED2D-4E1B-95D1-1813F0AE713E}"/>
              </a:ext>
            </a:extLst>
          </p:cNvPr>
          <p:cNvSpPr/>
          <p:nvPr/>
        </p:nvSpPr>
        <p:spPr>
          <a:xfrm>
            <a:off x="7424383" y="3289110"/>
            <a:ext cx="2347415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2D0FE51-41EA-42D1-8656-EC29938E1B16}"/>
              </a:ext>
            </a:extLst>
          </p:cNvPr>
          <p:cNvSpPr/>
          <p:nvPr/>
        </p:nvSpPr>
        <p:spPr>
          <a:xfrm flipH="1">
            <a:off x="7765575" y="872197"/>
            <a:ext cx="682388" cy="222458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C126529-EECE-48CC-8D9F-5BE950F32CA0}"/>
              </a:ext>
            </a:extLst>
          </p:cNvPr>
          <p:cNvSpPr/>
          <p:nvPr/>
        </p:nvSpPr>
        <p:spPr>
          <a:xfrm rot="5400000" flipV="1">
            <a:off x="2931161" y="1645397"/>
            <a:ext cx="2256755" cy="710355"/>
          </a:xfrm>
          <a:prstGeom prst="bentArrow">
            <a:avLst>
              <a:gd name="adj1" fmla="val 25000"/>
              <a:gd name="adj2" fmla="val 25961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40ED3-8DB6-4BFA-9E39-0EB0C9CEB3FD}"/>
              </a:ext>
            </a:extLst>
          </p:cNvPr>
          <p:cNvSpPr txBox="1"/>
          <p:nvPr/>
        </p:nvSpPr>
        <p:spPr>
          <a:xfrm>
            <a:off x="3377486" y="2181812"/>
            <a:ext cx="103723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F36F0-5A03-42DB-8C71-4716751D38B7}"/>
              </a:ext>
            </a:extLst>
          </p:cNvPr>
          <p:cNvSpPr txBox="1"/>
          <p:nvPr/>
        </p:nvSpPr>
        <p:spPr>
          <a:xfrm>
            <a:off x="7541333" y="1631242"/>
            <a:ext cx="16177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Manipulates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0A901B-D752-446E-A3D7-E40F26D55125}"/>
              </a:ext>
            </a:extLst>
          </p:cNvPr>
          <p:cNvSpPr/>
          <p:nvPr/>
        </p:nvSpPr>
        <p:spPr>
          <a:xfrm>
            <a:off x="5209929" y="5669280"/>
            <a:ext cx="1945014" cy="1012873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6CA5E-7B73-4068-9DB4-D079E8FBE5DD}"/>
              </a:ext>
            </a:extLst>
          </p:cNvPr>
          <p:cNvCxnSpPr/>
          <p:nvPr/>
        </p:nvCxnSpPr>
        <p:spPr>
          <a:xfrm>
            <a:off x="4059538" y="4670474"/>
            <a:ext cx="1328388" cy="9988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08A66-5292-4008-B3AA-619E8E2A0178}"/>
              </a:ext>
            </a:extLst>
          </p:cNvPr>
          <p:cNvCxnSpPr/>
          <p:nvPr/>
        </p:nvCxnSpPr>
        <p:spPr>
          <a:xfrm flipH="1">
            <a:off x="7044001" y="4552998"/>
            <a:ext cx="1443147" cy="1233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B60AE7-F123-4D76-90DE-10C494898BD7}"/>
              </a:ext>
            </a:extLst>
          </p:cNvPr>
          <p:cNvSpPr txBox="1"/>
          <p:nvPr/>
        </p:nvSpPr>
        <p:spPr>
          <a:xfrm rot="2457389">
            <a:off x="4086874" y="5078834"/>
            <a:ext cx="7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B178-4AFC-463B-B836-4D85C4E30543}"/>
              </a:ext>
            </a:extLst>
          </p:cNvPr>
          <p:cNvSpPr txBox="1"/>
          <p:nvPr/>
        </p:nvSpPr>
        <p:spPr>
          <a:xfrm rot="19233861">
            <a:off x="7566471" y="5147762"/>
            <a:ext cx="89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841529" y="1431335"/>
            <a:ext cx="440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915448" y="3300630"/>
            <a:ext cx="10260387" cy="1323439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 This object model does not contain any information about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BC112-3880-4A3A-8493-AB124F52F52A}"/>
              </a:ext>
            </a:extLst>
          </p:cNvPr>
          <p:cNvSpPr txBox="1"/>
          <p:nvPr/>
        </p:nvSpPr>
        <p:spPr>
          <a:xfrm>
            <a:off x="4100513" y="1471612"/>
            <a:ext cx="521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82138-1EBA-43DE-8F03-FD52F97970A1}"/>
              </a:ext>
            </a:extLst>
          </p:cNvPr>
          <p:cNvSpPr txBox="1"/>
          <p:nvPr/>
        </p:nvSpPr>
        <p:spPr>
          <a:xfrm>
            <a:off x="1471614" y="3343276"/>
            <a:ext cx="9401174" cy="101566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b="1" i="1" dirty="0"/>
              <a:t>view</a:t>
            </a:r>
            <a:r>
              <a:rPr lang="en-US" sz="2000" b="1" dirty="0"/>
              <a:t> can be any output representation of information, such as a chart or a diagram. Multiple views of the same information are possible, such as a bar chart for management and a tabular view for accountants.</a:t>
            </a:r>
          </a:p>
        </p:txBody>
      </p:sp>
    </p:spTree>
    <p:extLst>
      <p:ext uri="{BB962C8B-B14F-4D97-AF65-F5344CB8AC3E}">
        <p14:creationId xmlns:p14="http://schemas.microsoft.com/office/powerpoint/2010/main" val="31699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69A5-4BA5-474F-97C7-B3DFCEE329D0}"/>
              </a:ext>
            </a:extLst>
          </p:cNvPr>
          <p:cNvSpPr txBox="1"/>
          <p:nvPr/>
        </p:nvSpPr>
        <p:spPr>
          <a:xfrm>
            <a:off x="3418448" y="1885069"/>
            <a:ext cx="52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3616-5CAB-4318-AEC5-200EF360C75E}"/>
              </a:ext>
            </a:extLst>
          </p:cNvPr>
          <p:cNvSpPr txBox="1"/>
          <p:nvPr/>
        </p:nvSpPr>
        <p:spPr>
          <a:xfrm>
            <a:off x="1322362" y="3488787"/>
            <a:ext cx="9453489" cy="70788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198464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Abdul Ahad</cp:lastModifiedBy>
  <cp:revision>24</cp:revision>
  <dcterms:created xsi:type="dcterms:W3CDTF">2017-07-18T03:07:53Z</dcterms:created>
  <dcterms:modified xsi:type="dcterms:W3CDTF">2017-07-19T15:25:13Z</dcterms:modified>
</cp:coreProperties>
</file>