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61" r:id="rId2"/>
    <p:sldId id="264" r:id="rId3"/>
    <p:sldId id="256" r:id="rId4"/>
    <p:sldId id="258" r:id="rId5"/>
    <p:sldId id="263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46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1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9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3E3-53BD-4F10-8988-9E3B7B57E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8986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60D8-0D3F-4DC2-9B25-D754D9BC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FRAME_WORKS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293FB-2DB6-4274-96F7-27E6D3046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84" y="773611"/>
            <a:ext cx="3809524" cy="3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2D87A-FAAA-4DE1-A4C6-6F08B74D1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611"/>
            <a:ext cx="3400425" cy="37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64925-5CAA-4B37-A96F-458D0BE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98" y="3909798"/>
            <a:ext cx="2565899" cy="295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BBD29-0A34-4D1F-AF3D-AC7FDD38A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87" y="4317988"/>
            <a:ext cx="2417254" cy="21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665591" y="4067283"/>
            <a:ext cx="440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1033669" y="4723118"/>
            <a:ext cx="10362729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0629A-31A2-4371-BAC4-CAC559C7148D}"/>
              </a:ext>
            </a:extLst>
          </p:cNvPr>
          <p:cNvSpPr txBox="1"/>
          <p:nvPr/>
        </p:nvSpPr>
        <p:spPr>
          <a:xfrm>
            <a:off x="3665591" y="2102471"/>
            <a:ext cx="521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68802-2C0B-4F3C-8994-75C98D3BC406}"/>
              </a:ext>
            </a:extLst>
          </p:cNvPr>
          <p:cNvSpPr txBox="1"/>
          <p:nvPr/>
        </p:nvSpPr>
        <p:spPr>
          <a:xfrm>
            <a:off x="1033670" y="2766388"/>
            <a:ext cx="10362729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can be any output representation of information. Multiple views of the same information are possible.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EBD2-F1E9-47B2-B78C-A27BF7E8D27E}"/>
              </a:ext>
            </a:extLst>
          </p:cNvPr>
          <p:cNvSpPr txBox="1"/>
          <p:nvPr/>
        </p:nvSpPr>
        <p:spPr>
          <a:xfrm>
            <a:off x="3584375" y="251973"/>
            <a:ext cx="526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C1C06-9D43-4F8F-8941-456F1131531C}"/>
              </a:ext>
            </a:extLst>
          </p:cNvPr>
          <p:cNvSpPr txBox="1"/>
          <p:nvPr/>
        </p:nvSpPr>
        <p:spPr>
          <a:xfrm>
            <a:off x="1033669" y="1029109"/>
            <a:ext cx="10362729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3C2E-7DC2-49BE-B942-268D4F49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239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77338-5D87-43A8-A60F-E46731CB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2194560"/>
            <a:ext cx="9818371" cy="472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8B1F5-F7F9-4AE4-8986-C17003862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1" y="3819049"/>
            <a:ext cx="7433311" cy="1109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B2A54-C553-44ED-A34D-69B48FDF3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1" y="4996601"/>
            <a:ext cx="6933586" cy="870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AA24F-C86E-4A8E-9081-35A288FD98D9}"/>
              </a:ext>
            </a:extLst>
          </p:cNvPr>
          <p:cNvSpPr txBox="1"/>
          <p:nvPr/>
        </p:nvSpPr>
        <p:spPr>
          <a:xfrm>
            <a:off x="-2209800" y="-391910"/>
            <a:ext cx="20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95000"/>
                  </a:schemeClr>
                </a:solidFill>
              </a:rPr>
              <a:t>MODEL .</a:t>
            </a:r>
            <a:r>
              <a:rPr lang="en-AU" sz="2400" b="1" dirty="0" err="1">
                <a:solidFill>
                  <a:schemeClr val="tx1">
                    <a:lumMod val="95000"/>
                  </a:schemeClr>
                </a:solidFill>
              </a:rPr>
              <a:t>php</a:t>
            </a:r>
            <a:endParaRPr lang="en-AU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00D2C-44FF-4ACD-9E16-B1F0D6DA6DFF}"/>
              </a:ext>
            </a:extLst>
          </p:cNvPr>
          <p:cNvSpPr txBox="1"/>
          <p:nvPr/>
        </p:nvSpPr>
        <p:spPr>
          <a:xfrm>
            <a:off x="9404645" y="6986735"/>
            <a:ext cx="175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/>
              <a:t>VIEW.php</a:t>
            </a:r>
            <a:endParaRPr lang="en-A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B3C88-9C54-4539-9C20-95C62694D8ED}"/>
              </a:ext>
            </a:extLst>
          </p:cNvPr>
          <p:cNvSpPr txBox="1"/>
          <p:nvPr/>
        </p:nvSpPr>
        <p:spPr>
          <a:xfrm>
            <a:off x="-3276600" y="1732895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CONTROLLER.php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79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-0.01204 L 0.08802 -0.01204 L 0.1892 -0.01667 L 0.31667 -0.01435 C 0.32383 -0.01412 0.33086 -0.01273 0.33789 -0.01204 C 0.36771 -0.00949 0.37565 -0.00972 0.40664 -0.00764 L 0.43425 -0.00532 C 0.43581 -0.00393 0.4375 -0.00208 0.4392 -0.00093 C 0.45547 0.00995 0.43073 -0.00995 0.45039 0.00579 C 0.45209 0.00718 0.45365 0.00972 0.45547 0.01019 C 0.4642 0.01204 0.47292 0.01134 0.48164 0.0125 C 0.49089 0.01343 0.50013 0.01412 0.50925 0.0169 C 0.5224 0.02083 0.51198 0.01806 0.53047 0.0213 C 0.53425 0.02199 0.53789 0.02338 0.54167 0.02338 C 0.56706 0.02454 0.59258 0.02477 0.61797 0.02546 C 0.628 0.02477 0.63802 0.02454 0.64792 0.02338 C 0.65769 0.02222 0.64479 0.01829 0.65664 0.02338 C 0.65795 0.02477 0.65964 0.02546 0.66042 0.02778 C 0.66328 0.03611 0.66289 0.03982 0.66289 0.04792 L 0.66289 0.04792 " pathEditMode="relative" ptsTypes="AAAAAAAAAAAAAA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 -0.05833 L 0.1418 -0.0581 L 0.25039 -0.06041 C 0.25547 -0.06041 0.26042 -0.05879 0.2655 -0.05833 C 0.27292 -0.0574 0.28047 -0.05694 0.28789 -0.05602 C 0.30131 -0.05208 0.29909 -0.05231 0.31914 -0.05162 L 0.43789 -0.04953 C 0.43998 -0.04884 0.44206 -0.04815 0.44414 -0.04722 C 0.44662 -0.04653 0.44922 -0.04653 0.4517 -0.04514 C 0.45313 -0.04421 0.45547 -0.04051 0.45547 -0.04028 C 0.45547 -0.04051 0.45925 -0.07153 0.45925 -0.07153 " pathEditMode="relative" rAng="0" ptsTypes="AAAAAA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2315 L 0.00508 -0.02315 C 0.00872 -0.02246 0.0125 -0.02084 0.01628 -0.02107 C 0.04779 -0.02292 0.03177 -0.02384 0.04883 -0.02755 C 0.05625 -0.0294 0.06393 -0.0294 0.07122 -0.03218 C 0.07956 -0.03496 0.08776 -0.03935 0.09622 -0.04097 L 0.12005 -0.04537 C 0.12422 -0.04653 0.12826 -0.04884 0.13255 -0.04977 C 0.14036 -0.05185 0.14844 -0.05255 0.15625 -0.05417 C 0.15964 -0.05509 0.16302 -0.05533 0.16628 -0.05648 C 0.16966 -0.05764 0.17292 -0.05972 0.1763 -0.06088 C 0.17878 -0.06181 0.19557 -0.06505 0.19753 -0.06528 C 0.20091 -0.0669 0.20417 -0.06875 0.20755 -0.06991 C 0.21419 -0.07176 0.22096 -0.07222 0.22747 -0.07431 L 0.23503 -0.07639 C 0.24089 -0.07801 0.24687 -0.07847 0.25247 -0.08102 C 0.25417 -0.08171 0.25586 -0.08241 0.25755 -0.0831 C 0.26172 -0.08472 0.26602 -0.08519 0.27005 -0.0875 C 0.27669 -0.09144 0.27096 -0.08843 0.28008 -0.09213 C 0.28177 -0.09259 0.28333 -0.09329 0.28503 -0.09421 C 0.28633 -0.09491 0.2875 -0.09607 0.2888 -0.09653 C 0.29049 -0.09699 0.29206 -0.09653 0.29375 -0.09653 L 0.29622 -0.09653 L 0.3388 -0.09421 C 0.34466 -0.09375 0.35039 -0.09259 0.35625 -0.09213 L 0.39753 -0.0875 C 0.40065 -0.08611 0.40326 -0.08519 0.40625 -0.0831 C 0.40716 -0.08241 0.40794 -0.08171 0.40885 -0.08102 L 0.40885 -0.08542 L 0.40885 -0.08542 " pathEditMode="relative" ptsTypes="AAAAAAAAAAAAAAAAAAAAAAAAA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36 -0.0368 L -0.01836 -0.0368 C -0.02005 -0.06319 -0.02044 -0.05833 -0.01836 -0.09027 C -0.01823 -0.09259 -0.01758 -0.09467 -0.01719 -0.09699 C -0.01667 -0.10208 -0.01641 -0.1074 -0.01589 -0.1125 C -0.01563 -0.11481 -0.01497 -0.11689 -0.01458 -0.11921 C -0.01146 -0.13865 -0.0151 -0.11875 -0.01211 -0.13472 C -0.01328 -0.153 -0.01458 -0.17175 -0.01458 -0.19027 C -0.01458 -0.20879 -0.01406 -0.22731 -0.01341 -0.24583 C -0.01328 -0.24884 -0.01237 -0.25162 -0.01211 -0.25462 C -0.01159 -0.26064 -0.01146 -0.26666 -0.01081 -0.27245 C -0.00898 -0.29212 -0.00938 -0.28912 -0.00716 -0.30138 C -0.00625 -0.31574 -0.00456 -0.33148 -0.00716 -0.34583 C -0.00846 -0.35347 -0.01276 -0.36018 -0.01589 -0.36574 C -0.01823 -0.3787 -0.01693 -0.37824 -0.02214 -0.38587 C -0.02331 -0.3875 -0.02461 -0.38888 -0.02591 -0.39027 C -0.03203 -0.40671 -0.02904 -0.3993 -0.03464 -0.4125 C -0.03919 -0.4368 -0.0319 -0.4 -0.03841 -0.42592 C -0.03945 -0.43009 -0.03945 -0.43518 -0.04089 -0.43912 C -0.04414 -0.44768 -0.04297 -0.44328 -0.04466 -0.45254 C -0.04505 -0.46365 -0.04518 -0.47476 -0.04583 -0.48587 C -0.04609 -0.48888 -0.04622 -0.49212 -0.04714 -0.49467 C -0.04896 -0.49953 -0.05 -0.49907 -0.05208 -0.49907 L -0.05208 -0.49907 " pathEditMode="relative" ptsTypes="AAAAAAAAAAAAAAAAAAAA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7777B-96C1-45AA-924A-9BAE2F99F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6" y="629231"/>
            <a:ext cx="10738122" cy="56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B2EAC-9E49-419F-A4B8-C042EAA52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DF98C-000C-4800-AB6B-E59B3C7FF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13" y="1974575"/>
            <a:ext cx="6274718" cy="2478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3027C-B012-4838-BBC8-9B80478BE01E}"/>
              </a:ext>
            </a:extLst>
          </p:cNvPr>
          <p:cNvSpPr txBox="1"/>
          <p:nvPr/>
        </p:nvSpPr>
        <p:spPr>
          <a:xfrm>
            <a:off x="2829525" y="2648826"/>
            <a:ext cx="7465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4381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460</TotalTime>
  <Words>140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Lucida Handwriting</vt:lpstr>
      <vt:lpstr>Rockwell</vt:lpstr>
      <vt:lpstr>Times New Roman</vt:lpstr>
      <vt:lpstr>Damask</vt:lpstr>
      <vt:lpstr>Model-View-controller</vt:lpstr>
      <vt:lpstr>FRAME_WORKS 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anuka urmy</cp:lastModifiedBy>
  <cp:revision>62</cp:revision>
  <dcterms:created xsi:type="dcterms:W3CDTF">2017-07-18T03:07:53Z</dcterms:created>
  <dcterms:modified xsi:type="dcterms:W3CDTF">2017-07-23T19:44:10Z</dcterms:modified>
</cp:coreProperties>
</file>