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8055-DC93-6E43-B21F-220D192D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B07E-148D-8D4D-B4F6-B30BE6730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EAEA-0077-D148-A1F2-DE92D7B1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8F19-FB8C-0447-B15C-59BBDB09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F2D4-A6F3-234C-A8BD-47AF19E3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9B37-1D36-1648-B7FA-45A332F7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3F363-893C-0A4C-B12F-C4F7C65F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B7A9-B76C-FD46-A420-143697F3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9183-6463-564E-8E4F-047FDD60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7287-7C79-8D40-A720-7A0B05E0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C5C22-B879-A946-9B81-5BC3AE00F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B2886-9530-AE44-BE63-3BA8E635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071E-39B2-F447-BFD9-E2CD5B0F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A50B-2E6D-EB4E-9FDA-3974ECB9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879E-DF56-5041-A558-9DE932D0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D1F8-4928-524D-934B-4F84649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C83E-F744-2246-8919-0A827C3E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92CD-0060-7448-B7E4-D8BE1EAD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EB48-24D8-D24C-A59D-D07DCBF8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A38D-83FD-8E4E-98A5-E6CBC2B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BD16-9F71-8742-847E-11180027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C7EB-3485-334F-A3B1-21329B7C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31C5-CEE8-244A-B4A4-ED3601A9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9E81-C373-E645-A0A5-3BD98E4A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6B1-731A-3B42-93D5-A341EB9A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4A19-8FBB-AA44-865A-55559915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DF3F-34EC-1347-B417-EBACF18BE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142AE-8C7D-7047-99EF-8F36F6E70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E0E1A-7DEB-C846-B0DE-71C01820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D92CC-B87D-264A-B2DE-CA9CAD8A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3671A-F04D-4147-8ADC-6490C6CC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B3C0-4308-5A41-B2FE-517425AB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77A5-F88F-0B40-879F-3BEE5D151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F137-1009-1243-B586-6658CCAA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58E4B-5DEC-3949-9100-1C64C317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84607-0D14-D644-98B5-6694DC50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D9E08-FD47-BF47-A06D-4C571208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404C1-1552-9E4D-A6A3-F7699C75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7C706-3E87-4940-AD9C-09DC866C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268A-0720-2340-8ED0-6DC74AC5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F00BB-24A1-9C4F-BA0D-E5075017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BE3E5-6FF6-D141-B834-6181C116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B124B-FC04-6F45-B8EC-347AC124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A023B-76D6-6C47-BD5C-76491E04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6FDD0-A59A-BB4E-B400-4A0F4E49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662D-A234-1E4E-81B6-90DDB3D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E99-B8E9-034D-9E7B-C8BAFDF7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972F-DD4E-D84C-9162-80DD8C02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7B845-A695-EC42-A1A4-216E8F61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856F-3128-394D-A87A-50175905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BB3-4A45-7548-BF82-F7AB2347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7EC86-DEC4-6E4C-8760-1821BBC4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4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76AB-E34C-E642-B23E-4EAAA6CC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0E9B7-C15E-8540-A627-6437C683A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67DC-F1ED-1940-BBE0-22708AE1A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C5CB-BAF3-1945-A503-50559F24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7038-88F1-2F47-A79E-AA5251B4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AC452-B5A4-3246-B70E-6C47F77F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F872B-9F37-0E4E-98E8-49C0966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2D92-BC30-C142-87DD-86C6F805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6BC9-DAE3-8145-BF3F-A4277C86D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7BEB-87BE-F144-9A4D-B7EBAA4A772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5D9B-3E27-F148-9AB5-C5EF34E04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11C0-E7B2-604D-966E-C8E33AA3F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C931-F9B4-4946-A909-D37ECFE0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D9F821-48BC-8D41-8A96-F0DD2B775B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321310"/>
            <a:ext cx="3150000" cy="237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90C9CB-4057-F945-B705-D0D2D037E37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17667" b="11666"/>
          <a:stretch/>
        </p:blipFill>
        <p:spPr>
          <a:xfrm>
            <a:off x="7719506" y="321310"/>
            <a:ext cx="3150000" cy="2376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E02DD42-F3CD-3A47-8A71-D0D8CCA74840}"/>
              </a:ext>
            </a:extLst>
          </p:cNvPr>
          <p:cNvGrpSpPr/>
          <p:nvPr/>
        </p:nvGrpSpPr>
        <p:grpSpPr>
          <a:xfrm>
            <a:off x="4370493" y="322410"/>
            <a:ext cx="3149600" cy="2374900"/>
            <a:chOff x="4370493" y="322410"/>
            <a:chExt cx="3149600" cy="2374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E2EB2D-D0D7-3D43-AA97-F17B0066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0493" y="322410"/>
              <a:ext cx="3149600" cy="23749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1AFB63-1F70-7C46-A1FA-5AD91BE30285}"/>
                </a:ext>
              </a:extLst>
            </p:cNvPr>
            <p:cNvSpPr/>
            <p:nvPr/>
          </p:nvSpPr>
          <p:spPr>
            <a:xfrm>
              <a:off x="4714491" y="2327978"/>
              <a:ext cx="26885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Family Fun Day- GOSH BRC</a:t>
              </a:r>
              <a:endParaRPr lang="en-US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84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Bugallo, Eva</dc:creator>
  <cp:lastModifiedBy>Bugallo, Eva</cp:lastModifiedBy>
  <cp:revision>3</cp:revision>
  <dcterms:created xsi:type="dcterms:W3CDTF">2019-10-16T16:10:04Z</dcterms:created>
  <dcterms:modified xsi:type="dcterms:W3CDTF">2019-10-16T16:22:20Z</dcterms:modified>
</cp:coreProperties>
</file>