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4" r:id="rId5"/>
    <p:sldId id="265" r:id="rId6"/>
    <p:sldId id="263" r:id="rId7"/>
    <p:sldId id="261" r:id="rId8"/>
    <p:sldId id="260" r:id="rId9"/>
    <p:sldId id="262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1E9"/>
    <a:srgbClr val="000000"/>
    <a:srgbClr val="D5E3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46E2B9-5266-4EB7-A910-9C1D7195827B}" v="201" dt="2022-10-19T01:46:09.6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4" autoAdjust="0"/>
    <p:restoredTop sz="95660" autoAdjust="0"/>
  </p:normalViewPr>
  <p:slideViewPr>
    <p:cSldViewPr snapToGrid="0">
      <p:cViewPr varScale="1">
        <p:scale>
          <a:sx n="106" d="100"/>
          <a:sy n="106" d="100"/>
        </p:scale>
        <p:origin x="74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glin Yu" userId="4801e06f-c74b-485f-b362-ab0302cee3b8" providerId="ADAL" clId="{1546E2B9-5266-4EB7-A910-9C1D7195827B}"/>
    <pc:docChg chg="undo redo custSel addSld delSld modSld sldOrd">
      <pc:chgData name="Xinglin Yu" userId="4801e06f-c74b-485f-b362-ab0302cee3b8" providerId="ADAL" clId="{1546E2B9-5266-4EB7-A910-9C1D7195827B}" dt="2022-10-19T11:03:54.651" v="1606" actId="1076"/>
      <pc:docMkLst>
        <pc:docMk/>
      </pc:docMkLst>
      <pc:sldChg chg="addSp delSp modSp new mod modNotesTx">
        <pc:chgData name="Xinglin Yu" userId="4801e06f-c74b-485f-b362-ab0302cee3b8" providerId="ADAL" clId="{1546E2B9-5266-4EB7-A910-9C1D7195827B}" dt="2022-10-19T00:18:03.219" v="1587" actId="478"/>
        <pc:sldMkLst>
          <pc:docMk/>
          <pc:sldMk cId="2475671295" sldId="256"/>
        </pc:sldMkLst>
        <pc:spChg chg="del mod">
          <ac:chgData name="Xinglin Yu" userId="4801e06f-c74b-485f-b362-ab0302cee3b8" providerId="ADAL" clId="{1546E2B9-5266-4EB7-A910-9C1D7195827B}" dt="2022-10-19T00:17:58.888" v="1586" actId="478"/>
          <ac:spMkLst>
            <pc:docMk/>
            <pc:sldMk cId="2475671295" sldId="256"/>
            <ac:spMk id="2" creationId="{4C71BFE1-7F92-7833-0474-2B0EACA0C0D6}"/>
          </ac:spMkLst>
        </pc:spChg>
        <pc:spChg chg="del">
          <ac:chgData name="Xinglin Yu" userId="4801e06f-c74b-485f-b362-ab0302cee3b8" providerId="ADAL" clId="{1546E2B9-5266-4EB7-A910-9C1D7195827B}" dt="2022-10-18T15:13:35.543" v="127" actId="478"/>
          <ac:spMkLst>
            <pc:docMk/>
            <pc:sldMk cId="2475671295" sldId="256"/>
            <ac:spMk id="3" creationId="{4B725D85-DDB3-2760-4F43-41BF94ECE215}"/>
          </ac:spMkLst>
        </pc:spChg>
        <pc:spChg chg="add del mod">
          <ac:chgData name="Xinglin Yu" userId="4801e06f-c74b-485f-b362-ab0302cee3b8" providerId="ADAL" clId="{1546E2B9-5266-4EB7-A910-9C1D7195827B}" dt="2022-10-19T00:18:03.219" v="1587" actId="478"/>
          <ac:spMkLst>
            <pc:docMk/>
            <pc:sldMk cId="2475671295" sldId="256"/>
            <ac:spMk id="8" creationId="{ABE880D2-65A2-4F6D-93ED-49753109049C}"/>
          </ac:spMkLst>
        </pc:spChg>
        <pc:picChg chg="add del mod">
          <ac:chgData name="Xinglin Yu" userId="4801e06f-c74b-485f-b362-ab0302cee3b8" providerId="ADAL" clId="{1546E2B9-5266-4EB7-A910-9C1D7195827B}" dt="2022-10-19T00:17:35.609" v="1582" actId="478"/>
          <ac:picMkLst>
            <pc:docMk/>
            <pc:sldMk cId="2475671295" sldId="256"/>
            <ac:picMk id="4" creationId="{A7376A5E-721F-9225-156D-59BBDA893E71}"/>
          </ac:picMkLst>
        </pc:picChg>
        <pc:picChg chg="add mod">
          <ac:chgData name="Xinglin Yu" userId="4801e06f-c74b-485f-b362-ab0302cee3b8" providerId="ADAL" clId="{1546E2B9-5266-4EB7-A910-9C1D7195827B}" dt="2022-10-19T00:17:45.834" v="1585" actId="962"/>
          <ac:picMkLst>
            <pc:docMk/>
            <pc:sldMk cId="2475671295" sldId="256"/>
            <ac:picMk id="6" creationId="{FC5D5B14-185F-52FF-1A4D-B02B36E7364B}"/>
          </ac:picMkLst>
        </pc:picChg>
      </pc:sldChg>
      <pc:sldChg chg="addSp delSp modSp add mod setBg modAnim modNotesTx">
        <pc:chgData name="Xinglin Yu" userId="4801e06f-c74b-485f-b362-ab0302cee3b8" providerId="ADAL" clId="{1546E2B9-5266-4EB7-A910-9C1D7195827B}" dt="2022-10-19T01:46:09.642" v="1599"/>
        <pc:sldMkLst>
          <pc:docMk/>
          <pc:sldMk cId="1344078642" sldId="257"/>
        </pc:sldMkLst>
        <pc:spChg chg="del mod">
          <ac:chgData name="Xinglin Yu" userId="4801e06f-c74b-485f-b362-ab0302cee3b8" providerId="ADAL" clId="{1546E2B9-5266-4EB7-A910-9C1D7195827B}" dt="2022-10-18T17:33:23.524" v="1461" actId="478"/>
          <ac:spMkLst>
            <pc:docMk/>
            <pc:sldMk cId="1344078642" sldId="257"/>
            <ac:spMk id="2" creationId="{4C71BFE1-7F92-7833-0474-2B0EACA0C0D6}"/>
          </ac:spMkLst>
        </pc:spChg>
        <pc:spChg chg="add del mod">
          <ac:chgData name="Xinglin Yu" userId="4801e06f-c74b-485f-b362-ab0302cee3b8" providerId="ADAL" clId="{1546E2B9-5266-4EB7-A910-9C1D7195827B}" dt="2022-10-18T17:33:26.820" v="1462" actId="478"/>
          <ac:spMkLst>
            <pc:docMk/>
            <pc:sldMk cId="1344078642" sldId="257"/>
            <ac:spMk id="5" creationId="{E4B0CC5C-FA55-C560-5F2C-8B00EDA563DC}"/>
          </ac:spMkLst>
        </pc:spChg>
        <pc:spChg chg="add mod">
          <ac:chgData name="Xinglin Yu" userId="4801e06f-c74b-485f-b362-ab0302cee3b8" providerId="ADAL" clId="{1546E2B9-5266-4EB7-A910-9C1D7195827B}" dt="2022-10-18T17:38:11.068" v="1520" actId="12789"/>
          <ac:spMkLst>
            <pc:docMk/>
            <pc:sldMk cId="1344078642" sldId="257"/>
            <ac:spMk id="6" creationId="{BB14A308-296B-8C30-4D2A-C7B256C67E06}"/>
          </ac:spMkLst>
        </pc:spChg>
        <pc:spChg chg="add mod">
          <ac:chgData name="Xinglin Yu" userId="4801e06f-c74b-485f-b362-ab0302cee3b8" providerId="ADAL" clId="{1546E2B9-5266-4EB7-A910-9C1D7195827B}" dt="2022-10-18T17:41:42.199" v="1563"/>
          <ac:spMkLst>
            <pc:docMk/>
            <pc:sldMk cId="1344078642" sldId="257"/>
            <ac:spMk id="7" creationId="{2CA231BF-1A62-7B56-4450-D581192DC978}"/>
          </ac:spMkLst>
        </pc:spChg>
        <pc:spChg chg="add mod">
          <ac:chgData name="Xinglin Yu" userId="4801e06f-c74b-485f-b362-ab0302cee3b8" providerId="ADAL" clId="{1546E2B9-5266-4EB7-A910-9C1D7195827B}" dt="2022-10-18T17:41:47.712" v="1564"/>
          <ac:spMkLst>
            <pc:docMk/>
            <pc:sldMk cId="1344078642" sldId="257"/>
            <ac:spMk id="8" creationId="{AECDEC82-69A6-67A7-F7CD-09E06ACFECEE}"/>
          </ac:spMkLst>
        </pc:spChg>
        <pc:spChg chg="add mod">
          <ac:chgData name="Xinglin Yu" userId="4801e06f-c74b-485f-b362-ab0302cee3b8" providerId="ADAL" clId="{1546E2B9-5266-4EB7-A910-9C1D7195827B}" dt="2022-10-18T17:42:50.324" v="1575"/>
          <ac:spMkLst>
            <pc:docMk/>
            <pc:sldMk cId="1344078642" sldId="257"/>
            <ac:spMk id="9" creationId="{68623095-41BD-92C8-636F-966053F6E1AA}"/>
          </ac:spMkLst>
        </pc:spChg>
        <pc:spChg chg="add mod">
          <ac:chgData name="Xinglin Yu" userId="4801e06f-c74b-485f-b362-ab0302cee3b8" providerId="ADAL" clId="{1546E2B9-5266-4EB7-A910-9C1D7195827B}" dt="2022-10-18T17:43:04.595" v="1578"/>
          <ac:spMkLst>
            <pc:docMk/>
            <pc:sldMk cId="1344078642" sldId="257"/>
            <ac:spMk id="10" creationId="{63B5CE51-18EB-8417-2114-EEB34F6BD73E}"/>
          </ac:spMkLst>
        </pc:spChg>
        <pc:spChg chg="add mod">
          <ac:chgData name="Xinglin Yu" userId="4801e06f-c74b-485f-b362-ab0302cee3b8" providerId="ADAL" clId="{1546E2B9-5266-4EB7-A910-9C1D7195827B}" dt="2022-10-18T17:43:00.295" v="1577"/>
          <ac:spMkLst>
            <pc:docMk/>
            <pc:sldMk cId="1344078642" sldId="257"/>
            <ac:spMk id="11" creationId="{AA113BEE-F2CA-2A79-2048-B1B92B094BBF}"/>
          </ac:spMkLst>
        </pc:spChg>
        <pc:spChg chg="add mod">
          <ac:chgData name="Xinglin Yu" userId="4801e06f-c74b-485f-b362-ab0302cee3b8" providerId="ADAL" clId="{1546E2B9-5266-4EB7-A910-9C1D7195827B}" dt="2022-10-18T17:42:33.413" v="1572"/>
          <ac:spMkLst>
            <pc:docMk/>
            <pc:sldMk cId="1344078642" sldId="257"/>
            <ac:spMk id="12" creationId="{12FE308D-8703-23E6-1F6C-36B42B3EA916}"/>
          </ac:spMkLst>
        </pc:spChg>
        <pc:spChg chg="add mod">
          <ac:chgData name="Xinglin Yu" userId="4801e06f-c74b-485f-b362-ab0302cee3b8" providerId="ADAL" clId="{1546E2B9-5266-4EB7-A910-9C1D7195827B}" dt="2022-10-18T17:42:39.239" v="1573"/>
          <ac:spMkLst>
            <pc:docMk/>
            <pc:sldMk cId="1344078642" sldId="257"/>
            <ac:spMk id="13" creationId="{F0555873-39F0-856F-BBE3-2D80938841E6}"/>
          </ac:spMkLst>
        </pc:spChg>
        <pc:spChg chg="add mod">
          <ac:chgData name="Xinglin Yu" userId="4801e06f-c74b-485f-b362-ab0302cee3b8" providerId="ADAL" clId="{1546E2B9-5266-4EB7-A910-9C1D7195827B}" dt="2022-10-18T17:42:44.344" v="1574"/>
          <ac:spMkLst>
            <pc:docMk/>
            <pc:sldMk cId="1344078642" sldId="257"/>
            <ac:spMk id="14" creationId="{CA6F543B-616D-D8CF-41EA-4A5EA25C68AE}"/>
          </ac:spMkLst>
        </pc:spChg>
        <pc:graphicFrameChg chg="add del mod ord modGraphic">
          <ac:chgData name="Xinglin Yu" userId="4801e06f-c74b-485f-b362-ab0302cee3b8" providerId="ADAL" clId="{1546E2B9-5266-4EB7-A910-9C1D7195827B}" dt="2022-10-18T17:43:40.227" v="1580"/>
          <ac:graphicFrameMkLst>
            <pc:docMk/>
            <pc:sldMk cId="1344078642" sldId="257"/>
            <ac:graphicFrameMk id="3" creationId="{0890224C-3A39-3A82-B060-D35DB72CB127}"/>
          </ac:graphicFrameMkLst>
        </pc:graphicFrameChg>
      </pc:sldChg>
      <pc:sldChg chg="addSp delSp modSp add del mod ord">
        <pc:chgData name="Xinglin Yu" userId="4801e06f-c74b-485f-b362-ab0302cee3b8" providerId="ADAL" clId="{1546E2B9-5266-4EB7-A910-9C1D7195827B}" dt="2022-10-18T16:18:09.400" v="484" actId="47"/>
        <pc:sldMkLst>
          <pc:docMk/>
          <pc:sldMk cId="4265669993" sldId="258"/>
        </pc:sldMkLst>
        <pc:spChg chg="del">
          <ac:chgData name="Xinglin Yu" userId="4801e06f-c74b-485f-b362-ab0302cee3b8" providerId="ADAL" clId="{1546E2B9-5266-4EB7-A910-9C1D7195827B}" dt="2022-10-18T15:45:11.071" v="196" actId="478"/>
          <ac:spMkLst>
            <pc:docMk/>
            <pc:sldMk cId="4265669993" sldId="258"/>
            <ac:spMk id="2" creationId="{4C71BFE1-7F92-7833-0474-2B0EACA0C0D6}"/>
          </ac:spMkLst>
        </pc:spChg>
        <pc:spChg chg="add mod">
          <ac:chgData name="Xinglin Yu" userId="4801e06f-c74b-485f-b362-ab0302cee3b8" providerId="ADAL" clId="{1546E2B9-5266-4EB7-A910-9C1D7195827B}" dt="2022-10-18T15:47:26.949" v="224" actId="1076"/>
          <ac:spMkLst>
            <pc:docMk/>
            <pc:sldMk cId="4265669993" sldId="258"/>
            <ac:spMk id="4" creationId="{2BC1FFD6-F166-FD43-8D92-BB15017D29E6}"/>
          </ac:spMkLst>
        </pc:spChg>
        <pc:spChg chg="add mod">
          <ac:chgData name="Xinglin Yu" userId="4801e06f-c74b-485f-b362-ab0302cee3b8" providerId="ADAL" clId="{1546E2B9-5266-4EB7-A910-9C1D7195827B}" dt="2022-10-18T15:48:15.858" v="261" actId="20577"/>
          <ac:spMkLst>
            <pc:docMk/>
            <pc:sldMk cId="4265669993" sldId="258"/>
            <ac:spMk id="5" creationId="{5FEEC56D-8E42-AE25-690B-3A4C24FAAA07}"/>
          </ac:spMkLst>
        </pc:spChg>
      </pc:sldChg>
      <pc:sldChg chg="addSp delSp modSp add mod ord modNotesTx">
        <pc:chgData name="Xinglin Yu" userId="4801e06f-c74b-485f-b362-ab0302cee3b8" providerId="ADAL" clId="{1546E2B9-5266-4EB7-A910-9C1D7195827B}" dt="2022-10-18T17:42:00.086" v="1565" actId="1076"/>
        <pc:sldMkLst>
          <pc:docMk/>
          <pc:sldMk cId="384660689" sldId="259"/>
        </pc:sldMkLst>
        <pc:spChg chg="add del mod">
          <ac:chgData name="Xinglin Yu" userId="4801e06f-c74b-485f-b362-ab0302cee3b8" providerId="ADAL" clId="{1546E2B9-5266-4EB7-A910-9C1D7195827B}" dt="2022-10-18T16:38:02.064" v="592" actId="478"/>
          <ac:spMkLst>
            <pc:docMk/>
            <pc:sldMk cId="384660689" sldId="259"/>
            <ac:spMk id="2" creationId="{4EA8AB64-F356-236B-1ABA-422CE7CAA36F}"/>
          </ac:spMkLst>
        </pc:spChg>
        <pc:spChg chg="add del mod">
          <ac:chgData name="Xinglin Yu" userId="4801e06f-c74b-485f-b362-ab0302cee3b8" providerId="ADAL" clId="{1546E2B9-5266-4EB7-A910-9C1D7195827B}" dt="2022-10-18T16:38:02.064" v="592" actId="478"/>
          <ac:spMkLst>
            <pc:docMk/>
            <pc:sldMk cId="384660689" sldId="259"/>
            <ac:spMk id="3" creationId="{7CDCA980-D87A-FC86-468B-5FFC9DDD3B87}"/>
          </ac:spMkLst>
        </pc:spChg>
        <pc:spChg chg="del mod">
          <ac:chgData name="Xinglin Yu" userId="4801e06f-c74b-485f-b362-ab0302cee3b8" providerId="ADAL" clId="{1546E2B9-5266-4EB7-A910-9C1D7195827B}" dt="2022-10-18T16:38:02.064" v="592" actId="478"/>
          <ac:spMkLst>
            <pc:docMk/>
            <pc:sldMk cId="384660689" sldId="259"/>
            <ac:spMk id="4" creationId="{2BC1FFD6-F166-FD43-8D92-BB15017D29E6}"/>
          </ac:spMkLst>
        </pc:spChg>
        <pc:spChg chg="del mod">
          <ac:chgData name="Xinglin Yu" userId="4801e06f-c74b-485f-b362-ab0302cee3b8" providerId="ADAL" clId="{1546E2B9-5266-4EB7-A910-9C1D7195827B}" dt="2022-10-18T16:38:02.064" v="592" actId="478"/>
          <ac:spMkLst>
            <pc:docMk/>
            <pc:sldMk cId="384660689" sldId="259"/>
            <ac:spMk id="5" creationId="{5FEEC56D-8E42-AE25-690B-3A4C24FAAA07}"/>
          </ac:spMkLst>
        </pc:spChg>
        <pc:spChg chg="add mod">
          <ac:chgData name="Xinglin Yu" userId="4801e06f-c74b-485f-b362-ab0302cee3b8" providerId="ADAL" clId="{1546E2B9-5266-4EB7-A910-9C1D7195827B}" dt="2022-10-18T16:37:46.164" v="589" actId="14100"/>
          <ac:spMkLst>
            <pc:docMk/>
            <pc:sldMk cId="384660689" sldId="259"/>
            <ac:spMk id="6" creationId="{EF270A28-23AF-B268-9999-DDCA5CFBEA77}"/>
          </ac:spMkLst>
        </pc:spChg>
        <pc:spChg chg="add del mod">
          <ac:chgData name="Xinglin Yu" userId="4801e06f-c74b-485f-b362-ab0302cee3b8" providerId="ADAL" clId="{1546E2B9-5266-4EB7-A910-9C1D7195827B}" dt="2022-10-18T16:38:10.535" v="596" actId="478"/>
          <ac:spMkLst>
            <pc:docMk/>
            <pc:sldMk cId="384660689" sldId="259"/>
            <ac:spMk id="9" creationId="{B0199A51-6124-6A49-5DD7-EEC547CF9244}"/>
          </ac:spMkLst>
        </pc:spChg>
        <pc:spChg chg="add mod">
          <ac:chgData name="Xinglin Yu" userId="4801e06f-c74b-485f-b362-ab0302cee3b8" providerId="ADAL" clId="{1546E2B9-5266-4EB7-A910-9C1D7195827B}" dt="2022-10-18T16:45:25.861" v="676" actId="207"/>
          <ac:spMkLst>
            <pc:docMk/>
            <pc:sldMk cId="384660689" sldId="259"/>
            <ac:spMk id="10" creationId="{9B2B0C5E-A0AC-5CE9-D1BE-5D4E56651958}"/>
          </ac:spMkLst>
        </pc:spChg>
        <pc:spChg chg="add mod">
          <ac:chgData name="Xinglin Yu" userId="4801e06f-c74b-485f-b362-ab0302cee3b8" providerId="ADAL" clId="{1546E2B9-5266-4EB7-A910-9C1D7195827B}" dt="2022-10-18T16:45:22.690" v="675" actId="207"/>
          <ac:spMkLst>
            <pc:docMk/>
            <pc:sldMk cId="384660689" sldId="259"/>
            <ac:spMk id="11" creationId="{F1CB0C5B-24B5-3A5E-2CDF-A48C348DB391}"/>
          </ac:spMkLst>
        </pc:spChg>
        <pc:spChg chg="add mod">
          <ac:chgData name="Xinglin Yu" userId="4801e06f-c74b-485f-b362-ab0302cee3b8" providerId="ADAL" clId="{1546E2B9-5266-4EB7-A910-9C1D7195827B}" dt="2022-10-18T16:45:19.771" v="674" actId="207"/>
          <ac:spMkLst>
            <pc:docMk/>
            <pc:sldMk cId="384660689" sldId="259"/>
            <ac:spMk id="12" creationId="{1BE69D99-06F7-D273-339F-3F38BFEA898C}"/>
          </ac:spMkLst>
        </pc:spChg>
        <pc:spChg chg="add mod">
          <ac:chgData name="Xinglin Yu" userId="4801e06f-c74b-485f-b362-ab0302cee3b8" providerId="ADAL" clId="{1546E2B9-5266-4EB7-A910-9C1D7195827B}" dt="2022-10-18T16:46:12.404" v="682" actId="20577"/>
          <ac:spMkLst>
            <pc:docMk/>
            <pc:sldMk cId="384660689" sldId="259"/>
            <ac:spMk id="13" creationId="{A580A16B-564D-C9AD-355E-3CE8231146CE}"/>
          </ac:spMkLst>
        </pc:spChg>
        <pc:spChg chg="add mod">
          <ac:chgData name="Xinglin Yu" userId="4801e06f-c74b-485f-b362-ab0302cee3b8" providerId="ADAL" clId="{1546E2B9-5266-4EB7-A910-9C1D7195827B}" dt="2022-10-18T17:42:00.086" v="1565" actId="1076"/>
          <ac:spMkLst>
            <pc:docMk/>
            <pc:sldMk cId="384660689" sldId="259"/>
            <ac:spMk id="14" creationId="{D381FE29-456F-7F76-15D1-19EF33E62704}"/>
          </ac:spMkLst>
        </pc:spChg>
        <pc:picChg chg="add mod">
          <ac:chgData name="Xinglin Yu" userId="4801e06f-c74b-485f-b362-ab0302cee3b8" providerId="ADAL" clId="{1546E2B9-5266-4EB7-A910-9C1D7195827B}" dt="2022-10-18T16:44:53.516" v="668" actId="1076"/>
          <ac:picMkLst>
            <pc:docMk/>
            <pc:sldMk cId="384660689" sldId="259"/>
            <ac:picMk id="7" creationId="{2942D6D5-F821-ECBA-814D-947D47BC82F9}"/>
          </ac:picMkLst>
        </pc:picChg>
        <pc:picChg chg="add mod">
          <ac:chgData name="Xinglin Yu" userId="4801e06f-c74b-485f-b362-ab0302cee3b8" providerId="ADAL" clId="{1546E2B9-5266-4EB7-A910-9C1D7195827B}" dt="2022-10-18T16:45:02.107" v="670" actId="167"/>
          <ac:picMkLst>
            <pc:docMk/>
            <pc:sldMk cId="384660689" sldId="259"/>
            <ac:picMk id="1026" creationId="{33D49EF6-1262-EF22-B805-E5C8F16B9ABE}"/>
          </ac:picMkLst>
        </pc:picChg>
        <pc:picChg chg="add mod">
          <ac:chgData name="Xinglin Yu" userId="4801e06f-c74b-485f-b362-ab0302cee3b8" providerId="ADAL" clId="{1546E2B9-5266-4EB7-A910-9C1D7195827B}" dt="2022-10-18T16:44:39.516" v="663" actId="1076"/>
          <ac:picMkLst>
            <pc:docMk/>
            <pc:sldMk cId="384660689" sldId="259"/>
            <ac:picMk id="1028" creationId="{FBC0AAFE-66D9-57A8-63EA-057AB9D216D3}"/>
          </ac:picMkLst>
        </pc:picChg>
      </pc:sldChg>
      <pc:sldChg chg="addSp modSp add mod ord modNotesTx">
        <pc:chgData name="Xinglin Yu" userId="4801e06f-c74b-485f-b362-ab0302cee3b8" providerId="ADAL" clId="{1546E2B9-5266-4EB7-A910-9C1D7195827B}" dt="2022-10-18T17:42:09.335" v="1568"/>
        <pc:sldMkLst>
          <pc:docMk/>
          <pc:sldMk cId="974416319" sldId="260"/>
        </pc:sldMkLst>
        <pc:spChg chg="mod">
          <ac:chgData name="Xinglin Yu" userId="4801e06f-c74b-485f-b362-ab0302cee3b8" providerId="ADAL" clId="{1546E2B9-5266-4EB7-A910-9C1D7195827B}" dt="2022-10-18T16:20:12.089" v="514" actId="1076"/>
          <ac:spMkLst>
            <pc:docMk/>
            <pc:sldMk cId="974416319" sldId="260"/>
            <ac:spMk id="2" creationId="{4EA8AB64-F356-236B-1ABA-422CE7CAA36F}"/>
          </ac:spMkLst>
        </pc:spChg>
        <pc:spChg chg="mod">
          <ac:chgData name="Xinglin Yu" userId="4801e06f-c74b-485f-b362-ab0302cee3b8" providerId="ADAL" clId="{1546E2B9-5266-4EB7-A910-9C1D7195827B}" dt="2022-10-18T17:23:44.618" v="1374" actId="27636"/>
          <ac:spMkLst>
            <pc:docMk/>
            <pc:sldMk cId="974416319" sldId="260"/>
            <ac:spMk id="3" creationId="{7CDCA980-D87A-FC86-468B-5FFC9DDD3B87}"/>
          </ac:spMkLst>
        </pc:spChg>
        <pc:spChg chg="mod">
          <ac:chgData name="Xinglin Yu" userId="4801e06f-c74b-485f-b362-ab0302cee3b8" providerId="ADAL" clId="{1546E2B9-5266-4EB7-A910-9C1D7195827B}" dt="2022-10-18T17:07:11.157" v="955" actId="20577"/>
          <ac:spMkLst>
            <pc:docMk/>
            <pc:sldMk cId="974416319" sldId="260"/>
            <ac:spMk id="4" creationId="{2BC1FFD6-F166-FD43-8D92-BB15017D29E6}"/>
          </ac:spMkLst>
        </pc:spChg>
        <pc:spChg chg="mod">
          <ac:chgData name="Xinglin Yu" userId="4801e06f-c74b-485f-b362-ab0302cee3b8" providerId="ADAL" clId="{1546E2B9-5266-4EB7-A910-9C1D7195827B}" dt="2022-10-18T16:20:15.074" v="515" actId="1076"/>
          <ac:spMkLst>
            <pc:docMk/>
            <pc:sldMk cId="974416319" sldId="260"/>
            <ac:spMk id="5" creationId="{5FEEC56D-8E42-AE25-690B-3A4C24FAAA07}"/>
          </ac:spMkLst>
        </pc:spChg>
        <pc:spChg chg="add mod">
          <ac:chgData name="Xinglin Yu" userId="4801e06f-c74b-485f-b362-ab0302cee3b8" providerId="ADAL" clId="{1546E2B9-5266-4EB7-A910-9C1D7195827B}" dt="2022-10-18T16:20:35.891" v="520" actId="14100"/>
          <ac:spMkLst>
            <pc:docMk/>
            <pc:sldMk cId="974416319" sldId="260"/>
            <ac:spMk id="6" creationId="{ACE7B5B6-DF28-48D5-19B6-73F827545662}"/>
          </ac:spMkLst>
        </pc:spChg>
        <pc:spChg chg="add mod">
          <ac:chgData name="Xinglin Yu" userId="4801e06f-c74b-485f-b362-ab0302cee3b8" providerId="ADAL" clId="{1546E2B9-5266-4EB7-A910-9C1D7195827B}" dt="2022-10-18T17:42:09.335" v="1568"/>
          <ac:spMkLst>
            <pc:docMk/>
            <pc:sldMk cId="974416319" sldId="260"/>
            <ac:spMk id="7" creationId="{2EC4481F-BE04-87F4-7FF0-3D42A45AD197}"/>
          </ac:spMkLst>
        </pc:spChg>
      </pc:sldChg>
      <pc:sldChg chg="addSp modSp add mod modNotesTx">
        <pc:chgData name="Xinglin Yu" userId="4801e06f-c74b-485f-b362-ab0302cee3b8" providerId="ADAL" clId="{1546E2B9-5266-4EB7-A910-9C1D7195827B}" dt="2022-10-18T17:42:07.640" v="1567"/>
        <pc:sldMkLst>
          <pc:docMk/>
          <pc:sldMk cId="1421345183" sldId="261"/>
        </pc:sldMkLst>
        <pc:spChg chg="mod">
          <ac:chgData name="Xinglin Yu" userId="4801e06f-c74b-485f-b362-ab0302cee3b8" providerId="ADAL" clId="{1546E2B9-5266-4EB7-A910-9C1D7195827B}" dt="2022-10-18T16:46:37.776" v="683" actId="1076"/>
          <ac:spMkLst>
            <pc:docMk/>
            <pc:sldMk cId="1421345183" sldId="261"/>
            <ac:spMk id="2" creationId="{4EA8AB64-F356-236B-1ABA-422CE7CAA36F}"/>
          </ac:spMkLst>
        </pc:spChg>
        <pc:spChg chg="mod">
          <ac:chgData name="Xinglin Yu" userId="4801e06f-c74b-485f-b362-ab0302cee3b8" providerId="ADAL" clId="{1546E2B9-5266-4EB7-A910-9C1D7195827B}" dt="2022-10-18T17:10:05.142" v="1065" actId="1076"/>
          <ac:spMkLst>
            <pc:docMk/>
            <pc:sldMk cId="1421345183" sldId="261"/>
            <ac:spMk id="3" creationId="{7CDCA980-D87A-FC86-468B-5FFC9DDD3B87}"/>
          </ac:spMkLst>
        </pc:spChg>
        <pc:spChg chg="mod">
          <ac:chgData name="Xinglin Yu" userId="4801e06f-c74b-485f-b362-ab0302cee3b8" providerId="ADAL" clId="{1546E2B9-5266-4EB7-A910-9C1D7195827B}" dt="2022-10-18T17:07:07.553" v="951" actId="20577"/>
          <ac:spMkLst>
            <pc:docMk/>
            <pc:sldMk cId="1421345183" sldId="261"/>
            <ac:spMk id="4" creationId="{2BC1FFD6-F166-FD43-8D92-BB15017D29E6}"/>
          </ac:spMkLst>
        </pc:spChg>
        <pc:spChg chg="mod">
          <ac:chgData name="Xinglin Yu" userId="4801e06f-c74b-485f-b362-ab0302cee3b8" providerId="ADAL" clId="{1546E2B9-5266-4EB7-A910-9C1D7195827B}" dt="2022-10-18T17:10:03.304" v="1064" actId="1076"/>
          <ac:spMkLst>
            <pc:docMk/>
            <pc:sldMk cId="1421345183" sldId="261"/>
            <ac:spMk id="5" creationId="{5FEEC56D-8E42-AE25-690B-3A4C24FAAA07}"/>
          </ac:spMkLst>
        </pc:spChg>
        <pc:spChg chg="mod">
          <ac:chgData name="Xinglin Yu" userId="4801e06f-c74b-485f-b362-ab0302cee3b8" providerId="ADAL" clId="{1546E2B9-5266-4EB7-A910-9C1D7195827B}" dt="2022-10-18T17:08:42.809" v="1008" actId="20577"/>
          <ac:spMkLst>
            <pc:docMk/>
            <pc:sldMk cId="1421345183" sldId="261"/>
            <ac:spMk id="6" creationId="{EF270A28-23AF-B268-9999-DDCA5CFBEA77}"/>
          </ac:spMkLst>
        </pc:spChg>
        <pc:spChg chg="add mod">
          <ac:chgData name="Xinglin Yu" userId="4801e06f-c74b-485f-b362-ab0302cee3b8" providerId="ADAL" clId="{1546E2B9-5266-4EB7-A910-9C1D7195827B}" dt="2022-10-18T17:42:07.640" v="1567"/>
          <ac:spMkLst>
            <pc:docMk/>
            <pc:sldMk cId="1421345183" sldId="261"/>
            <ac:spMk id="7" creationId="{21746F61-4533-9F2F-2E3D-5BBF7313D97C}"/>
          </ac:spMkLst>
        </pc:spChg>
      </pc:sldChg>
      <pc:sldChg chg="addSp delSp modSp add mod ord modNotesTx">
        <pc:chgData name="Xinglin Yu" userId="4801e06f-c74b-485f-b362-ab0302cee3b8" providerId="ADAL" clId="{1546E2B9-5266-4EB7-A910-9C1D7195827B}" dt="2022-10-19T11:03:06.907" v="1605" actId="20577"/>
        <pc:sldMkLst>
          <pc:docMk/>
          <pc:sldMk cId="2712560989" sldId="262"/>
        </pc:sldMkLst>
        <pc:spChg chg="mod">
          <ac:chgData name="Xinglin Yu" userId="4801e06f-c74b-485f-b362-ab0302cee3b8" providerId="ADAL" clId="{1546E2B9-5266-4EB7-A910-9C1D7195827B}" dt="2022-10-18T17:31:23.515" v="1400" actId="1076"/>
          <ac:spMkLst>
            <pc:docMk/>
            <pc:sldMk cId="2712560989" sldId="262"/>
            <ac:spMk id="2" creationId="{4EA8AB64-F356-236B-1ABA-422CE7CAA36F}"/>
          </ac:spMkLst>
        </pc:spChg>
        <pc:spChg chg="del">
          <ac:chgData name="Xinglin Yu" userId="4801e06f-c74b-485f-b362-ab0302cee3b8" providerId="ADAL" clId="{1546E2B9-5266-4EB7-A910-9C1D7195827B}" dt="2022-10-18T17:06:56.208" v="945" actId="478"/>
          <ac:spMkLst>
            <pc:docMk/>
            <pc:sldMk cId="2712560989" sldId="262"/>
            <ac:spMk id="3" creationId="{7CDCA980-D87A-FC86-468B-5FFC9DDD3B87}"/>
          </ac:spMkLst>
        </pc:spChg>
        <pc:spChg chg="del">
          <ac:chgData name="Xinglin Yu" userId="4801e06f-c74b-485f-b362-ab0302cee3b8" providerId="ADAL" clId="{1546E2B9-5266-4EB7-A910-9C1D7195827B}" dt="2022-10-18T17:06:47.977" v="942" actId="478"/>
          <ac:spMkLst>
            <pc:docMk/>
            <pc:sldMk cId="2712560989" sldId="262"/>
            <ac:spMk id="4" creationId="{2BC1FFD6-F166-FD43-8D92-BB15017D29E6}"/>
          </ac:spMkLst>
        </pc:spChg>
        <pc:spChg chg="del mod">
          <ac:chgData name="Xinglin Yu" userId="4801e06f-c74b-485f-b362-ab0302cee3b8" providerId="ADAL" clId="{1546E2B9-5266-4EB7-A910-9C1D7195827B}" dt="2022-10-18T17:24:41.183" v="1375" actId="478"/>
          <ac:spMkLst>
            <pc:docMk/>
            <pc:sldMk cId="2712560989" sldId="262"/>
            <ac:spMk id="5" creationId="{5FEEC56D-8E42-AE25-690B-3A4C24FAAA07}"/>
          </ac:spMkLst>
        </pc:spChg>
        <pc:spChg chg="mod">
          <ac:chgData name="Xinglin Yu" userId="4801e06f-c74b-485f-b362-ab0302cee3b8" providerId="ADAL" clId="{1546E2B9-5266-4EB7-A910-9C1D7195827B}" dt="2022-10-18T17:29:16.082" v="1381" actId="1076"/>
          <ac:spMkLst>
            <pc:docMk/>
            <pc:sldMk cId="2712560989" sldId="262"/>
            <ac:spMk id="6" creationId="{ACE7B5B6-DF28-48D5-19B6-73F827545662}"/>
          </ac:spMkLst>
        </pc:spChg>
        <pc:spChg chg="add del mod">
          <ac:chgData name="Xinglin Yu" userId="4801e06f-c74b-485f-b362-ab0302cee3b8" providerId="ADAL" clId="{1546E2B9-5266-4EB7-A910-9C1D7195827B}" dt="2022-10-18T17:06:50.506" v="943" actId="478"/>
          <ac:spMkLst>
            <pc:docMk/>
            <pc:sldMk cId="2712560989" sldId="262"/>
            <ac:spMk id="8" creationId="{1E6E5098-AF90-555D-48E9-D2E6F563750B}"/>
          </ac:spMkLst>
        </pc:spChg>
        <pc:spChg chg="add mod">
          <ac:chgData name="Xinglin Yu" userId="4801e06f-c74b-485f-b362-ab0302cee3b8" providerId="ADAL" clId="{1546E2B9-5266-4EB7-A910-9C1D7195827B}" dt="2022-10-19T11:03:06.907" v="1605" actId="20577"/>
          <ac:spMkLst>
            <pc:docMk/>
            <pc:sldMk cId="2712560989" sldId="262"/>
            <ac:spMk id="9" creationId="{E2B63D8F-1AC6-A85A-DA84-D641BEF25404}"/>
          </ac:spMkLst>
        </pc:spChg>
        <pc:spChg chg="add mod">
          <ac:chgData name="Xinglin Yu" userId="4801e06f-c74b-485f-b362-ab0302cee3b8" providerId="ADAL" clId="{1546E2B9-5266-4EB7-A910-9C1D7195827B}" dt="2022-10-18T17:42:10.545" v="1569"/>
          <ac:spMkLst>
            <pc:docMk/>
            <pc:sldMk cId="2712560989" sldId="262"/>
            <ac:spMk id="10" creationId="{E7ECFA99-3339-9B27-7BB5-912B7EEB4B30}"/>
          </ac:spMkLst>
        </pc:spChg>
      </pc:sldChg>
      <pc:sldChg chg="addSp modSp add mod modNotesTx">
        <pc:chgData name="Xinglin Yu" userId="4801e06f-c74b-485f-b362-ab0302cee3b8" providerId="ADAL" clId="{1546E2B9-5266-4EB7-A910-9C1D7195827B}" dt="2022-10-18T17:42:05.294" v="1566"/>
        <pc:sldMkLst>
          <pc:docMk/>
          <pc:sldMk cId="3950781811" sldId="263"/>
        </pc:sldMkLst>
        <pc:spChg chg="mod">
          <ac:chgData name="Xinglin Yu" userId="4801e06f-c74b-485f-b362-ab0302cee3b8" providerId="ADAL" clId="{1546E2B9-5266-4EB7-A910-9C1D7195827B}" dt="2022-10-18T17:23:22.446" v="1371" actId="1076"/>
          <ac:spMkLst>
            <pc:docMk/>
            <pc:sldMk cId="3950781811" sldId="263"/>
            <ac:spMk id="2" creationId="{4EA8AB64-F356-236B-1ABA-422CE7CAA36F}"/>
          </ac:spMkLst>
        </pc:spChg>
        <pc:spChg chg="mod">
          <ac:chgData name="Xinglin Yu" userId="4801e06f-c74b-485f-b362-ab0302cee3b8" providerId="ADAL" clId="{1546E2B9-5266-4EB7-A910-9C1D7195827B}" dt="2022-10-18T17:19:28.790" v="1296" actId="20577"/>
          <ac:spMkLst>
            <pc:docMk/>
            <pc:sldMk cId="3950781811" sldId="263"/>
            <ac:spMk id="3" creationId="{7CDCA980-D87A-FC86-468B-5FFC9DDD3B87}"/>
          </ac:spMkLst>
        </pc:spChg>
        <pc:spChg chg="mod">
          <ac:chgData name="Xinglin Yu" userId="4801e06f-c74b-485f-b362-ab0302cee3b8" providerId="ADAL" clId="{1546E2B9-5266-4EB7-A910-9C1D7195827B}" dt="2022-10-18T17:07:16.181" v="959" actId="20577"/>
          <ac:spMkLst>
            <pc:docMk/>
            <pc:sldMk cId="3950781811" sldId="263"/>
            <ac:spMk id="4" creationId="{2BC1FFD6-F166-FD43-8D92-BB15017D29E6}"/>
          </ac:spMkLst>
        </pc:spChg>
        <pc:spChg chg="mod">
          <ac:chgData name="Xinglin Yu" userId="4801e06f-c74b-485f-b362-ab0302cee3b8" providerId="ADAL" clId="{1546E2B9-5266-4EB7-A910-9C1D7195827B}" dt="2022-10-18T17:23:24.653" v="1372" actId="1076"/>
          <ac:spMkLst>
            <pc:docMk/>
            <pc:sldMk cId="3950781811" sldId="263"/>
            <ac:spMk id="5" creationId="{5FEEC56D-8E42-AE25-690B-3A4C24FAAA07}"/>
          </ac:spMkLst>
        </pc:spChg>
        <pc:spChg chg="mod">
          <ac:chgData name="Xinglin Yu" userId="4801e06f-c74b-485f-b362-ab0302cee3b8" providerId="ADAL" clId="{1546E2B9-5266-4EB7-A910-9C1D7195827B}" dt="2022-10-18T16:47:17.577" v="690"/>
          <ac:spMkLst>
            <pc:docMk/>
            <pc:sldMk cId="3950781811" sldId="263"/>
            <ac:spMk id="6" creationId="{EF270A28-23AF-B268-9999-DDCA5CFBEA77}"/>
          </ac:spMkLst>
        </pc:spChg>
        <pc:spChg chg="add mod">
          <ac:chgData name="Xinglin Yu" userId="4801e06f-c74b-485f-b362-ab0302cee3b8" providerId="ADAL" clId="{1546E2B9-5266-4EB7-A910-9C1D7195827B}" dt="2022-10-18T17:42:05.294" v="1566"/>
          <ac:spMkLst>
            <pc:docMk/>
            <pc:sldMk cId="3950781811" sldId="263"/>
            <ac:spMk id="7" creationId="{E240C3BF-5FCE-CB93-31ED-FF24E0E36ACD}"/>
          </ac:spMkLst>
        </pc:spChg>
      </pc:sldChg>
      <pc:sldChg chg="addSp delSp modSp add mod">
        <pc:chgData name="Xinglin Yu" userId="4801e06f-c74b-485f-b362-ab0302cee3b8" providerId="ADAL" clId="{1546E2B9-5266-4EB7-A910-9C1D7195827B}" dt="2022-10-18T17:41:25.287" v="1561"/>
        <pc:sldMkLst>
          <pc:docMk/>
          <pc:sldMk cId="3604570526" sldId="264"/>
        </pc:sldMkLst>
        <pc:spChg chg="add mod">
          <ac:chgData name="Xinglin Yu" userId="4801e06f-c74b-485f-b362-ab0302cee3b8" providerId="ADAL" clId="{1546E2B9-5266-4EB7-A910-9C1D7195827B}" dt="2022-10-18T16:55:19.035" v="744" actId="20577"/>
          <ac:spMkLst>
            <pc:docMk/>
            <pc:sldMk cId="3604570526" sldId="264"/>
            <ac:spMk id="4" creationId="{573938FA-6CDE-E065-2D3D-8E75678EBFF2}"/>
          </ac:spMkLst>
        </pc:spChg>
        <pc:spChg chg="add mod">
          <ac:chgData name="Xinglin Yu" userId="4801e06f-c74b-485f-b362-ab0302cee3b8" providerId="ADAL" clId="{1546E2B9-5266-4EB7-A910-9C1D7195827B}" dt="2022-10-18T17:41:25.287" v="1561"/>
          <ac:spMkLst>
            <pc:docMk/>
            <pc:sldMk cId="3604570526" sldId="264"/>
            <ac:spMk id="5" creationId="{1BE8EE11-F919-112A-6E56-9B7AE4B2908D}"/>
          </ac:spMkLst>
        </pc:spChg>
        <pc:spChg chg="mod">
          <ac:chgData name="Xinglin Yu" userId="4801e06f-c74b-485f-b362-ab0302cee3b8" providerId="ADAL" clId="{1546E2B9-5266-4EB7-A910-9C1D7195827B}" dt="2022-10-18T16:47:24.846" v="695" actId="20577"/>
          <ac:spMkLst>
            <pc:docMk/>
            <pc:sldMk cId="3604570526" sldId="264"/>
            <ac:spMk id="6" creationId="{EF270A28-23AF-B268-9999-DDCA5CFBEA77}"/>
          </ac:spMkLst>
        </pc:spChg>
        <pc:spChg chg="del">
          <ac:chgData name="Xinglin Yu" userId="4801e06f-c74b-485f-b362-ab0302cee3b8" providerId="ADAL" clId="{1546E2B9-5266-4EB7-A910-9C1D7195827B}" dt="2022-10-18T16:55:08.167" v="737" actId="478"/>
          <ac:spMkLst>
            <pc:docMk/>
            <pc:sldMk cId="3604570526" sldId="264"/>
            <ac:spMk id="10" creationId="{9B2B0C5E-A0AC-5CE9-D1BE-5D4E56651958}"/>
          </ac:spMkLst>
        </pc:spChg>
        <pc:spChg chg="del">
          <ac:chgData name="Xinglin Yu" userId="4801e06f-c74b-485f-b362-ab0302cee3b8" providerId="ADAL" clId="{1546E2B9-5266-4EB7-A910-9C1D7195827B}" dt="2022-10-18T16:55:05.089" v="736" actId="478"/>
          <ac:spMkLst>
            <pc:docMk/>
            <pc:sldMk cId="3604570526" sldId="264"/>
            <ac:spMk id="11" creationId="{F1CB0C5B-24B5-3A5E-2CDF-A48C348DB391}"/>
          </ac:spMkLst>
        </pc:spChg>
        <pc:spChg chg="mod">
          <ac:chgData name="Xinglin Yu" userId="4801e06f-c74b-485f-b362-ab0302cee3b8" providerId="ADAL" clId="{1546E2B9-5266-4EB7-A910-9C1D7195827B}" dt="2022-10-18T16:55:01.477" v="735" actId="207"/>
          <ac:spMkLst>
            <pc:docMk/>
            <pc:sldMk cId="3604570526" sldId="264"/>
            <ac:spMk id="12" creationId="{1BE69D99-06F7-D273-339F-3F38BFEA898C}"/>
          </ac:spMkLst>
        </pc:spChg>
        <pc:picChg chg="add del mod">
          <ac:chgData name="Xinglin Yu" userId="4801e06f-c74b-485f-b362-ab0302cee3b8" providerId="ADAL" clId="{1546E2B9-5266-4EB7-A910-9C1D7195827B}" dt="2022-10-18T16:52:48.159" v="712" actId="478"/>
          <ac:picMkLst>
            <pc:docMk/>
            <pc:sldMk cId="3604570526" sldId="264"/>
            <ac:picMk id="3" creationId="{529DEEDA-7ADD-58E4-2246-73311527C751}"/>
          </ac:picMkLst>
        </pc:picChg>
        <pc:picChg chg="del">
          <ac:chgData name="Xinglin Yu" userId="4801e06f-c74b-485f-b362-ab0302cee3b8" providerId="ADAL" clId="{1546E2B9-5266-4EB7-A910-9C1D7195827B}" dt="2022-10-18T16:47:52.912" v="708" actId="478"/>
          <ac:picMkLst>
            <pc:docMk/>
            <pc:sldMk cId="3604570526" sldId="264"/>
            <ac:picMk id="7" creationId="{2942D6D5-F821-ECBA-814D-947D47BC82F9}"/>
          </ac:picMkLst>
        </pc:picChg>
        <pc:picChg chg="del">
          <ac:chgData name="Xinglin Yu" userId="4801e06f-c74b-485f-b362-ab0302cee3b8" providerId="ADAL" clId="{1546E2B9-5266-4EB7-A910-9C1D7195827B}" dt="2022-10-18T16:47:51.295" v="707" actId="478"/>
          <ac:picMkLst>
            <pc:docMk/>
            <pc:sldMk cId="3604570526" sldId="264"/>
            <ac:picMk id="1026" creationId="{33D49EF6-1262-EF22-B805-E5C8F16B9ABE}"/>
          </ac:picMkLst>
        </pc:picChg>
        <pc:picChg chg="del">
          <ac:chgData name="Xinglin Yu" userId="4801e06f-c74b-485f-b362-ab0302cee3b8" providerId="ADAL" clId="{1546E2B9-5266-4EB7-A910-9C1D7195827B}" dt="2022-10-18T16:47:49.489" v="706" actId="478"/>
          <ac:picMkLst>
            <pc:docMk/>
            <pc:sldMk cId="3604570526" sldId="264"/>
            <ac:picMk id="1028" creationId="{FBC0AAFE-66D9-57A8-63EA-057AB9D216D3}"/>
          </ac:picMkLst>
        </pc:picChg>
        <pc:picChg chg="add mod">
          <ac:chgData name="Xinglin Yu" userId="4801e06f-c74b-485f-b362-ab0302cee3b8" providerId="ADAL" clId="{1546E2B9-5266-4EB7-A910-9C1D7195827B}" dt="2022-10-18T16:54:43.582" v="724" actId="1076"/>
          <ac:picMkLst>
            <pc:docMk/>
            <pc:sldMk cId="3604570526" sldId="264"/>
            <ac:picMk id="3074" creationId="{AFB60881-41FF-E46A-C691-97BDDD133320}"/>
          </ac:picMkLst>
        </pc:picChg>
        <pc:picChg chg="add mod">
          <ac:chgData name="Xinglin Yu" userId="4801e06f-c74b-485f-b362-ab0302cee3b8" providerId="ADAL" clId="{1546E2B9-5266-4EB7-A910-9C1D7195827B}" dt="2022-10-18T16:54:49.504" v="727" actId="1076"/>
          <ac:picMkLst>
            <pc:docMk/>
            <pc:sldMk cId="3604570526" sldId="264"/>
            <ac:picMk id="3076" creationId="{F63543B9-B5BB-BB1B-C173-71B72ED94121}"/>
          </ac:picMkLst>
        </pc:picChg>
      </pc:sldChg>
      <pc:sldChg chg="addSp delSp modSp add mod">
        <pc:chgData name="Xinglin Yu" userId="4801e06f-c74b-485f-b362-ab0302cee3b8" providerId="ADAL" clId="{1546E2B9-5266-4EB7-A910-9C1D7195827B}" dt="2022-10-18T17:40:52.540" v="1558" actId="1076"/>
        <pc:sldMkLst>
          <pc:docMk/>
          <pc:sldMk cId="967231298" sldId="265"/>
        </pc:sldMkLst>
        <pc:spChg chg="add mod">
          <ac:chgData name="Xinglin Yu" userId="4801e06f-c74b-485f-b362-ab0302cee3b8" providerId="ADAL" clId="{1546E2B9-5266-4EB7-A910-9C1D7195827B}" dt="2022-10-18T17:40:45.882" v="1554" actId="1076"/>
          <ac:spMkLst>
            <pc:docMk/>
            <pc:sldMk cId="967231298" sldId="265"/>
            <ac:spMk id="2" creationId="{BBBFE356-6BD0-71AC-7041-7595CE8CD5C8}"/>
          </ac:spMkLst>
        </pc:spChg>
        <pc:spChg chg="mod">
          <ac:chgData name="Xinglin Yu" userId="4801e06f-c74b-485f-b362-ab0302cee3b8" providerId="ADAL" clId="{1546E2B9-5266-4EB7-A910-9C1D7195827B}" dt="2022-10-18T16:47:41.227" v="705" actId="14100"/>
          <ac:spMkLst>
            <pc:docMk/>
            <pc:sldMk cId="967231298" sldId="265"/>
            <ac:spMk id="6" creationId="{EF270A28-23AF-B268-9999-DDCA5CFBEA77}"/>
          </ac:spMkLst>
        </pc:spChg>
        <pc:spChg chg="mod">
          <ac:chgData name="Xinglin Yu" userId="4801e06f-c74b-485f-b362-ab0302cee3b8" providerId="ADAL" clId="{1546E2B9-5266-4EB7-A910-9C1D7195827B}" dt="2022-10-18T17:40:49.086" v="1556" actId="1076"/>
          <ac:spMkLst>
            <pc:docMk/>
            <pc:sldMk cId="967231298" sldId="265"/>
            <ac:spMk id="10" creationId="{9B2B0C5E-A0AC-5CE9-D1BE-5D4E56651958}"/>
          </ac:spMkLst>
        </pc:spChg>
        <pc:spChg chg="del mod">
          <ac:chgData name="Xinglin Yu" userId="4801e06f-c74b-485f-b362-ab0302cee3b8" providerId="ADAL" clId="{1546E2B9-5266-4EB7-A910-9C1D7195827B}" dt="2022-10-18T16:58:59.838" v="773" actId="478"/>
          <ac:spMkLst>
            <pc:docMk/>
            <pc:sldMk cId="967231298" sldId="265"/>
            <ac:spMk id="11" creationId="{F1CB0C5B-24B5-3A5E-2CDF-A48C348DB391}"/>
          </ac:spMkLst>
        </pc:spChg>
        <pc:spChg chg="mod">
          <ac:chgData name="Xinglin Yu" userId="4801e06f-c74b-485f-b362-ab0302cee3b8" providerId="ADAL" clId="{1546E2B9-5266-4EB7-A910-9C1D7195827B}" dt="2022-10-18T17:40:52.540" v="1558" actId="1076"/>
          <ac:spMkLst>
            <pc:docMk/>
            <pc:sldMk cId="967231298" sldId="265"/>
            <ac:spMk id="12" creationId="{1BE69D99-06F7-D273-339F-3F38BFEA898C}"/>
          </ac:spMkLst>
        </pc:spChg>
        <pc:spChg chg="mod">
          <ac:chgData name="Xinglin Yu" userId="4801e06f-c74b-485f-b362-ab0302cee3b8" providerId="ADAL" clId="{1546E2B9-5266-4EB7-A910-9C1D7195827B}" dt="2022-10-18T16:59:20.552" v="794" actId="1076"/>
          <ac:spMkLst>
            <pc:docMk/>
            <pc:sldMk cId="967231298" sldId="265"/>
            <ac:spMk id="13" creationId="{A580A16B-564D-C9AD-355E-3CE8231146CE}"/>
          </ac:spMkLst>
        </pc:spChg>
        <pc:picChg chg="del">
          <ac:chgData name="Xinglin Yu" userId="4801e06f-c74b-485f-b362-ab0302cee3b8" providerId="ADAL" clId="{1546E2B9-5266-4EB7-A910-9C1D7195827B}" dt="2022-10-18T16:55:51.125" v="747" actId="478"/>
          <ac:picMkLst>
            <pc:docMk/>
            <pc:sldMk cId="967231298" sldId="265"/>
            <ac:picMk id="7" creationId="{2942D6D5-F821-ECBA-814D-947D47BC82F9}"/>
          </ac:picMkLst>
        </pc:picChg>
        <pc:picChg chg="del">
          <ac:chgData name="Xinglin Yu" userId="4801e06f-c74b-485f-b362-ab0302cee3b8" providerId="ADAL" clId="{1546E2B9-5266-4EB7-A910-9C1D7195827B}" dt="2022-10-18T16:55:49.362" v="746" actId="478"/>
          <ac:picMkLst>
            <pc:docMk/>
            <pc:sldMk cId="967231298" sldId="265"/>
            <ac:picMk id="1026" creationId="{33D49EF6-1262-EF22-B805-E5C8F16B9ABE}"/>
          </ac:picMkLst>
        </pc:picChg>
        <pc:picChg chg="del">
          <ac:chgData name="Xinglin Yu" userId="4801e06f-c74b-485f-b362-ab0302cee3b8" providerId="ADAL" clId="{1546E2B9-5266-4EB7-A910-9C1D7195827B}" dt="2022-10-18T16:55:47.603" v="745" actId="478"/>
          <ac:picMkLst>
            <pc:docMk/>
            <pc:sldMk cId="967231298" sldId="265"/>
            <ac:picMk id="1028" creationId="{FBC0AAFE-66D9-57A8-63EA-057AB9D216D3}"/>
          </ac:picMkLst>
        </pc:picChg>
        <pc:picChg chg="add mod">
          <ac:chgData name="Xinglin Yu" userId="4801e06f-c74b-485f-b362-ab0302cee3b8" providerId="ADAL" clId="{1546E2B9-5266-4EB7-A910-9C1D7195827B}" dt="2022-10-18T17:40:52.540" v="1558" actId="1076"/>
          <ac:picMkLst>
            <pc:docMk/>
            <pc:sldMk cId="967231298" sldId="265"/>
            <ac:picMk id="2050" creationId="{30A47E18-8559-C22B-044A-0FD4B9974631}"/>
          </ac:picMkLst>
        </pc:picChg>
        <pc:picChg chg="add mod">
          <ac:chgData name="Xinglin Yu" userId="4801e06f-c74b-485f-b362-ab0302cee3b8" providerId="ADAL" clId="{1546E2B9-5266-4EB7-A910-9C1D7195827B}" dt="2022-10-18T17:40:49.086" v="1556" actId="1076"/>
          <ac:picMkLst>
            <pc:docMk/>
            <pc:sldMk cId="967231298" sldId="265"/>
            <ac:picMk id="2052" creationId="{70E2A6E3-8FF1-055E-ECEB-0801563F54B2}"/>
          </ac:picMkLst>
        </pc:picChg>
      </pc:sldChg>
      <pc:sldChg chg="addSp delSp modSp add mod">
        <pc:chgData name="Xinglin Yu" userId="4801e06f-c74b-485f-b362-ab0302cee3b8" providerId="ADAL" clId="{1546E2B9-5266-4EB7-A910-9C1D7195827B}" dt="2022-10-18T17:42:14.441" v="1571"/>
        <pc:sldMkLst>
          <pc:docMk/>
          <pc:sldMk cId="2483514157" sldId="266"/>
        </pc:sldMkLst>
        <pc:spChg chg="add mod">
          <ac:chgData name="Xinglin Yu" userId="4801e06f-c74b-485f-b362-ab0302cee3b8" providerId="ADAL" clId="{1546E2B9-5266-4EB7-A910-9C1D7195827B}" dt="2022-10-18T17:29:37.133" v="1393" actId="20577"/>
          <ac:spMkLst>
            <pc:docMk/>
            <pc:sldMk cId="2483514157" sldId="266"/>
            <ac:spMk id="3" creationId="{AC92B799-3982-8062-CBE8-D70013367981}"/>
          </ac:spMkLst>
        </pc:spChg>
        <pc:spChg chg="add mod">
          <ac:chgData name="Xinglin Yu" userId="4801e06f-c74b-485f-b362-ab0302cee3b8" providerId="ADAL" clId="{1546E2B9-5266-4EB7-A910-9C1D7195827B}" dt="2022-10-18T17:42:14.441" v="1571"/>
          <ac:spMkLst>
            <pc:docMk/>
            <pc:sldMk cId="2483514157" sldId="266"/>
            <ac:spMk id="4" creationId="{8459138D-7395-7F82-339F-FF55EDE046F3}"/>
          </ac:spMkLst>
        </pc:spChg>
        <pc:spChg chg="del">
          <ac:chgData name="Xinglin Yu" userId="4801e06f-c74b-485f-b362-ab0302cee3b8" providerId="ADAL" clId="{1546E2B9-5266-4EB7-A910-9C1D7195827B}" dt="2022-10-18T17:29:27.292" v="1384" actId="478"/>
          <ac:spMkLst>
            <pc:docMk/>
            <pc:sldMk cId="2483514157" sldId="266"/>
            <ac:spMk id="6" creationId="{ACE7B5B6-DF28-48D5-19B6-73F827545662}"/>
          </ac:spMkLst>
        </pc:spChg>
      </pc:sldChg>
      <pc:sldChg chg="addSp delSp modSp add mod">
        <pc:chgData name="Xinglin Yu" userId="4801e06f-c74b-485f-b362-ab0302cee3b8" providerId="ADAL" clId="{1546E2B9-5266-4EB7-A910-9C1D7195827B}" dt="2022-10-19T11:03:54.651" v="1606" actId="1076"/>
        <pc:sldMkLst>
          <pc:docMk/>
          <pc:sldMk cId="1619736198" sldId="267"/>
        </pc:sldMkLst>
        <pc:spChg chg="add mod">
          <ac:chgData name="Xinglin Yu" userId="4801e06f-c74b-485f-b362-ab0302cee3b8" providerId="ADAL" clId="{1546E2B9-5266-4EB7-A910-9C1D7195827B}" dt="2022-10-18T17:29:42.262" v="1399" actId="20577"/>
          <ac:spMkLst>
            <pc:docMk/>
            <pc:sldMk cId="1619736198" sldId="267"/>
            <ac:spMk id="3" creationId="{22F787B1-4532-8D9D-8F89-447A90AAE04A}"/>
          </ac:spMkLst>
        </pc:spChg>
        <pc:spChg chg="add mod">
          <ac:chgData name="Xinglin Yu" userId="4801e06f-c74b-485f-b362-ab0302cee3b8" providerId="ADAL" clId="{1546E2B9-5266-4EB7-A910-9C1D7195827B}" dt="2022-10-18T17:42:12.933" v="1570"/>
          <ac:spMkLst>
            <pc:docMk/>
            <pc:sldMk cId="1619736198" sldId="267"/>
            <ac:spMk id="4" creationId="{9C0F8892-0A68-75A5-F328-5EE599875128}"/>
          </ac:spMkLst>
        </pc:spChg>
        <pc:spChg chg="mod">
          <ac:chgData name="Xinglin Yu" userId="4801e06f-c74b-485f-b362-ab0302cee3b8" providerId="ADAL" clId="{1546E2B9-5266-4EB7-A910-9C1D7195827B}" dt="2022-10-19T11:03:54.651" v="1606" actId="1076"/>
          <ac:spMkLst>
            <pc:docMk/>
            <pc:sldMk cId="1619736198" sldId="267"/>
            <ac:spMk id="5" creationId="{5FEEC56D-8E42-AE25-690B-3A4C24FAAA07}"/>
          </ac:spMkLst>
        </pc:spChg>
        <pc:spChg chg="del">
          <ac:chgData name="Xinglin Yu" userId="4801e06f-c74b-485f-b362-ab0302cee3b8" providerId="ADAL" clId="{1546E2B9-5266-4EB7-A910-9C1D7195827B}" dt="2022-10-18T17:29:21.234" v="1382" actId="478"/>
          <ac:spMkLst>
            <pc:docMk/>
            <pc:sldMk cId="1619736198" sldId="267"/>
            <ac:spMk id="6" creationId="{ACE7B5B6-DF28-48D5-19B6-73F8275456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7210F-3E48-41D3-8480-768F406FC35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40EBB-40C3-482C-B58F-1CB068C68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34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40EBB-40C3-482C-B58F-1CB068C688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23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40EBB-40C3-482C-B58F-1CB068C688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56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40EBB-40C3-482C-B58F-1CB068C688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08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40EBB-40C3-482C-B58F-1CB068C688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24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40EBB-40C3-482C-B58F-1CB068C688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66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40EBB-40C3-482C-B58F-1CB068C688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47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40EBB-40C3-482C-B58F-1CB068C688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36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40EBB-40C3-482C-B58F-1CB068C688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97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40EBB-40C3-482C-B58F-1CB068C688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27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40EBB-40C3-482C-B58F-1CB068C688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4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40EBB-40C3-482C-B58F-1CB068C688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05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D34B-0618-F9E1-A181-CF1448F23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15785-BE0B-F5D2-22C7-FA33CA8AB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48A3D-EA9E-17BE-628E-3049A4873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D3B5-BF68-4C91-8BC8-9EBD0D7A8AA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3F269-E16B-EB1E-9FCF-152BCDF7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463E9-C349-A4F2-8B87-238128CD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D69C-8415-4CEA-801F-ADAE7D480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5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D09F-6FEB-5203-1F48-8FDBECFAB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7A20B-5F8A-7E68-7FD2-FDA366285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AA850-1796-D0A6-8395-06660E72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D3B5-BF68-4C91-8BC8-9EBD0D7A8AA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7859B-40B6-0D6A-ECD5-9F7A3864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46F3E-EBBA-1719-9DC2-6B363DE5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D69C-8415-4CEA-801F-ADAE7D480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7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15E94-01A3-1E60-67E7-BC26894B1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1AFBD-1567-2241-6CBB-380C4D275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B8627-D9DE-7305-B6F8-D31E3C27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D3B5-BF68-4C91-8BC8-9EBD0D7A8AA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9EC13-0FB9-19FF-4965-BD8CEAE2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4FF71-6802-65B6-0655-696BC52EF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D69C-8415-4CEA-801F-ADAE7D480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6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3CF3A-2BF6-ECB5-E9B3-1E10B431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BB7C5-9B57-63A7-321D-AF86522AE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5877-A4ED-FD08-062A-EF432C08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D3B5-BF68-4C91-8BC8-9EBD0D7A8AA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93309-1A79-9AC7-BA3E-9437809E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D0F10-0A6D-8766-5BFB-9CE814C8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D69C-8415-4CEA-801F-ADAE7D480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8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26B30-2E89-6238-1685-5DA95709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EF7C0-16BF-CF9A-4D29-AA8C85899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90BB8-7283-078D-3C3C-39FF124B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D3B5-BF68-4C91-8BC8-9EBD0D7A8AA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BA99C-96BA-B082-415F-7B1B120D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BD907-0692-89BF-EC76-1A96A033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D69C-8415-4CEA-801F-ADAE7D480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6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C43D-1EA5-E35B-FA10-2DEB0A31C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3830B-5933-6FCA-374B-A983714CB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B74F7-AFFE-F32D-FC0D-FA55A9CBA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FE703-5AC9-67BC-D630-DABC9528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D3B5-BF68-4C91-8BC8-9EBD0D7A8AA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54039-B5FA-4B3C-453F-F0DB3567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1B173-696F-2E66-5EDD-FC624CB9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D69C-8415-4CEA-801F-ADAE7D480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4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A28A-2817-47E1-7AFA-3CB544026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7115B-FAE0-23A7-65D4-0488FE8EC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2471D-2341-F1BA-8707-E15BCD464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D509B-5525-7E87-BA52-DF09BE140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E8549B-DF87-9B28-9D60-9A55D6980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8DEF7-D5B2-0ADB-762D-FECCA1F04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D3B5-BF68-4C91-8BC8-9EBD0D7A8AA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9C9CB8-A2F6-C7B3-BE82-226BA9E2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B8F08C-FD4A-1D7B-8CA2-79E8DCEA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D69C-8415-4CEA-801F-ADAE7D480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5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9612-2740-9061-8ED7-394104D9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D5F1E-8E30-5D8B-527F-92CE4EEDF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D3B5-BF68-4C91-8BC8-9EBD0D7A8AA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7B59F-AE9E-46AE-B714-6492FCE2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9B88D-2AE2-3DEB-01D7-4D2525E6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D69C-8415-4CEA-801F-ADAE7D480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2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B27D4-9E6F-DDD3-6655-3C8BF29A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D3B5-BF68-4C91-8BC8-9EBD0D7A8AA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6297F-80DC-A295-849D-432978B3F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9AC2B-7E95-8CF3-448B-B02505BF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D69C-8415-4CEA-801F-ADAE7D480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2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72D1-EB77-32F9-01EA-7D9530935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E231E-BEED-AAF8-BA0A-3CD6DD96E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C344B-F265-18ED-EE7E-02D05AFD5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C7DA2-F17D-580E-F19F-E8DD6976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D3B5-BF68-4C91-8BC8-9EBD0D7A8AA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329F5-B161-0959-0103-4021C2BE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F67C0-EBEE-2BE4-061B-0F340E5F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D69C-8415-4CEA-801F-ADAE7D480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1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1E65-1427-A71F-C9D0-E7A810853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CE32A2-9643-5DBB-B6E7-DDDB7286F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E696D-EEC2-3CB8-DC45-EC77B90D7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291FC-BC4B-DBD5-B870-AF459288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D3B5-BF68-4C91-8BC8-9EBD0D7A8AA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DBDE6-79B6-1AC2-67C6-2F4AA7FF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25D66-B254-2960-A267-1BA3DEC1E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D69C-8415-4CEA-801F-ADAE7D480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9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852045-7DD4-8C82-EF6E-C39F94D4A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6DAE0-4716-711E-AC0E-9F2E6871F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665DF-B6E4-6C52-ABBE-1B2B20705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3D3B5-BF68-4C91-8BC8-9EBD0D7A8AA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77C16-B463-515D-4366-FF18848E5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A4177-D907-1FD4-437B-F8B3CC826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DD69C-8415-4CEA-801F-ADAE7D480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4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3.xml"/><Relationship Id="rId7" Type="http://schemas.openxmlformats.org/officeDocument/2006/relationships/slide" Target="slid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5.xml"/><Relationship Id="rId10" Type="http://schemas.openxmlformats.org/officeDocument/2006/relationships/slide" Target="slide7.xml"/><Relationship Id="rId4" Type="http://schemas.openxmlformats.org/officeDocument/2006/relationships/slide" Target="slide4.xml"/><Relationship Id="rId9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FC5D5B14-185F-52FF-1A4D-B02B36E73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25" y="0"/>
            <a:ext cx="4847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71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5FEEC56D-8E42-AE25-690B-3A4C24FAAA07}"/>
              </a:ext>
            </a:extLst>
          </p:cNvPr>
          <p:cNvSpPr txBox="1">
            <a:spLocks/>
          </p:cNvSpPr>
          <p:nvPr/>
        </p:nvSpPr>
        <p:spPr>
          <a:xfrm>
            <a:off x="1513352" y="2826694"/>
            <a:ext cx="9378044" cy="16839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If you were the </a:t>
            </a:r>
            <a:r>
              <a:rPr lang="en-US" altLang="zh-CN" sz="4000" dirty="0"/>
              <a:t>head of a county, will you follow the step or leave the step of previous one to develop your hometown?</a:t>
            </a:r>
            <a:endParaRPr lang="en-US" sz="4000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4EA8AB64-F356-236B-1ABA-422CE7CAA36F}"/>
              </a:ext>
            </a:extLst>
          </p:cNvPr>
          <p:cNvSpPr txBox="1">
            <a:spLocks/>
          </p:cNvSpPr>
          <p:nvPr/>
        </p:nvSpPr>
        <p:spPr>
          <a:xfrm>
            <a:off x="861573" y="1473629"/>
            <a:ext cx="2673723" cy="9958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/>
              <a:t>Scenario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22F787B1-4532-8D9D-8F89-447A90AAE04A}"/>
              </a:ext>
            </a:extLst>
          </p:cNvPr>
          <p:cNvSpPr txBox="1">
            <a:spLocks/>
          </p:cNvSpPr>
          <p:nvPr/>
        </p:nvSpPr>
        <p:spPr>
          <a:xfrm>
            <a:off x="3603649" y="366592"/>
            <a:ext cx="5197451" cy="9958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/>
              <a:t>Scenario + </a:t>
            </a:r>
            <a:r>
              <a:rPr lang="en-US" altLang="zh-CN" sz="5000" dirty="0"/>
              <a:t>Home</a:t>
            </a:r>
            <a:endParaRPr lang="en-US" sz="5000" dirty="0"/>
          </a:p>
        </p:txBody>
      </p:sp>
      <p:sp>
        <p:nvSpPr>
          <p:cNvPr id="4" name="Arrow: Left 3">
            <a:hlinkClick r:id="rId3" action="ppaction://hlinksldjump"/>
            <a:extLst>
              <a:ext uri="{FF2B5EF4-FFF2-40B4-BE49-F238E27FC236}">
                <a16:creationId xmlns:a16="http://schemas.microsoft.com/office/drawing/2014/main" id="{9C0F8892-0A68-75A5-F328-5EE599875128}"/>
              </a:ext>
            </a:extLst>
          </p:cNvPr>
          <p:cNvSpPr/>
          <p:nvPr/>
        </p:nvSpPr>
        <p:spPr>
          <a:xfrm>
            <a:off x="10125800" y="5897380"/>
            <a:ext cx="1817184" cy="951304"/>
          </a:xfrm>
          <a:prstGeom prst="leftArrow">
            <a:avLst/>
          </a:prstGeom>
          <a:solidFill>
            <a:srgbClr val="EBF1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36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5FEEC56D-8E42-AE25-690B-3A4C24FAAA07}"/>
              </a:ext>
            </a:extLst>
          </p:cNvPr>
          <p:cNvSpPr txBox="1">
            <a:spLocks/>
          </p:cNvSpPr>
          <p:nvPr/>
        </p:nvSpPr>
        <p:spPr>
          <a:xfrm>
            <a:off x="1992085" y="3007764"/>
            <a:ext cx="8904514" cy="11030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What biggest opportunity you missed in past 10 years?</a:t>
            </a:r>
          </a:p>
          <a:p>
            <a:pPr algn="l"/>
            <a:endParaRPr lang="en-US" sz="4000" dirty="0"/>
          </a:p>
          <a:p>
            <a:pPr algn="l"/>
            <a:r>
              <a:rPr lang="en-US" sz="4000" dirty="0"/>
              <a:t>How will you grasp it if had it again?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4EA8AB64-F356-236B-1ABA-422CE7CAA36F}"/>
              </a:ext>
            </a:extLst>
          </p:cNvPr>
          <p:cNvSpPr txBox="1">
            <a:spLocks/>
          </p:cNvSpPr>
          <p:nvPr/>
        </p:nvSpPr>
        <p:spPr>
          <a:xfrm>
            <a:off x="861573" y="1473629"/>
            <a:ext cx="2673723" cy="9958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/>
              <a:t>Scenario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C92B799-3982-8062-CBE8-D70013367981}"/>
              </a:ext>
            </a:extLst>
          </p:cNvPr>
          <p:cNvSpPr txBox="1">
            <a:spLocks/>
          </p:cNvSpPr>
          <p:nvPr/>
        </p:nvSpPr>
        <p:spPr>
          <a:xfrm>
            <a:off x="3603649" y="366592"/>
            <a:ext cx="5197451" cy="9958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/>
              <a:t>Scenario + </a:t>
            </a:r>
            <a:r>
              <a:rPr lang="en-US" altLang="zh-CN" sz="5000" dirty="0"/>
              <a:t>Personal</a:t>
            </a:r>
            <a:endParaRPr lang="en-US" sz="5000" dirty="0"/>
          </a:p>
        </p:txBody>
      </p:sp>
      <p:sp>
        <p:nvSpPr>
          <p:cNvPr id="4" name="Arrow: Left 3">
            <a:hlinkClick r:id="rId3" action="ppaction://hlinksldjump"/>
            <a:extLst>
              <a:ext uri="{FF2B5EF4-FFF2-40B4-BE49-F238E27FC236}">
                <a16:creationId xmlns:a16="http://schemas.microsoft.com/office/drawing/2014/main" id="{8459138D-7395-7F82-339F-FF55EDE046F3}"/>
              </a:ext>
            </a:extLst>
          </p:cNvPr>
          <p:cNvSpPr/>
          <p:nvPr/>
        </p:nvSpPr>
        <p:spPr>
          <a:xfrm>
            <a:off x="10125800" y="5897380"/>
            <a:ext cx="1817184" cy="951304"/>
          </a:xfrm>
          <a:prstGeom prst="leftArrow">
            <a:avLst/>
          </a:prstGeom>
          <a:solidFill>
            <a:srgbClr val="EBF1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1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890224C-3A39-3A82-B060-D35DB72CB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611798"/>
              </p:ext>
            </p:extLst>
          </p:nvPr>
        </p:nvGraphicFramePr>
        <p:xfrm>
          <a:off x="460721" y="708066"/>
          <a:ext cx="11497236" cy="51586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74309">
                  <a:extLst>
                    <a:ext uri="{9D8B030D-6E8A-4147-A177-3AD203B41FA5}">
                      <a16:colId xmlns:a16="http://schemas.microsoft.com/office/drawing/2014/main" val="785626976"/>
                    </a:ext>
                  </a:extLst>
                </a:gridCol>
                <a:gridCol w="2874309">
                  <a:extLst>
                    <a:ext uri="{9D8B030D-6E8A-4147-A177-3AD203B41FA5}">
                      <a16:colId xmlns:a16="http://schemas.microsoft.com/office/drawing/2014/main" val="1423000987"/>
                    </a:ext>
                  </a:extLst>
                </a:gridCol>
                <a:gridCol w="2874309">
                  <a:extLst>
                    <a:ext uri="{9D8B030D-6E8A-4147-A177-3AD203B41FA5}">
                      <a16:colId xmlns:a16="http://schemas.microsoft.com/office/drawing/2014/main" val="145777979"/>
                    </a:ext>
                  </a:extLst>
                </a:gridCol>
                <a:gridCol w="2874309">
                  <a:extLst>
                    <a:ext uri="{9D8B030D-6E8A-4147-A177-3AD203B41FA5}">
                      <a16:colId xmlns:a16="http://schemas.microsoft.com/office/drawing/2014/main" val="3426323521"/>
                    </a:ext>
                  </a:extLst>
                </a:gridCol>
              </a:tblGrid>
              <a:tr h="1289666"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/>
                        <a:t>Country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Home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Person</a:t>
                      </a:r>
                      <a:r>
                        <a:rPr lang="en-US" altLang="zh-CN" sz="4000" dirty="0"/>
                        <a:t>al</a:t>
                      </a:r>
                      <a:endParaRPr 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747499"/>
                  </a:ext>
                </a:extLst>
              </a:tr>
              <a:tr h="1289666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Graph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942773"/>
                  </a:ext>
                </a:extLst>
              </a:tr>
              <a:tr h="1289666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Data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493529"/>
                  </a:ext>
                </a:extLst>
              </a:tr>
              <a:tr h="1289666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Scenario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02920"/>
                  </a:ext>
                </a:extLst>
              </a:tr>
            </a:tbl>
          </a:graphicData>
        </a:graphic>
      </p:graphicFrame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BB14A308-296B-8C30-4D2A-C7B256C67E06}"/>
              </a:ext>
            </a:extLst>
          </p:cNvPr>
          <p:cNvSpPr/>
          <p:nvPr/>
        </p:nvSpPr>
        <p:spPr>
          <a:xfrm>
            <a:off x="3402586" y="2064915"/>
            <a:ext cx="2759601" cy="1103021"/>
          </a:xfrm>
          <a:prstGeom prst="rect">
            <a:avLst/>
          </a:prstGeom>
          <a:solidFill>
            <a:srgbClr val="D5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2CA231BF-1A62-7B56-4450-D581192DC978}"/>
              </a:ext>
            </a:extLst>
          </p:cNvPr>
          <p:cNvSpPr/>
          <p:nvPr/>
        </p:nvSpPr>
        <p:spPr>
          <a:xfrm>
            <a:off x="6300470" y="2064915"/>
            <a:ext cx="2759601" cy="1103021"/>
          </a:xfrm>
          <a:prstGeom prst="rect">
            <a:avLst/>
          </a:prstGeom>
          <a:solidFill>
            <a:srgbClr val="D5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 7">
            <a:hlinkClick r:id="rId5" action="ppaction://hlinksldjump"/>
            <a:extLst>
              <a:ext uri="{FF2B5EF4-FFF2-40B4-BE49-F238E27FC236}">
                <a16:creationId xmlns:a16="http://schemas.microsoft.com/office/drawing/2014/main" id="{AECDEC82-69A6-67A7-F7CD-09E06ACFECEE}"/>
              </a:ext>
            </a:extLst>
          </p:cNvPr>
          <p:cNvSpPr/>
          <p:nvPr/>
        </p:nvSpPr>
        <p:spPr>
          <a:xfrm>
            <a:off x="9129213" y="2064915"/>
            <a:ext cx="2759601" cy="1103021"/>
          </a:xfrm>
          <a:prstGeom prst="rect">
            <a:avLst/>
          </a:prstGeom>
          <a:solidFill>
            <a:srgbClr val="D5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>
            <a:hlinkClick r:id="rId6" action="ppaction://hlinksldjump"/>
            <a:extLst>
              <a:ext uri="{FF2B5EF4-FFF2-40B4-BE49-F238E27FC236}">
                <a16:creationId xmlns:a16="http://schemas.microsoft.com/office/drawing/2014/main" id="{68623095-41BD-92C8-636F-966053F6E1AA}"/>
              </a:ext>
            </a:extLst>
          </p:cNvPr>
          <p:cNvSpPr/>
          <p:nvPr/>
        </p:nvSpPr>
        <p:spPr>
          <a:xfrm>
            <a:off x="3402586" y="4702186"/>
            <a:ext cx="2759601" cy="1103021"/>
          </a:xfrm>
          <a:prstGeom prst="rect">
            <a:avLst/>
          </a:prstGeom>
          <a:solidFill>
            <a:srgbClr val="D5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Rectangle 9">
            <a:hlinkClick r:id="rId7" action="ppaction://hlinksldjump"/>
            <a:extLst>
              <a:ext uri="{FF2B5EF4-FFF2-40B4-BE49-F238E27FC236}">
                <a16:creationId xmlns:a16="http://schemas.microsoft.com/office/drawing/2014/main" id="{63B5CE51-18EB-8417-2114-EEB34F6BD73E}"/>
              </a:ext>
            </a:extLst>
          </p:cNvPr>
          <p:cNvSpPr/>
          <p:nvPr/>
        </p:nvSpPr>
        <p:spPr>
          <a:xfrm>
            <a:off x="6300470" y="4702186"/>
            <a:ext cx="2759601" cy="1103021"/>
          </a:xfrm>
          <a:prstGeom prst="rect">
            <a:avLst/>
          </a:prstGeom>
          <a:solidFill>
            <a:srgbClr val="D5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Rectangle 10">
            <a:hlinkClick r:id="rId8" action="ppaction://hlinksldjump"/>
            <a:extLst>
              <a:ext uri="{FF2B5EF4-FFF2-40B4-BE49-F238E27FC236}">
                <a16:creationId xmlns:a16="http://schemas.microsoft.com/office/drawing/2014/main" id="{AA113BEE-F2CA-2A79-2048-B1B92B094BBF}"/>
              </a:ext>
            </a:extLst>
          </p:cNvPr>
          <p:cNvSpPr/>
          <p:nvPr/>
        </p:nvSpPr>
        <p:spPr>
          <a:xfrm>
            <a:off x="9129213" y="4702186"/>
            <a:ext cx="2759601" cy="1103021"/>
          </a:xfrm>
          <a:prstGeom prst="rect">
            <a:avLst/>
          </a:prstGeom>
          <a:solidFill>
            <a:srgbClr val="D5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" name="Rectangle 11">
            <a:hlinkClick r:id="rId9" action="ppaction://hlinksldjump"/>
            <a:extLst>
              <a:ext uri="{FF2B5EF4-FFF2-40B4-BE49-F238E27FC236}">
                <a16:creationId xmlns:a16="http://schemas.microsoft.com/office/drawing/2014/main" id="{12FE308D-8703-23E6-1F6C-36B42B3EA916}"/>
              </a:ext>
            </a:extLst>
          </p:cNvPr>
          <p:cNvSpPr/>
          <p:nvPr/>
        </p:nvSpPr>
        <p:spPr>
          <a:xfrm>
            <a:off x="3402586" y="3421764"/>
            <a:ext cx="2759601" cy="1103021"/>
          </a:xfrm>
          <a:prstGeom prst="rect">
            <a:avLst/>
          </a:prstGeom>
          <a:solidFill>
            <a:srgbClr val="EBF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Rectangle 12">
            <a:hlinkClick r:id="rId10" action="ppaction://hlinksldjump"/>
            <a:extLst>
              <a:ext uri="{FF2B5EF4-FFF2-40B4-BE49-F238E27FC236}">
                <a16:creationId xmlns:a16="http://schemas.microsoft.com/office/drawing/2014/main" id="{F0555873-39F0-856F-BBE3-2D80938841E6}"/>
              </a:ext>
            </a:extLst>
          </p:cNvPr>
          <p:cNvSpPr/>
          <p:nvPr/>
        </p:nvSpPr>
        <p:spPr>
          <a:xfrm>
            <a:off x="6300470" y="3421764"/>
            <a:ext cx="2759601" cy="1103021"/>
          </a:xfrm>
          <a:prstGeom prst="rect">
            <a:avLst/>
          </a:prstGeom>
          <a:solidFill>
            <a:srgbClr val="EBF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Rectangle 13">
            <a:hlinkClick r:id="rId5" action="ppaction://hlinksldjump"/>
            <a:extLst>
              <a:ext uri="{FF2B5EF4-FFF2-40B4-BE49-F238E27FC236}">
                <a16:creationId xmlns:a16="http://schemas.microsoft.com/office/drawing/2014/main" id="{CA6F543B-616D-D8CF-41EA-4A5EA25C68AE}"/>
              </a:ext>
            </a:extLst>
          </p:cNvPr>
          <p:cNvSpPr/>
          <p:nvPr/>
        </p:nvSpPr>
        <p:spPr>
          <a:xfrm>
            <a:off x="9129213" y="3421764"/>
            <a:ext cx="2759601" cy="1103021"/>
          </a:xfrm>
          <a:prstGeom prst="rect">
            <a:avLst/>
          </a:prstGeom>
          <a:solidFill>
            <a:srgbClr val="EBF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4407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3D49EF6-1262-EF22-B805-E5C8F16B9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335" y="2382852"/>
            <a:ext cx="4361330" cy="245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EF270A28-23AF-B268-9999-DDCA5CFBEA77}"/>
              </a:ext>
            </a:extLst>
          </p:cNvPr>
          <p:cNvSpPr txBox="1">
            <a:spLocks/>
          </p:cNvSpPr>
          <p:nvPr/>
        </p:nvSpPr>
        <p:spPr>
          <a:xfrm>
            <a:off x="4101353" y="181535"/>
            <a:ext cx="4484594" cy="9958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/>
              <a:t>Graph + </a:t>
            </a:r>
            <a:r>
              <a:rPr lang="en-US" altLang="zh-CN" sz="5000" dirty="0"/>
              <a:t>Country</a:t>
            </a:r>
            <a:endParaRPr lang="en-US" sz="5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42D6D5-F821-ECBA-814D-947D47BC8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647" y="1258818"/>
            <a:ext cx="4431353" cy="2860473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9B2B0C5E-A0AC-5CE9-D1BE-5D4E56651958}"/>
              </a:ext>
            </a:extLst>
          </p:cNvPr>
          <p:cNvSpPr txBox="1">
            <a:spLocks/>
          </p:cNvSpPr>
          <p:nvPr/>
        </p:nvSpPr>
        <p:spPr>
          <a:xfrm>
            <a:off x="9346828" y="4200745"/>
            <a:ext cx="2721908" cy="6878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/>
              <a:t>China </a:t>
            </a:r>
            <a:r>
              <a:rPr lang="en-US" altLang="zh-CN" sz="4000" b="1" dirty="0">
                <a:solidFill>
                  <a:srgbClr val="FF0000"/>
                </a:solidFill>
              </a:rPr>
              <a:t>C</a:t>
            </a:r>
            <a:r>
              <a:rPr lang="en-US" altLang="zh-CN" sz="4000" dirty="0"/>
              <a:t>919</a:t>
            </a:r>
            <a:endParaRPr lang="en-US" sz="4000" dirty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F1CB0C5B-24B5-3A5E-2CDF-A48C348DB391}"/>
              </a:ext>
            </a:extLst>
          </p:cNvPr>
          <p:cNvSpPr txBox="1">
            <a:spLocks/>
          </p:cNvSpPr>
          <p:nvPr/>
        </p:nvSpPr>
        <p:spPr>
          <a:xfrm>
            <a:off x="5241382" y="4971611"/>
            <a:ext cx="2721908" cy="6878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dirty="0">
                <a:solidFill>
                  <a:srgbClr val="FF0000"/>
                </a:solidFill>
              </a:rPr>
              <a:t>B</a:t>
            </a:r>
            <a:r>
              <a:rPr lang="en-US" altLang="zh-CN" sz="4000" dirty="0"/>
              <a:t>oeing 737</a:t>
            </a:r>
            <a:endParaRPr lang="en-US" sz="4000" dirty="0"/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FBC0AAFE-66D9-57A8-63EA-057AB9D21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64" y="3609476"/>
            <a:ext cx="4095989" cy="227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1BE69D99-06F7-D273-339F-3F38BFEA898C}"/>
              </a:ext>
            </a:extLst>
          </p:cNvPr>
          <p:cNvSpPr txBox="1">
            <a:spLocks/>
          </p:cNvSpPr>
          <p:nvPr/>
        </p:nvSpPr>
        <p:spPr>
          <a:xfrm>
            <a:off x="605754" y="5988592"/>
            <a:ext cx="2721908" cy="6878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dirty="0">
                <a:solidFill>
                  <a:srgbClr val="FF0000"/>
                </a:solidFill>
              </a:rPr>
              <a:t>A</a:t>
            </a:r>
            <a:r>
              <a:rPr lang="en-US" altLang="zh-CN" sz="4000" dirty="0"/>
              <a:t>irbus A320</a:t>
            </a:r>
            <a:endParaRPr lang="en-US" sz="4000" dirty="0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A580A16B-564D-C9AD-355E-3CE8231146CE}"/>
              </a:ext>
            </a:extLst>
          </p:cNvPr>
          <p:cNvSpPr txBox="1">
            <a:spLocks/>
          </p:cNvSpPr>
          <p:nvPr/>
        </p:nvSpPr>
        <p:spPr>
          <a:xfrm>
            <a:off x="56029" y="1312875"/>
            <a:ext cx="7400365" cy="7246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Impromptu speech</a:t>
            </a:r>
          </a:p>
        </p:txBody>
      </p:sp>
      <p:sp>
        <p:nvSpPr>
          <p:cNvPr id="14" name="Arrow: Left 13">
            <a:hlinkClick r:id="rId6" action="ppaction://hlinksldjump"/>
            <a:extLst>
              <a:ext uri="{FF2B5EF4-FFF2-40B4-BE49-F238E27FC236}">
                <a16:creationId xmlns:a16="http://schemas.microsoft.com/office/drawing/2014/main" id="{D381FE29-456F-7F76-15D1-19EF33E62704}"/>
              </a:ext>
            </a:extLst>
          </p:cNvPr>
          <p:cNvSpPr/>
          <p:nvPr/>
        </p:nvSpPr>
        <p:spPr>
          <a:xfrm>
            <a:off x="10195509" y="5882750"/>
            <a:ext cx="1817184" cy="951304"/>
          </a:xfrm>
          <a:prstGeom prst="leftArrow">
            <a:avLst/>
          </a:prstGeom>
          <a:solidFill>
            <a:srgbClr val="EBF1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EF270A28-23AF-B268-9999-DDCA5CFBEA77}"/>
              </a:ext>
            </a:extLst>
          </p:cNvPr>
          <p:cNvSpPr txBox="1">
            <a:spLocks/>
          </p:cNvSpPr>
          <p:nvPr/>
        </p:nvSpPr>
        <p:spPr>
          <a:xfrm>
            <a:off x="4101353" y="181535"/>
            <a:ext cx="4484594" cy="9958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/>
              <a:t>Graph + </a:t>
            </a:r>
            <a:r>
              <a:rPr lang="en-US" altLang="zh-CN" sz="5000" dirty="0"/>
              <a:t>Home</a:t>
            </a:r>
            <a:endParaRPr lang="en-US" sz="5000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1BE69D99-06F7-D273-339F-3F38BFEA898C}"/>
              </a:ext>
            </a:extLst>
          </p:cNvPr>
          <p:cNvSpPr txBox="1">
            <a:spLocks/>
          </p:cNvSpPr>
          <p:nvPr/>
        </p:nvSpPr>
        <p:spPr>
          <a:xfrm>
            <a:off x="1944696" y="5659484"/>
            <a:ext cx="2721908" cy="6878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/>
              <a:t>Rural</a:t>
            </a:r>
            <a:endParaRPr lang="en-US" sz="4000" dirty="0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A580A16B-564D-C9AD-355E-3CE8231146CE}"/>
              </a:ext>
            </a:extLst>
          </p:cNvPr>
          <p:cNvSpPr txBox="1">
            <a:spLocks/>
          </p:cNvSpPr>
          <p:nvPr/>
        </p:nvSpPr>
        <p:spPr>
          <a:xfrm>
            <a:off x="56029" y="1312875"/>
            <a:ext cx="7400365" cy="7246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Impromptu speech</a:t>
            </a:r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AFB60881-41FF-E46A-C691-97BDDD133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86" y="2292695"/>
            <a:ext cx="4415096" cy="331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ee the source image">
            <a:extLst>
              <a:ext uri="{FF2B5EF4-FFF2-40B4-BE49-F238E27FC236}">
                <a16:creationId xmlns:a16="http://schemas.microsoft.com/office/drawing/2014/main" id="{F63543B9-B5BB-BB1B-C173-71B72ED94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072" y="2348672"/>
            <a:ext cx="4800600" cy="319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73938FA-6CDE-E065-2D3D-8E75678EBFF2}"/>
              </a:ext>
            </a:extLst>
          </p:cNvPr>
          <p:cNvSpPr txBox="1">
            <a:spLocks/>
          </p:cNvSpPr>
          <p:nvPr/>
        </p:nvSpPr>
        <p:spPr>
          <a:xfrm>
            <a:off x="8029810" y="5604018"/>
            <a:ext cx="2721908" cy="6878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/>
              <a:t>Urban</a:t>
            </a:r>
            <a:endParaRPr lang="en-US" sz="4000" dirty="0"/>
          </a:p>
        </p:txBody>
      </p:sp>
      <p:sp>
        <p:nvSpPr>
          <p:cNvPr id="5" name="Arrow: Left 4">
            <a:hlinkClick r:id="rId5" action="ppaction://hlinksldjump"/>
            <a:extLst>
              <a:ext uri="{FF2B5EF4-FFF2-40B4-BE49-F238E27FC236}">
                <a16:creationId xmlns:a16="http://schemas.microsoft.com/office/drawing/2014/main" id="{1BE8EE11-F919-112A-6E56-9B7AE4B2908D}"/>
              </a:ext>
            </a:extLst>
          </p:cNvPr>
          <p:cNvSpPr/>
          <p:nvPr/>
        </p:nvSpPr>
        <p:spPr>
          <a:xfrm>
            <a:off x="10201988" y="5871705"/>
            <a:ext cx="1817184" cy="951304"/>
          </a:xfrm>
          <a:prstGeom prst="leftArrow">
            <a:avLst/>
          </a:prstGeom>
          <a:solidFill>
            <a:srgbClr val="EBF1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70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EF270A28-23AF-B268-9999-DDCA5CFBEA77}"/>
              </a:ext>
            </a:extLst>
          </p:cNvPr>
          <p:cNvSpPr txBox="1">
            <a:spLocks/>
          </p:cNvSpPr>
          <p:nvPr/>
        </p:nvSpPr>
        <p:spPr>
          <a:xfrm>
            <a:off x="4101353" y="181535"/>
            <a:ext cx="4677976" cy="9958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/>
              <a:t>Graph + </a:t>
            </a:r>
            <a:r>
              <a:rPr lang="en-US" altLang="zh-CN" sz="5000" dirty="0"/>
              <a:t>Personal</a:t>
            </a:r>
            <a:endParaRPr lang="en-US" sz="500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B2B0C5E-A0AC-5CE9-D1BE-5D4E56651958}"/>
              </a:ext>
            </a:extLst>
          </p:cNvPr>
          <p:cNvSpPr txBox="1">
            <a:spLocks/>
          </p:cNvSpPr>
          <p:nvPr/>
        </p:nvSpPr>
        <p:spPr>
          <a:xfrm>
            <a:off x="7030120" y="5377703"/>
            <a:ext cx="3278522" cy="6878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/>
              <a:t>Now: Free time</a:t>
            </a:r>
            <a:endParaRPr lang="en-US" sz="4000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1BE69D99-06F7-D273-339F-3F38BFEA898C}"/>
              </a:ext>
            </a:extLst>
          </p:cNvPr>
          <p:cNvSpPr txBox="1">
            <a:spLocks/>
          </p:cNvSpPr>
          <p:nvPr/>
        </p:nvSpPr>
        <p:spPr>
          <a:xfrm>
            <a:off x="1431735" y="5323119"/>
            <a:ext cx="3360874" cy="6878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/>
              <a:t>10y ago: Free time</a:t>
            </a:r>
            <a:endParaRPr lang="en-US" sz="4000" dirty="0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A580A16B-564D-C9AD-355E-3CE8231146CE}"/>
              </a:ext>
            </a:extLst>
          </p:cNvPr>
          <p:cNvSpPr txBox="1">
            <a:spLocks/>
          </p:cNvSpPr>
          <p:nvPr/>
        </p:nvSpPr>
        <p:spPr>
          <a:xfrm>
            <a:off x="72358" y="1177364"/>
            <a:ext cx="7400365" cy="7246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Impromptu speech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30A47E18-8559-C22B-044A-0FD4B9974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752" y="2052062"/>
            <a:ext cx="3282841" cy="328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70E2A6E3-8FF1-055E-ECEB-0801563F5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602" y="2052062"/>
            <a:ext cx="4855471" cy="323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Left 1">
            <a:hlinkClick r:id="rId5" action="ppaction://hlinksldjump"/>
            <a:extLst>
              <a:ext uri="{FF2B5EF4-FFF2-40B4-BE49-F238E27FC236}">
                <a16:creationId xmlns:a16="http://schemas.microsoft.com/office/drawing/2014/main" id="{BBBFE356-6BD0-71AC-7041-7595CE8CD5C8}"/>
              </a:ext>
            </a:extLst>
          </p:cNvPr>
          <p:cNvSpPr/>
          <p:nvPr/>
        </p:nvSpPr>
        <p:spPr>
          <a:xfrm>
            <a:off x="10125800" y="5897380"/>
            <a:ext cx="1817184" cy="951304"/>
          </a:xfrm>
          <a:prstGeom prst="leftArrow">
            <a:avLst/>
          </a:prstGeom>
          <a:solidFill>
            <a:srgbClr val="EBF1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3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C1FFD6-F166-FD43-8D92-BB15017D2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508" y="1290171"/>
            <a:ext cx="2673723" cy="995829"/>
          </a:xfrm>
        </p:spPr>
        <p:txBody>
          <a:bodyPr>
            <a:normAutofit/>
          </a:bodyPr>
          <a:lstStyle/>
          <a:p>
            <a:pPr algn="l"/>
            <a:r>
              <a:rPr lang="en-US" sz="5000" dirty="0"/>
              <a:t>Data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5FEEC56D-8E42-AE25-690B-3A4C24FAAA07}"/>
              </a:ext>
            </a:extLst>
          </p:cNvPr>
          <p:cNvSpPr txBox="1">
            <a:spLocks/>
          </p:cNvSpPr>
          <p:nvPr/>
        </p:nvSpPr>
        <p:spPr>
          <a:xfrm>
            <a:off x="2084615" y="2307827"/>
            <a:ext cx="8692242" cy="18461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AutoNum type="alphaUcPeriod"/>
            </a:pPr>
            <a:r>
              <a:rPr lang="en-US" sz="4000" dirty="0"/>
              <a:t>GDP: 50 trillion in 2012, 100+ trillion in 2022</a:t>
            </a:r>
          </a:p>
          <a:p>
            <a:pPr marL="742950" indent="-742950" algn="l">
              <a:buAutoNum type="alphaUcPeriod"/>
            </a:pPr>
            <a:r>
              <a:rPr lang="en-US" sz="4000" dirty="0"/>
              <a:t>Jobs: Averagely 10 million new urban jobs were created each year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4EA8AB64-F356-236B-1ABA-422CE7CAA36F}"/>
              </a:ext>
            </a:extLst>
          </p:cNvPr>
          <p:cNvSpPr txBox="1">
            <a:spLocks/>
          </p:cNvSpPr>
          <p:nvPr/>
        </p:nvSpPr>
        <p:spPr>
          <a:xfrm>
            <a:off x="1195188" y="4175796"/>
            <a:ext cx="2673723" cy="9958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/>
              <a:t>Question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7CDCA980-D87A-FC86-468B-5FFC9DDD3B87}"/>
              </a:ext>
            </a:extLst>
          </p:cNvPr>
          <p:cNvSpPr txBox="1">
            <a:spLocks/>
          </p:cNvSpPr>
          <p:nvPr/>
        </p:nvSpPr>
        <p:spPr>
          <a:xfrm>
            <a:off x="2382370" y="5245472"/>
            <a:ext cx="7400365" cy="7246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Analysis its challenge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F270A28-23AF-B268-9999-DDCA5CFBEA77}"/>
              </a:ext>
            </a:extLst>
          </p:cNvPr>
          <p:cNvSpPr txBox="1">
            <a:spLocks/>
          </p:cNvSpPr>
          <p:nvPr/>
        </p:nvSpPr>
        <p:spPr>
          <a:xfrm>
            <a:off x="4550707" y="181535"/>
            <a:ext cx="4035240" cy="9958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/>
              <a:t>Data + </a:t>
            </a:r>
            <a:r>
              <a:rPr lang="en-US" altLang="zh-CN" sz="5000" dirty="0"/>
              <a:t>Country</a:t>
            </a:r>
            <a:endParaRPr lang="en-US" sz="5000" dirty="0"/>
          </a:p>
        </p:txBody>
      </p:sp>
      <p:sp>
        <p:nvSpPr>
          <p:cNvPr id="7" name="Arrow: Left 6">
            <a:hlinkClick r:id="rId3" action="ppaction://hlinksldjump"/>
            <a:extLst>
              <a:ext uri="{FF2B5EF4-FFF2-40B4-BE49-F238E27FC236}">
                <a16:creationId xmlns:a16="http://schemas.microsoft.com/office/drawing/2014/main" id="{E240C3BF-5FCE-CB93-31ED-FF24E0E36ACD}"/>
              </a:ext>
            </a:extLst>
          </p:cNvPr>
          <p:cNvSpPr/>
          <p:nvPr/>
        </p:nvSpPr>
        <p:spPr>
          <a:xfrm>
            <a:off x="10125800" y="5897380"/>
            <a:ext cx="1817184" cy="951304"/>
          </a:xfrm>
          <a:prstGeom prst="leftArrow">
            <a:avLst/>
          </a:prstGeom>
          <a:solidFill>
            <a:srgbClr val="EBF1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81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C1FFD6-F166-FD43-8D92-BB15017D2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508" y="1290171"/>
            <a:ext cx="2673723" cy="995829"/>
          </a:xfrm>
        </p:spPr>
        <p:txBody>
          <a:bodyPr>
            <a:normAutofit/>
          </a:bodyPr>
          <a:lstStyle/>
          <a:p>
            <a:pPr algn="l"/>
            <a:r>
              <a:rPr lang="en-US" sz="5000" dirty="0"/>
              <a:t>Data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5FEEC56D-8E42-AE25-690B-3A4C24FAAA07}"/>
              </a:ext>
            </a:extLst>
          </p:cNvPr>
          <p:cNvSpPr txBox="1">
            <a:spLocks/>
          </p:cNvSpPr>
          <p:nvPr/>
        </p:nvSpPr>
        <p:spPr>
          <a:xfrm>
            <a:off x="2167698" y="1959959"/>
            <a:ext cx="8771965" cy="21373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AutoNum type="alphaUcPeriod"/>
            </a:pPr>
            <a:r>
              <a:rPr lang="en-US" sz="4000" dirty="0"/>
              <a:t>100+ million rural residents were lifted out of poverty</a:t>
            </a:r>
          </a:p>
          <a:p>
            <a:pPr marL="742950" indent="-742950" algn="l">
              <a:buAutoNum type="alphaUcPeriod"/>
            </a:pPr>
            <a:r>
              <a:rPr lang="en-US" sz="4000" dirty="0"/>
              <a:t>800+ poor counties take off their hats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4EA8AB64-F356-236B-1ABA-422CE7CAA36F}"/>
              </a:ext>
            </a:extLst>
          </p:cNvPr>
          <p:cNvSpPr txBox="1">
            <a:spLocks/>
          </p:cNvSpPr>
          <p:nvPr/>
        </p:nvSpPr>
        <p:spPr>
          <a:xfrm>
            <a:off x="1165412" y="4074086"/>
            <a:ext cx="2673723" cy="9958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/>
              <a:t>Question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7CDCA980-D87A-FC86-468B-5FFC9DDD3B87}"/>
              </a:ext>
            </a:extLst>
          </p:cNvPr>
          <p:cNvSpPr txBox="1">
            <a:spLocks/>
          </p:cNvSpPr>
          <p:nvPr/>
        </p:nvSpPr>
        <p:spPr>
          <a:xfrm>
            <a:off x="2061241" y="5250915"/>
            <a:ext cx="7400365" cy="7246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Image Role =&gt; Talk Rural Change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F270A28-23AF-B268-9999-DDCA5CFBEA77}"/>
              </a:ext>
            </a:extLst>
          </p:cNvPr>
          <p:cNvSpPr txBox="1">
            <a:spLocks/>
          </p:cNvSpPr>
          <p:nvPr/>
        </p:nvSpPr>
        <p:spPr>
          <a:xfrm>
            <a:off x="4550707" y="181535"/>
            <a:ext cx="3557869" cy="9958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/>
              <a:t>Data + H</a:t>
            </a:r>
            <a:r>
              <a:rPr lang="en-US" altLang="zh-CN" sz="5000" dirty="0"/>
              <a:t>ome</a:t>
            </a:r>
            <a:endParaRPr lang="en-US" sz="5000" dirty="0"/>
          </a:p>
        </p:txBody>
      </p:sp>
      <p:sp>
        <p:nvSpPr>
          <p:cNvPr id="7" name="Arrow: Left 6">
            <a:hlinkClick r:id="rId3" action="ppaction://hlinksldjump"/>
            <a:extLst>
              <a:ext uri="{FF2B5EF4-FFF2-40B4-BE49-F238E27FC236}">
                <a16:creationId xmlns:a16="http://schemas.microsoft.com/office/drawing/2014/main" id="{21746F61-4533-9F2F-2E3D-5BBF7313D97C}"/>
              </a:ext>
            </a:extLst>
          </p:cNvPr>
          <p:cNvSpPr/>
          <p:nvPr/>
        </p:nvSpPr>
        <p:spPr>
          <a:xfrm>
            <a:off x="10125800" y="5897380"/>
            <a:ext cx="1817184" cy="951304"/>
          </a:xfrm>
          <a:prstGeom prst="leftArrow">
            <a:avLst/>
          </a:prstGeom>
          <a:solidFill>
            <a:srgbClr val="EBF1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45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C1FFD6-F166-FD43-8D92-BB15017D2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430" y="1075764"/>
            <a:ext cx="2673723" cy="995829"/>
          </a:xfrm>
        </p:spPr>
        <p:txBody>
          <a:bodyPr>
            <a:normAutofit/>
          </a:bodyPr>
          <a:lstStyle/>
          <a:p>
            <a:pPr algn="l"/>
            <a:r>
              <a:rPr lang="en-US" sz="5000" dirty="0"/>
              <a:t>Data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5FEEC56D-8E42-AE25-690B-3A4C24FAAA07}"/>
              </a:ext>
            </a:extLst>
          </p:cNvPr>
          <p:cNvSpPr txBox="1">
            <a:spLocks/>
          </p:cNvSpPr>
          <p:nvPr/>
        </p:nvSpPr>
        <p:spPr>
          <a:xfrm>
            <a:off x="2039471" y="2071593"/>
            <a:ext cx="8133230" cy="11030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1 billion Internet users 2022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4EA8AB64-F356-236B-1ABA-422CE7CAA36F}"/>
              </a:ext>
            </a:extLst>
          </p:cNvPr>
          <p:cNvSpPr txBox="1">
            <a:spLocks/>
          </p:cNvSpPr>
          <p:nvPr/>
        </p:nvSpPr>
        <p:spPr>
          <a:xfrm>
            <a:off x="970430" y="3482043"/>
            <a:ext cx="2673723" cy="9958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/>
              <a:t>Question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7CDCA980-D87A-FC86-468B-5FFC9DDD3B87}"/>
              </a:ext>
            </a:extLst>
          </p:cNvPr>
          <p:cNvSpPr txBox="1">
            <a:spLocks/>
          </p:cNvSpPr>
          <p:nvPr/>
        </p:nvSpPr>
        <p:spPr>
          <a:xfrm>
            <a:off x="2039471" y="4785289"/>
            <a:ext cx="8408894" cy="1225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Make friends easier or hardier?</a:t>
            </a:r>
          </a:p>
          <a:p>
            <a:pPr algn="l"/>
            <a:endParaRPr lang="en-US" sz="4000" dirty="0"/>
          </a:p>
          <a:p>
            <a:pPr algn="l"/>
            <a:r>
              <a:rPr lang="en-US" sz="4000" dirty="0"/>
              <a:t>Learning easier or harder?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CE7B5B6-DF28-48D5-19B6-73F827545662}"/>
              </a:ext>
            </a:extLst>
          </p:cNvPr>
          <p:cNvSpPr txBox="1">
            <a:spLocks/>
          </p:cNvSpPr>
          <p:nvPr/>
        </p:nvSpPr>
        <p:spPr>
          <a:xfrm>
            <a:off x="4550707" y="181535"/>
            <a:ext cx="4210052" cy="9958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/>
              <a:t>Data + </a:t>
            </a:r>
            <a:r>
              <a:rPr lang="en-US" altLang="zh-CN" sz="5000" dirty="0"/>
              <a:t>Personal</a:t>
            </a:r>
            <a:endParaRPr lang="en-US" sz="5000" dirty="0"/>
          </a:p>
        </p:txBody>
      </p:sp>
      <p:sp>
        <p:nvSpPr>
          <p:cNvPr id="7" name="Arrow: Left 6">
            <a:hlinkClick r:id="rId3" action="ppaction://hlinksldjump"/>
            <a:extLst>
              <a:ext uri="{FF2B5EF4-FFF2-40B4-BE49-F238E27FC236}">
                <a16:creationId xmlns:a16="http://schemas.microsoft.com/office/drawing/2014/main" id="{2EC4481F-BE04-87F4-7FF0-3D42A45AD197}"/>
              </a:ext>
            </a:extLst>
          </p:cNvPr>
          <p:cNvSpPr/>
          <p:nvPr/>
        </p:nvSpPr>
        <p:spPr>
          <a:xfrm>
            <a:off x="10125800" y="5897380"/>
            <a:ext cx="1817184" cy="951304"/>
          </a:xfrm>
          <a:prstGeom prst="leftArrow">
            <a:avLst/>
          </a:prstGeom>
          <a:solidFill>
            <a:srgbClr val="EBF1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1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4EA8AB64-F356-236B-1ABA-422CE7CAA36F}"/>
              </a:ext>
            </a:extLst>
          </p:cNvPr>
          <p:cNvSpPr txBox="1">
            <a:spLocks/>
          </p:cNvSpPr>
          <p:nvPr/>
        </p:nvSpPr>
        <p:spPr>
          <a:xfrm>
            <a:off x="1264345" y="1408314"/>
            <a:ext cx="2673723" cy="9958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/>
              <a:t>Scenario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CE7B5B6-DF28-48D5-19B6-73F827545662}"/>
              </a:ext>
            </a:extLst>
          </p:cNvPr>
          <p:cNvSpPr txBox="1">
            <a:spLocks/>
          </p:cNvSpPr>
          <p:nvPr/>
        </p:nvSpPr>
        <p:spPr>
          <a:xfrm>
            <a:off x="3603649" y="366592"/>
            <a:ext cx="5197451" cy="9958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/>
              <a:t>Scenario + </a:t>
            </a:r>
            <a:r>
              <a:rPr lang="en-US" altLang="zh-CN" sz="5000" dirty="0"/>
              <a:t>Country</a:t>
            </a:r>
            <a:endParaRPr lang="en-US" sz="5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B63D8F-1AC6-A85A-DA84-D641BEF25404}"/>
              </a:ext>
            </a:extLst>
          </p:cNvPr>
          <p:cNvSpPr txBox="1">
            <a:spLocks/>
          </p:cNvSpPr>
          <p:nvPr/>
        </p:nvSpPr>
        <p:spPr>
          <a:xfrm>
            <a:off x="2764970" y="2022605"/>
            <a:ext cx="8022772" cy="18581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Imag</a:t>
            </a:r>
            <a:r>
              <a:rPr lang="en-US" altLang="zh-CN" sz="4000" dirty="0"/>
              <a:t>ination</a:t>
            </a:r>
            <a:r>
              <a:rPr lang="en-US" sz="4000" dirty="0"/>
              <a:t> about future 10 years.</a:t>
            </a:r>
          </a:p>
        </p:txBody>
      </p:sp>
      <p:sp>
        <p:nvSpPr>
          <p:cNvPr id="10" name="Arrow: Left 9">
            <a:hlinkClick r:id="rId3" action="ppaction://hlinksldjump"/>
            <a:extLst>
              <a:ext uri="{FF2B5EF4-FFF2-40B4-BE49-F238E27FC236}">
                <a16:creationId xmlns:a16="http://schemas.microsoft.com/office/drawing/2014/main" id="{E7ECFA99-3339-9B27-7BB5-912B7EEB4B30}"/>
              </a:ext>
            </a:extLst>
          </p:cNvPr>
          <p:cNvSpPr/>
          <p:nvPr/>
        </p:nvSpPr>
        <p:spPr>
          <a:xfrm>
            <a:off x="10125800" y="5897380"/>
            <a:ext cx="1817184" cy="951304"/>
          </a:xfrm>
          <a:prstGeom prst="leftArrow">
            <a:avLst/>
          </a:prstGeom>
          <a:solidFill>
            <a:srgbClr val="EBF1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60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204</Words>
  <Application>Microsoft Office PowerPoint</Application>
  <PresentationFormat>Widescreen</PresentationFormat>
  <Paragraphs>69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</vt:lpstr>
      <vt:lpstr>Data</vt:lpstr>
      <vt:lpstr>Data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Remarkable Decade</dc:title>
  <dc:creator>Xinglin Yu</dc:creator>
  <cp:lastModifiedBy>Xinglin Yu</cp:lastModifiedBy>
  <cp:revision>1</cp:revision>
  <dcterms:created xsi:type="dcterms:W3CDTF">2022-10-17T15:50:34Z</dcterms:created>
  <dcterms:modified xsi:type="dcterms:W3CDTF">2022-10-19T11:03:58Z</dcterms:modified>
</cp:coreProperties>
</file>