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5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4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39" r:id="rId5"/>
    <p:sldLayoutId id="2147484545" r:id="rId6"/>
    <p:sldLayoutId id="2147484540" r:id="rId7"/>
    <p:sldLayoutId id="2147484541" r:id="rId8"/>
    <p:sldLayoutId id="2147484542" r:id="rId9"/>
    <p:sldLayoutId id="2147484543" r:id="rId10"/>
    <p:sldLayoutId id="21474845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512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15" name="Rectangle 514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22E8-9EAF-1F24-0C81-0CF659C0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16" y="1205598"/>
            <a:ext cx="5059667" cy="3042706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altLang="zh-CN" sz="6000" dirty="0"/>
              <a:t>The Firsts </a:t>
            </a:r>
            <a:br>
              <a:rPr lang="en-US" altLang="zh-CN" sz="6000" dirty="0"/>
            </a:br>
            <a:r>
              <a:rPr lang="en-US" altLang="zh-CN" sz="6000" dirty="0"/>
              <a:t>in Life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4EBB-4163-91F2-05F6-C7AABCA6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89" y="4140755"/>
            <a:ext cx="4515910" cy="950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19:00-21:00 7/6/2022</a:t>
            </a:r>
            <a:br>
              <a:rPr lang="en-US" altLang="zh-CN"/>
            </a:br>
            <a:r>
              <a:rPr lang="en-US" altLang="zh-CN"/>
              <a:t>Microsoft Toastmaster</a:t>
            </a:r>
            <a:br>
              <a:rPr lang="en-US" altLang="zh-CN"/>
            </a:br>
            <a:r>
              <a:rPr lang="en-US" altLang="zh-CN"/>
              <a:t>Online + Offline Meeting</a:t>
            </a:r>
            <a:endParaRPr lang="en-US" dirty="0"/>
          </a:p>
        </p:txBody>
      </p:sp>
      <p:sp>
        <p:nvSpPr>
          <p:cNvPr id="531" name="Rectangle 516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llage of two people&#10;&#10;Description automatically generated with medium confidence">
            <a:extLst>
              <a:ext uri="{FF2B5EF4-FFF2-40B4-BE49-F238E27FC236}">
                <a16:creationId xmlns:a16="http://schemas.microsoft.com/office/drawing/2014/main" id="{5DE3F13D-DBDC-2FAA-7480-F3EBB443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61" y="1763951"/>
            <a:ext cx="6466812" cy="36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Garamond</vt:lpstr>
      <vt:lpstr>SavonVTI</vt:lpstr>
      <vt:lpstr>The Firsts  in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穿越</dc:title>
  <dc:creator>Xinglin Yu</dc:creator>
  <cp:lastModifiedBy>Xinglin Yu</cp:lastModifiedBy>
  <cp:revision>24</cp:revision>
  <dcterms:created xsi:type="dcterms:W3CDTF">2022-04-26T15:15:39Z</dcterms:created>
  <dcterms:modified xsi:type="dcterms:W3CDTF">2022-07-04T12:49:15Z</dcterms:modified>
</cp:coreProperties>
</file>