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6922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8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68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55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7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89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2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8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8016CD-FF2E-4882-B511-24A92A214B4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8EADEB-B508-4AF3-BF6D-4A109FC5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584" y="2590800"/>
            <a:ext cx="6947127" cy="24440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Cricket Player Management System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4200" y="4899379"/>
            <a:ext cx="5762563" cy="1364531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4900" b="1" dirty="0"/>
              <a:t>Prepared By: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Muhammad Mohsin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Muhammad </a:t>
            </a:r>
            <a:r>
              <a:rPr lang="en-US" sz="3600" dirty="0" err="1"/>
              <a:t>Qasim</a:t>
            </a:r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Muhamad Kashif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err="1"/>
              <a:t>Sheryar</a:t>
            </a:r>
            <a:r>
              <a:rPr lang="en-US" sz="3600" dirty="0"/>
              <a:t> Jamal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48C31-4BCC-4C6A-A64D-5C0DB02B7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818" y="381000"/>
            <a:ext cx="2602657" cy="2444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029200"/>
          </a:xfrm>
        </p:spPr>
        <p:txBody>
          <a:bodyPr/>
          <a:lstStyle/>
          <a:p>
            <a:r>
              <a:rPr lang="en-US" dirty="0"/>
              <a:t>Edit class is multi pubic Inherited with Batsman and Bowler class.</a:t>
            </a:r>
          </a:p>
          <a:p>
            <a:r>
              <a:rPr lang="en-US" dirty="0"/>
              <a:t>As the player play matches and his record have to be changed so for this purpose we have make this class.</a:t>
            </a:r>
          </a:p>
          <a:p>
            <a:r>
              <a:rPr lang="en-US" dirty="0"/>
              <a:t>This class contained two public function that are:</a:t>
            </a:r>
          </a:p>
          <a:p>
            <a:r>
              <a:rPr lang="en-US" dirty="0"/>
              <a:t>Edit Bat(); (for editing the batsman record)</a:t>
            </a:r>
          </a:p>
          <a:p>
            <a:r>
              <a:rPr lang="en-US" dirty="0"/>
              <a:t>Edit Bowl(); (for editing the bowler record)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90A9-C360-4B9B-9ED0-2382FFAE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8800"/>
            <a:ext cx="8001000" cy="2667000"/>
          </a:xfrm>
        </p:spPr>
        <p:txBody>
          <a:bodyPr>
            <a:normAutofit/>
          </a:bodyPr>
          <a:lstStyle/>
          <a:p>
            <a:r>
              <a:rPr lang="en-US" sz="8000" dirty="0"/>
              <a:t>Thankyou </a:t>
            </a:r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26825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7620000" cy="3180416"/>
          </a:xfrm>
        </p:spPr>
        <p:txBody>
          <a:bodyPr/>
          <a:lstStyle/>
          <a:p>
            <a:r>
              <a:rPr lang="en-US" dirty="0"/>
              <a:t>Our Project is about the management of  Cricket Players.</a:t>
            </a:r>
          </a:p>
          <a:p>
            <a:r>
              <a:rPr lang="en-US" dirty="0"/>
              <a:t>This project maintain the profile of players.</a:t>
            </a:r>
          </a:p>
          <a:p>
            <a:r>
              <a:rPr lang="en-US" dirty="0"/>
              <a:t>The profile tells you about the player characteristics and his performance.</a:t>
            </a:r>
          </a:p>
          <a:p>
            <a:r>
              <a:rPr lang="en-US" dirty="0"/>
              <a:t> Creating Profile of new player, Editing existing profile of player can be done in this project.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705784"/>
            <a:ext cx="7704667" cy="1371599"/>
          </a:xfrm>
        </p:spPr>
        <p:txBody>
          <a:bodyPr>
            <a:normAutofit/>
          </a:bodyPr>
          <a:lstStyle/>
          <a:p>
            <a:r>
              <a:rPr lang="en-US" dirty="0"/>
              <a:t>Use of OOP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704667" cy="33328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developed this project by using object oriented programming concepts.</a:t>
            </a:r>
          </a:p>
          <a:p>
            <a:r>
              <a:rPr lang="en-US" dirty="0"/>
              <a:t>These Concepts are implemented in our project.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Inheritance (Single, Multiple)</a:t>
            </a:r>
          </a:p>
          <a:p>
            <a:r>
              <a:rPr lang="en-US" dirty="0"/>
              <a:t>Polymorphism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is based on 5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Bowler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Batsman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All-rounder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FB70-4F5C-4CFA-9D4F-9019D8B7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90599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5B239-A9E4-4E3A-9FF4-E8D70C780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92" y="1600200"/>
            <a:ext cx="7275908" cy="4800599"/>
          </a:xfrm>
        </p:spPr>
      </p:pic>
    </p:spTree>
    <p:extLst>
      <p:ext uri="{BB962C8B-B14F-4D97-AF65-F5344CB8AC3E}">
        <p14:creationId xmlns:p14="http://schemas.microsoft.com/office/powerpoint/2010/main" val="227221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09800"/>
            <a:ext cx="7704667" cy="3332816"/>
          </a:xfrm>
        </p:spPr>
        <p:txBody>
          <a:bodyPr/>
          <a:lstStyle/>
          <a:p>
            <a:r>
              <a:rPr lang="en-US" dirty="0"/>
              <a:t>This class has only public members.</a:t>
            </a:r>
          </a:p>
          <a:p>
            <a:r>
              <a:rPr lang="en-US" dirty="0"/>
              <a:t>We have three public variables in this class which store the name, age and no of matches played by the player.</a:t>
            </a:r>
          </a:p>
          <a:p>
            <a:r>
              <a:rPr lang="en-US" dirty="0"/>
              <a:t>To initialize the value of variables a non parameterized constructor is used.</a:t>
            </a:r>
          </a:p>
          <a:p>
            <a:r>
              <a:rPr lang="en-US" dirty="0"/>
              <a:t>A </a:t>
            </a:r>
            <a:r>
              <a:rPr lang="en-US" dirty="0" err="1"/>
              <a:t>Playerinfo</a:t>
            </a:r>
            <a:r>
              <a:rPr lang="en-US" dirty="0"/>
              <a:t> function is used to get the basic info about player.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Bowler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52600"/>
            <a:ext cx="8305800" cy="4724400"/>
          </a:xfrm>
        </p:spPr>
        <p:txBody>
          <a:bodyPr>
            <a:normAutofit/>
          </a:bodyPr>
          <a:lstStyle/>
          <a:p>
            <a:r>
              <a:rPr lang="en-US" dirty="0"/>
              <a:t>This class is public virtual inherited with player class.</a:t>
            </a:r>
          </a:p>
          <a:p>
            <a:r>
              <a:rPr lang="en-US" dirty="0"/>
              <a:t>This class has protected member variable like no of wickets, average and economy etc.</a:t>
            </a:r>
          </a:p>
          <a:p>
            <a:r>
              <a:rPr lang="en-US" dirty="0"/>
              <a:t>This class also have non-parameterized constructor to initialize the protected member</a:t>
            </a:r>
          </a:p>
          <a:p>
            <a:r>
              <a:rPr lang="en-US" dirty="0"/>
              <a:t>This class contained one public function that is Bowler Info();</a:t>
            </a:r>
          </a:p>
          <a:p>
            <a:r>
              <a:rPr lang="en-US" dirty="0"/>
              <a:t>This function is responsible to get the record of the Bowler.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Batsman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class is public virtual Inherited with Player class.</a:t>
            </a:r>
          </a:p>
          <a:p>
            <a:r>
              <a:rPr lang="en-US" dirty="0"/>
              <a:t>This class has protected  member variable like run, average and no of centuries etc.</a:t>
            </a:r>
          </a:p>
          <a:p>
            <a:r>
              <a:rPr lang="en-US" dirty="0"/>
              <a:t>This class also have non-parameterized constructor to initialize the protected member</a:t>
            </a:r>
          </a:p>
          <a:p>
            <a:r>
              <a:rPr lang="en-US" dirty="0"/>
              <a:t>This class contained one public function that is Batsman Info();</a:t>
            </a:r>
          </a:p>
          <a:p>
            <a:r>
              <a:rPr lang="en-US" dirty="0"/>
              <a:t>This function is responsible to get the record of the Batsman.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All-Rounder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422" y="1981200"/>
            <a:ext cx="7704667" cy="3332816"/>
          </a:xfrm>
        </p:spPr>
        <p:txBody>
          <a:bodyPr/>
          <a:lstStyle/>
          <a:p>
            <a:r>
              <a:rPr lang="en-US" dirty="0"/>
              <a:t>This class is multi public inherited with Batsman and Bowler class.</a:t>
            </a:r>
          </a:p>
          <a:p>
            <a:r>
              <a:rPr lang="en-US" dirty="0"/>
              <a:t>Because of public Inheritance all the public and protected member of Batsman and Bowler class will transfer into All-rounder public and protected member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141</TotalTime>
  <Words>398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Cricket Player Management System </vt:lpstr>
      <vt:lpstr>Project Introduction</vt:lpstr>
      <vt:lpstr>Use of OOP Concept</vt:lpstr>
      <vt:lpstr>Classes</vt:lpstr>
      <vt:lpstr>Class Diagram</vt:lpstr>
      <vt:lpstr>Player Class</vt:lpstr>
      <vt:lpstr>Bowler Class</vt:lpstr>
      <vt:lpstr> Batsman Class </vt:lpstr>
      <vt:lpstr>All-Rounder Class</vt:lpstr>
      <vt:lpstr>Edit Class</vt:lpstr>
      <vt:lpstr>Thankyou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mcn</dc:creator>
  <cp:lastModifiedBy>Muhammad Mohsin</cp:lastModifiedBy>
  <cp:revision>36</cp:revision>
  <dcterms:created xsi:type="dcterms:W3CDTF">2018-12-19T19:16:48Z</dcterms:created>
  <dcterms:modified xsi:type="dcterms:W3CDTF">2018-12-20T06:27:36Z</dcterms:modified>
</cp:coreProperties>
</file>