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70" r:id="rId13"/>
    <p:sldId id="261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7D1A-A295-4605-BE45-D524E9D40709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665A-339C-4033-8DD6-204B5EB0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2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7D1A-A295-4605-BE45-D524E9D40709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665A-339C-4033-8DD6-204B5EB0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1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7D1A-A295-4605-BE45-D524E9D40709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665A-339C-4033-8DD6-204B5EB0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9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7D1A-A295-4605-BE45-D524E9D40709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665A-339C-4033-8DD6-204B5EB0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2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7D1A-A295-4605-BE45-D524E9D40709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665A-339C-4033-8DD6-204B5EB0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7D1A-A295-4605-BE45-D524E9D40709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665A-339C-4033-8DD6-204B5EB0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0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7D1A-A295-4605-BE45-D524E9D40709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665A-339C-4033-8DD6-204B5EB0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7D1A-A295-4605-BE45-D524E9D40709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665A-339C-4033-8DD6-204B5EB0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1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7D1A-A295-4605-BE45-D524E9D40709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665A-339C-4033-8DD6-204B5EB0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1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7D1A-A295-4605-BE45-D524E9D40709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665A-339C-4033-8DD6-204B5EB0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2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7D1A-A295-4605-BE45-D524E9D40709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665A-339C-4033-8DD6-204B5EB0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6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C7D1A-A295-4605-BE45-D524E9D40709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0665A-339C-4033-8DD6-204B5EB0EA7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2" descr="Northern Virginia CodeCamp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658" y="6228757"/>
            <a:ext cx="3688783" cy="62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14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gbytesinc/column-study-js" TargetMode="External"/><Relationship Id="rId2" Type="http://schemas.openxmlformats.org/officeDocument/2006/relationships/hyperlink" Target="https://github.com/bugbytesinc/primes-demo-code-camp-201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ypescriptlang.org/" TargetMode="External"/><Relationship Id="rId5" Type="http://schemas.openxmlformats.org/officeDocument/2006/relationships/hyperlink" Target="https://babeljs.io/" TargetMode="External"/><Relationship Id="rId4" Type="http://schemas.openxmlformats.org/officeDocument/2006/relationships/hyperlink" Target="https://github.com/google/traceur-compiler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</a:t>
            </a:r>
            <a:r>
              <a:rPr lang="en-US" dirty="0" err="1"/>
              <a:t>webapp</a:t>
            </a:r>
            <a:r>
              <a:rPr lang="en-US" dirty="0"/>
              <a:t> with the help of ES6 today.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42916"/>
          </a:xfrm>
        </p:spPr>
        <p:txBody>
          <a:bodyPr>
            <a:normAutofit/>
          </a:bodyPr>
          <a:lstStyle/>
          <a:p>
            <a:r>
              <a:rPr lang="en-US" dirty="0" smtClean="0"/>
              <a:t>by Jason Fabritz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0070C0"/>
                </a:solidFill>
              </a:rPr>
              <a:t>jason.fabritz@bugbytes.com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http://www.bugbytes.com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@</a:t>
            </a:r>
            <a:r>
              <a:rPr lang="en-US" dirty="0" err="1">
                <a:solidFill>
                  <a:srgbClr val="0070C0"/>
                </a:solidFill>
              </a:rPr>
              <a:t>bugbytesinc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71" y="5094716"/>
            <a:ext cx="1702188" cy="152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64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50" y="4269442"/>
            <a:ext cx="7980179" cy="21991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15" y="1339723"/>
            <a:ext cx="7546945" cy="21363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compile and load ES6 with </a:t>
            </a:r>
            <a:r>
              <a:rPr lang="en-US" dirty="0" err="1" smtClean="0"/>
              <a:t>Traceur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811" y="3078178"/>
            <a:ext cx="5686566" cy="158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7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compile and load ES6 with </a:t>
            </a:r>
            <a:r>
              <a:rPr lang="en-US" dirty="0" err="1" smtClean="0"/>
              <a:t>Traceur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32" y="1439665"/>
            <a:ext cx="5576020" cy="52031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429" y="1366121"/>
            <a:ext cx="5878955" cy="295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76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97288" y="320040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03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Primes</a:t>
            </a:r>
          </a:p>
          <a:p>
            <a:pPr lvl="1">
              <a:spcAft>
                <a:spcPts val="2400"/>
              </a:spcAft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github.com/bugbytesinc/primes-demo-code-camp-2015</a:t>
            </a:r>
            <a:endParaRPr lang="en-US" dirty="0" smtClean="0"/>
          </a:p>
          <a:p>
            <a:r>
              <a:rPr lang="en-US" dirty="0" smtClean="0"/>
              <a:t>Column Study</a:t>
            </a:r>
          </a:p>
          <a:p>
            <a:pPr lvl="1">
              <a:spcAft>
                <a:spcPts val="2400"/>
              </a:spcAft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github.com/bugbytesinc/column-study-js</a:t>
            </a:r>
            <a:endParaRPr lang="en-US" dirty="0" smtClean="0"/>
          </a:p>
          <a:p>
            <a:r>
              <a:rPr lang="en-US" dirty="0" err="1" smtClean="0"/>
              <a:t>Traceur</a:t>
            </a:r>
            <a:r>
              <a:rPr lang="en-US" dirty="0" smtClean="0"/>
              <a:t> Compiler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github.com/google/traceur-compiler</a:t>
            </a:r>
            <a:endParaRPr lang="en-US" dirty="0" smtClean="0"/>
          </a:p>
          <a:p>
            <a:r>
              <a:rPr lang="en-US" dirty="0" smtClean="0"/>
              <a:t>Babel (formerly 6to5)</a:t>
            </a:r>
          </a:p>
          <a:p>
            <a:pPr lvl="1"/>
            <a:r>
              <a:rPr lang="en-US" dirty="0">
                <a:hlinkClick r:id="rId5"/>
              </a:rPr>
              <a:t>https://babeljs.io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err="1" smtClean="0"/>
              <a:t>TypeScript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http://www.typescriptlang.org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59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2682" y="2857500"/>
            <a:ext cx="2104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Thank You</a:t>
            </a:r>
            <a:endParaRPr lang="en-US" sz="3600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2187388" y="5193734"/>
            <a:ext cx="4675094" cy="13263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jason.fabritz@bugbytes.com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http://www.bugbytes.com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@</a:t>
            </a:r>
            <a:r>
              <a:rPr lang="en-US" dirty="0" err="1" smtClean="0">
                <a:solidFill>
                  <a:srgbClr val="0070C0"/>
                </a:solidFill>
              </a:rPr>
              <a:t>bugbytesinc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71" y="5094716"/>
            <a:ext cx="1702188" cy="152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8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6837" y="365126"/>
            <a:ext cx="11786532" cy="771876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Thank Our Sponsors without whom Today is not Possible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6837" y="1857965"/>
            <a:ext cx="1376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Platinum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7836" y="5674174"/>
            <a:ext cx="1137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Bronze</a:t>
            </a:r>
            <a:endParaRPr lang="en-US" sz="2400" dirty="0"/>
          </a:p>
        </p:txBody>
      </p:sp>
      <p:pic>
        <p:nvPicPr>
          <p:cNvPr id="1028" name="Picture 4" descr="http://novacodecamp.org/Portals/0/Sponsors/Excella%20Logo%20Full%20Col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001" y="944097"/>
            <a:ext cx="2962753" cy="228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novacodecamp.org/Portals/0/Sponsors/xamarin-horizontal-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105" y="5555165"/>
            <a:ext cx="2887824" cy="69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novacodecamp.org/Portals/0/Sponsors/AIS-logo_RG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982" y="1313941"/>
            <a:ext cx="3522072" cy="154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novacodecamp.org/Portals/0/Sponsors/RDA_Logo_LetsGo_276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044" y="1494776"/>
            <a:ext cx="2468231" cy="118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novacodecamp.org/Portals/0/Sponsors/SimV%20logo%20stacked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49" y="3498306"/>
            <a:ext cx="1804267" cy="131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50651" y="3922897"/>
            <a:ext cx="1137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Silver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314" y="3623960"/>
            <a:ext cx="2023623" cy="10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Housekeeping…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to our host</a:t>
            </a:r>
          </a:p>
          <a:p>
            <a:endParaRPr lang="en-US" dirty="0" smtClean="0"/>
          </a:p>
          <a:p>
            <a:r>
              <a:rPr lang="en-US" dirty="0" smtClean="0"/>
              <a:t>Respect your speakers and fellow attendees:</a:t>
            </a:r>
          </a:p>
          <a:p>
            <a:pPr marL="457200" lvl="1" indent="0">
              <a:buNone/>
            </a:pPr>
            <a:r>
              <a:rPr lang="en-US" sz="2800" dirty="0"/>
              <a:t>S</a:t>
            </a:r>
            <a:r>
              <a:rPr lang="en-US" sz="2800" dirty="0" smtClean="0"/>
              <a:t>et </a:t>
            </a:r>
            <a:r>
              <a:rPr lang="en-US" sz="2800" dirty="0"/>
              <a:t>m</a:t>
            </a:r>
            <a:r>
              <a:rPr lang="en-US" sz="2800" dirty="0" smtClean="0"/>
              <a:t>obile devices to vibrate or silent</a:t>
            </a:r>
          </a:p>
          <a:p>
            <a:r>
              <a:rPr lang="en-US" dirty="0" smtClean="0"/>
              <a:t>Fill out session evaluations</a:t>
            </a:r>
          </a:p>
          <a:p>
            <a:pPr lvl="1"/>
            <a:r>
              <a:rPr lang="en-US" dirty="0" smtClean="0"/>
              <a:t>They are used in the drawings</a:t>
            </a:r>
          </a:p>
          <a:p>
            <a:r>
              <a:rPr lang="en-US" dirty="0" smtClean="0"/>
              <a:t>You must be present to win at the wrap-up</a:t>
            </a:r>
            <a:endParaRPr lang="en-US" dirty="0"/>
          </a:p>
        </p:txBody>
      </p:sp>
      <p:pic>
        <p:nvPicPr>
          <p:cNvPr id="5" name="Picture 2" descr="http://novacodecamp.org/Portals/0/Sponsors/MSFT_logo_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509" y="1825625"/>
            <a:ext cx="4626929" cy="98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10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Traceur</a:t>
            </a:r>
            <a:r>
              <a:rPr lang="en-US" dirty="0" smtClean="0"/>
              <a:t> ES6 Features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2309"/>
            <a:ext cx="3086615" cy="51163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51" y="1372309"/>
            <a:ext cx="6101325" cy="3086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4813" y="6482407"/>
            <a:ext cx="730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Source: https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://github.com/google/traceur-compiler/wiki/LanguageFeatures</a:t>
            </a:r>
          </a:p>
        </p:txBody>
      </p:sp>
    </p:spTree>
    <p:extLst>
      <p:ext uri="{BB962C8B-B14F-4D97-AF65-F5344CB8AC3E}">
        <p14:creationId xmlns:p14="http://schemas.microsoft.com/office/powerpoint/2010/main" val="44963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Babel ES6 Features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19" y="1458151"/>
            <a:ext cx="7794472" cy="46982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8088" y="6488668"/>
            <a:ext cx="265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Source: https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://babeljs.io/</a:t>
            </a:r>
          </a:p>
        </p:txBody>
      </p:sp>
    </p:spTree>
    <p:extLst>
      <p:ext uri="{BB962C8B-B14F-4D97-AF65-F5344CB8AC3E}">
        <p14:creationId xmlns:p14="http://schemas.microsoft.com/office/powerpoint/2010/main" val="39121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Features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05748"/>
            <a:ext cx="8555843" cy="44983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488668"/>
            <a:ext cx="183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Source: </a:t>
            </a:r>
            <a:r>
              <a:rPr lang="en-US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wikipedia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80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ES6 Language Features we’ll show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Arrow Functions</a:t>
            </a:r>
          </a:p>
          <a:p>
            <a:r>
              <a:rPr lang="en-US" dirty="0" smtClean="0"/>
              <a:t>Classes</a:t>
            </a:r>
          </a:p>
          <a:p>
            <a:r>
              <a:rPr lang="en-US" dirty="0" smtClean="0"/>
              <a:t>For of loop</a:t>
            </a:r>
          </a:p>
          <a:p>
            <a:r>
              <a:rPr lang="en-US" dirty="0" smtClean="0"/>
              <a:t>Generators</a:t>
            </a:r>
          </a:p>
          <a:p>
            <a:r>
              <a:rPr lang="en-US" dirty="0" smtClean="0"/>
              <a:t>Modules (Import/Export and import side-affects)</a:t>
            </a:r>
          </a:p>
          <a:p>
            <a:pPr marL="0" indent="0">
              <a:spcBef>
                <a:spcPts val="4200"/>
              </a:spcBef>
              <a:buNone/>
            </a:pPr>
            <a:r>
              <a:rPr lang="en-US" b="1" i="1" dirty="0" smtClean="0"/>
              <a:t>And some of this inside a Web Worker Process!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02763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112" y="2770093"/>
            <a:ext cx="49646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Writing ES6 is easy 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58935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9753" y="2864222"/>
            <a:ext cx="67427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… but loading ES6 is difficult.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380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179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Writing your webapp with the help of ES6 today.</vt:lpstr>
      <vt:lpstr>Thank Our Sponsors without whom Today is not Possible</vt:lpstr>
      <vt:lpstr>Housekeeping…</vt:lpstr>
      <vt:lpstr>Traceur ES6 Features</vt:lpstr>
      <vt:lpstr>Babel ES6 Features</vt:lpstr>
      <vt:lpstr>TypeScript Features</vt:lpstr>
      <vt:lpstr>ES6 Language Features we’ll show today</vt:lpstr>
      <vt:lpstr>PowerPoint Presentation</vt:lpstr>
      <vt:lpstr>PowerPoint Presentation</vt:lpstr>
      <vt:lpstr>Ways to compile and load ES6 with Traceur</vt:lpstr>
      <vt:lpstr>Ways to compile and load ES6 with Traceur</vt:lpstr>
      <vt:lpstr>PowerPoint Presentation</vt:lpstr>
      <vt:lpstr>Additional Resources</vt:lpstr>
      <vt:lpstr>PowerPoint Presentation</vt:lpstr>
    </vt:vector>
  </TitlesOfParts>
  <Company>Avanade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 Our Sponsors without whom Today is not Possible</dc:title>
  <dc:creator>David Berry</dc:creator>
  <cp:lastModifiedBy>Jason Fabritz</cp:lastModifiedBy>
  <cp:revision>19</cp:revision>
  <dcterms:created xsi:type="dcterms:W3CDTF">2014-10-03T20:16:04Z</dcterms:created>
  <dcterms:modified xsi:type="dcterms:W3CDTF">2015-04-18T11:11:34Z</dcterms:modified>
</cp:coreProperties>
</file>