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9" r:id="rId4"/>
    <p:sldId id="270" r:id="rId5"/>
    <p:sldId id="297" r:id="rId6"/>
    <p:sldId id="261" r:id="rId7"/>
    <p:sldId id="271" r:id="rId8"/>
    <p:sldId id="262" r:id="rId9"/>
    <p:sldId id="265" r:id="rId10"/>
    <p:sldId id="298" r:id="rId11"/>
    <p:sldId id="29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381679817@qq.com" initials="2" lastIdx="1" clrIdx="0">
    <p:extLst>
      <p:ext uri="{19B8F6BF-5375-455C-9EA6-DF929625EA0E}">
        <p15:presenceInfo xmlns:p15="http://schemas.microsoft.com/office/powerpoint/2012/main" userId="4306ea0341832d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C6D5C"/>
    <a:srgbClr val="8BC066"/>
    <a:srgbClr val="66BFBD"/>
    <a:srgbClr val="FBC65C"/>
    <a:srgbClr val="FF7C80"/>
    <a:srgbClr val="2BCF62"/>
    <a:srgbClr val="66FF66"/>
    <a:srgbClr val="33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07E51-ED29-4F1B-9F4A-52C79B50D7D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297-20A2-49B0-A95D-734083CE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1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20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1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6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1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0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0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4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6297-20A2-49B0-A95D-734083CE80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3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178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295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910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5745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88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437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884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69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27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035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360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41AE-41DC-4328-9C92-4713EB774D8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E54D-405F-446B-AE9B-7FFD24FC0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77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3.png"/><Relationship Id="rId2" Type="http://schemas.openxmlformats.org/officeDocument/2006/relationships/tags" Target="../tags/tag43.xml"/><Relationship Id="rId16" Type="http://schemas.openxmlformats.org/officeDocument/2006/relationships/notesSlide" Target="../notesSlides/notesSlide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组合 6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5" name="PA_KSO_Shape"/>
            <p:cNvSpPr/>
            <p:nvPr>
              <p:custDataLst>
                <p:tags r:id="rId12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PA_KSO_Shape"/>
            <p:cNvSpPr/>
            <p:nvPr>
              <p:custDataLst>
                <p:tags r:id="rId13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PA_文本框 1"/>
          <p:cNvSpPr txBox="1"/>
          <p:nvPr>
            <p:custDataLst>
              <p:tags r:id="rId2"/>
            </p:custDataLst>
          </p:nvPr>
        </p:nvSpPr>
        <p:spPr>
          <a:xfrm>
            <a:off x="3349506" y="637028"/>
            <a:ext cx="2518638" cy="1323439"/>
          </a:xfrm>
          <a:prstGeom prst="rect">
            <a:avLst/>
          </a:prstGeom>
          <a:noFill/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C6D5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2020</a:t>
            </a:r>
            <a:endParaRPr lang="zh-CN" altLang="en-US" sz="8000" dirty="0">
              <a:solidFill>
                <a:srgbClr val="FC6D5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2185182" y="1740362"/>
            <a:ext cx="5718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基于视频流数据的城市情感、城市地物分布地图及可视化</a:t>
            </a:r>
          </a:p>
        </p:txBody>
      </p:sp>
      <p:grpSp>
        <p:nvGrpSpPr>
          <p:cNvPr id="8" name="PA_组合 7"/>
          <p:cNvGrpSpPr/>
          <p:nvPr>
            <p:custDataLst>
              <p:tags r:id="rId4"/>
            </p:custDataLst>
          </p:nvPr>
        </p:nvGrpSpPr>
        <p:grpSpPr>
          <a:xfrm>
            <a:off x="2339752" y="3074865"/>
            <a:ext cx="4824536" cy="302771"/>
            <a:chOff x="2195736" y="2744400"/>
            <a:chExt cx="4824536" cy="30277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195736" y="2895786"/>
              <a:ext cx="482453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圆角矩形 3"/>
            <p:cNvSpPr/>
            <p:nvPr/>
          </p:nvSpPr>
          <p:spPr>
            <a:xfrm>
              <a:off x="2375373" y="2744400"/>
              <a:ext cx="4266603" cy="3027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大实习   汇报人：周宁、王纪峰、王文旭</a:t>
              </a:r>
            </a:p>
          </p:txBody>
        </p:sp>
      </p:grpSp>
      <p:sp>
        <p:nvSpPr>
          <p:cNvPr id="11" name="PA_椭圆 10"/>
          <p:cNvSpPr/>
          <p:nvPr>
            <p:custDataLst>
              <p:tags r:id="rId5"/>
            </p:custDataLst>
          </p:nvPr>
        </p:nvSpPr>
        <p:spPr>
          <a:xfrm>
            <a:off x="1115616" y="2959902"/>
            <a:ext cx="259920" cy="25992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KSO_Shape"/>
          <p:cNvSpPr/>
          <p:nvPr>
            <p:custDataLst>
              <p:tags r:id="rId6"/>
            </p:custDataLst>
          </p:nvPr>
        </p:nvSpPr>
        <p:spPr>
          <a:xfrm flipH="1">
            <a:off x="6444208" y="-236562"/>
            <a:ext cx="2710704" cy="874387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PA_椭圆 12"/>
          <p:cNvSpPr/>
          <p:nvPr>
            <p:custDataLst>
              <p:tags r:id="rId7"/>
            </p:custDataLst>
          </p:nvPr>
        </p:nvSpPr>
        <p:spPr>
          <a:xfrm>
            <a:off x="1655418" y="354360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3"/>
          <p:cNvSpPr/>
          <p:nvPr>
            <p:custDataLst>
              <p:tags r:id="rId8"/>
            </p:custDataLst>
          </p:nvPr>
        </p:nvSpPr>
        <p:spPr>
          <a:xfrm>
            <a:off x="2555777" y="3363839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4"/>
          <p:cNvSpPr/>
          <p:nvPr>
            <p:custDataLst>
              <p:tags r:id="rId9"/>
            </p:custDataLst>
          </p:nvPr>
        </p:nvSpPr>
        <p:spPr>
          <a:xfrm>
            <a:off x="1486593" y="2438671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文本框 18"/>
          <p:cNvSpPr txBox="1"/>
          <p:nvPr>
            <p:custDataLst>
              <p:tags r:id="rId10"/>
            </p:custDataLst>
          </p:nvPr>
        </p:nvSpPr>
        <p:spPr>
          <a:xfrm>
            <a:off x="267307" y="20190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CUG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椭圆 10"/>
          <p:cNvSpPr/>
          <p:nvPr>
            <p:custDataLst>
              <p:tags r:id="rId11"/>
            </p:custDataLst>
          </p:nvPr>
        </p:nvSpPr>
        <p:spPr>
          <a:xfrm>
            <a:off x="6804248" y="3291830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2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 animBg="1"/>
      <p:bldP spid="13" grpId="0" animBg="1"/>
      <p:bldP spid="14" grpId="0" animBg="1"/>
      <p:bldP spid="15" grpId="0" animBg="1"/>
      <p:bldP spid="19" grpId="0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96EF6E-3DC6-4963-9558-AD382C054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22" y="1374505"/>
            <a:ext cx="5216565" cy="23944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B09AE3-E040-40AD-B6CF-316C090CF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22"/>
          <a:stretch/>
        </p:blipFill>
        <p:spPr>
          <a:xfrm>
            <a:off x="6336882" y="671408"/>
            <a:ext cx="2371096" cy="4204597"/>
          </a:xfrm>
          <a:prstGeom prst="rect">
            <a:avLst/>
          </a:prstGeom>
        </p:spPr>
      </p:pic>
      <p:cxnSp>
        <p:nvCxnSpPr>
          <p:cNvPr id="7" name="PA_直接连接符 7">
            <a:extLst>
              <a:ext uri="{FF2B5EF4-FFF2-40B4-BE49-F238E27FC236}">
                <a16:creationId xmlns:a16="http://schemas.microsoft.com/office/drawing/2014/main" id="{417DFEA1-3710-417F-B144-1895614D9F09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_文本框 6">
            <a:extLst>
              <a:ext uri="{FF2B5EF4-FFF2-40B4-BE49-F238E27FC236}">
                <a16:creationId xmlns:a16="http://schemas.microsoft.com/office/drawing/2014/main" id="{FFEF1ABB-D620-47B8-A2BB-FD4AFA7F92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3608" y="210875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采集视频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259CD17-F575-4ADF-8C3F-61C010B459BC}"/>
              </a:ext>
            </a:extLst>
          </p:cNvPr>
          <p:cNvSpPr txBox="1"/>
          <p:nvPr/>
        </p:nvSpPr>
        <p:spPr>
          <a:xfrm>
            <a:off x="129447" y="19548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34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3" name="PA_KSO_Shape"/>
            <p:cNvSpPr/>
            <p:nvPr>
              <p:custDataLst>
                <p:tags r:id="rId7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PA_KSO_Shape"/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PA_文本框 1"/>
          <p:cNvSpPr txBox="1"/>
          <p:nvPr>
            <p:custDataLst>
              <p:tags r:id="rId2"/>
            </p:custDataLst>
          </p:nvPr>
        </p:nvSpPr>
        <p:spPr>
          <a:xfrm>
            <a:off x="2661513" y="2139702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 感谢聆听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014768" y="3579862"/>
            <a:ext cx="2357432" cy="360040"/>
            <a:chOff x="3711841" y="3469887"/>
            <a:chExt cx="1943928" cy="316710"/>
          </a:xfrm>
        </p:grpSpPr>
        <p:sp>
          <p:nvSpPr>
            <p:cNvPr id="10" name="圆角矩形 9"/>
            <p:cNvSpPr/>
            <p:nvPr/>
          </p:nvSpPr>
          <p:spPr>
            <a:xfrm>
              <a:off x="3711841" y="3469887"/>
              <a:ext cx="1580239" cy="31671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34950" y="3489742"/>
              <a:ext cx="1820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By    zhouning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PA_椭圆 10"/>
          <p:cNvSpPr/>
          <p:nvPr>
            <p:custDataLst>
              <p:tags r:id="rId3"/>
            </p:custDataLst>
          </p:nvPr>
        </p:nvSpPr>
        <p:spPr>
          <a:xfrm>
            <a:off x="2804688" y="843558"/>
            <a:ext cx="920081" cy="920081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椭圆 12"/>
          <p:cNvSpPr/>
          <p:nvPr>
            <p:custDataLst>
              <p:tags r:id="rId4"/>
            </p:custDataLst>
          </p:nvPr>
        </p:nvSpPr>
        <p:spPr>
          <a:xfrm>
            <a:off x="2248347" y="3183560"/>
            <a:ext cx="324294" cy="324294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椭圆 13"/>
          <p:cNvSpPr/>
          <p:nvPr>
            <p:custDataLst>
              <p:tags r:id="rId5"/>
            </p:custDataLst>
          </p:nvPr>
        </p:nvSpPr>
        <p:spPr>
          <a:xfrm>
            <a:off x="1887428" y="1507479"/>
            <a:ext cx="683012" cy="683012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椭圆 14"/>
          <p:cNvSpPr/>
          <p:nvPr>
            <p:custDataLst>
              <p:tags r:id="rId6"/>
            </p:custDataLst>
          </p:nvPr>
        </p:nvSpPr>
        <p:spPr>
          <a:xfrm>
            <a:off x="1719482" y="2510679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06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1"/>
          <p:cNvGrpSpPr/>
          <p:nvPr>
            <p:custDataLst>
              <p:tags r:id="rId1"/>
            </p:custDataLst>
          </p:nvPr>
        </p:nvGrpSpPr>
        <p:grpSpPr>
          <a:xfrm>
            <a:off x="4067944" y="1152336"/>
            <a:ext cx="2334722" cy="621046"/>
            <a:chOff x="4860032" y="798576"/>
            <a:chExt cx="2334722" cy="621046"/>
          </a:xfrm>
        </p:grpSpPr>
        <p:sp>
          <p:nvSpPr>
            <p:cNvPr id="4" name="PA_文本框 23"/>
            <p:cNvSpPr txBox="1"/>
            <p:nvPr>
              <p:custDataLst>
                <p:tags r:id="rId8"/>
              </p:custDataLst>
            </p:nvPr>
          </p:nvSpPr>
          <p:spPr>
            <a:xfrm>
              <a:off x="5625094" y="92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搭建神经网络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860032" y="798576"/>
              <a:ext cx="621046" cy="621046"/>
              <a:chOff x="4211960" y="697241"/>
              <a:chExt cx="720080" cy="72008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11960" y="697241"/>
                <a:ext cx="720080" cy="720080"/>
              </a:xfrm>
              <a:prstGeom prst="ellipse">
                <a:avLst/>
              </a:prstGeom>
              <a:solidFill>
                <a:srgbClr val="FC6D5C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KSO_Shape"/>
              <p:cNvSpPr>
                <a:spLocks/>
              </p:cNvSpPr>
              <p:nvPr/>
            </p:nvSpPr>
            <p:spPr bwMode="auto">
              <a:xfrm>
                <a:off x="4415138" y="903462"/>
                <a:ext cx="313724" cy="307637"/>
              </a:xfrm>
              <a:custGeom>
                <a:avLst/>
                <a:gdLst>
                  <a:gd name="T0" fmla="*/ 418516 w 2779"/>
                  <a:gd name="T1" fmla="*/ 0 h 2723"/>
                  <a:gd name="T2" fmla="*/ 60251 w 2779"/>
                  <a:gd name="T3" fmla="*/ 0 h 2723"/>
                  <a:gd name="T4" fmla="*/ 0 w 2779"/>
                  <a:gd name="T5" fmla="*/ 59661 h 2723"/>
                  <a:gd name="T6" fmla="*/ 0 w 2779"/>
                  <a:gd name="T7" fmla="*/ 411792 h 2723"/>
                  <a:gd name="T8" fmla="*/ 60251 w 2779"/>
                  <a:gd name="T9" fmla="*/ 471453 h 2723"/>
                  <a:gd name="T10" fmla="*/ 418516 w 2779"/>
                  <a:gd name="T11" fmla="*/ 471453 h 2723"/>
                  <a:gd name="T12" fmla="*/ 478119 w 2779"/>
                  <a:gd name="T13" fmla="*/ 411792 h 2723"/>
                  <a:gd name="T14" fmla="*/ 478119 w 2779"/>
                  <a:gd name="T15" fmla="*/ 59661 h 2723"/>
                  <a:gd name="T16" fmla="*/ 418516 w 2779"/>
                  <a:gd name="T17" fmla="*/ 0 h 2723"/>
                  <a:gd name="T18" fmla="*/ 418516 w 2779"/>
                  <a:gd name="T19" fmla="*/ 651085 h 2723"/>
                  <a:gd name="T20" fmla="*/ 60251 w 2779"/>
                  <a:gd name="T21" fmla="*/ 651085 h 2723"/>
                  <a:gd name="T22" fmla="*/ 0 w 2779"/>
                  <a:gd name="T23" fmla="*/ 710747 h 2723"/>
                  <a:gd name="T24" fmla="*/ 0 w 2779"/>
                  <a:gd name="T25" fmla="*/ 1055095 h 2723"/>
                  <a:gd name="T26" fmla="*/ 60251 w 2779"/>
                  <a:gd name="T27" fmla="*/ 1114757 h 2723"/>
                  <a:gd name="T28" fmla="*/ 418516 w 2779"/>
                  <a:gd name="T29" fmla="*/ 1114757 h 2723"/>
                  <a:gd name="T30" fmla="*/ 478119 w 2779"/>
                  <a:gd name="T31" fmla="*/ 1055095 h 2723"/>
                  <a:gd name="T32" fmla="*/ 478119 w 2779"/>
                  <a:gd name="T33" fmla="*/ 710747 h 2723"/>
                  <a:gd name="T34" fmla="*/ 418516 w 2779"/>
                  <a:gd name="T35" fmla="*/ 651085 h 2723"/>
                  <a:gd name="T36" fmla="*/ 418516 w 2779"/>
                  <a:gd name="T37" fmla="*/ 1294389 h 2723"/>
                  <a:gd name="T38" fmla="*/ 60251 w 2779"/>
                  <a:gd name="T39" fmla="*/ 1294389 h 2723"/>
                  <a:gd name="T40" fmla="*/ 0 w 2779"/>
                  <a:gd name="T41" fmla="*/ 1354698 h 2723"/>
                  <a:gd name="T42" fmla="*/ 0 w 2779"/>
                  <a:gd name="T43" fmla="*/ 1706181 h 2723"/>
                  <a:gd name="T44" fmla="*/ 60251 w 2779"/>
                  <a:gd name="T45" fmla="*/ 1765842 h 2723"/>
                  <a:gd name="T46" fmla="*/ 418516 w 2779"/>
                  <a:gd name="T47" fmla="*/ 1765842 h 2723"/>
                  <a:gd name="T48" fmla="*/ 478119 w 2779"/>
                  <a:gd name="T49" fmla="*/ 1706181 h 2723"/>
                  <a:gd name="T50" fmla="*/ 478119 w 2779"/>
                  <a:gd name="T51" fmla="*/ 1354698 h 2723"/>
                  <a:gd name="T52" fmla="*/ 418516 w 2779"/>
                  <a:gd name="T53" fmla="*/ 1294389 h 2723"/>
                  <a:gd name="T54" fmla="*/ 1740794 w 2779"/>
                  <a:gd name="T55" fmla="*/ 0 h 2723"/>
                  <a:gd name="T56" fmla="*/ 702926 w 2779"/>
                  <a:gd name="T57" fmla="*/ 0 h 2723"/>
                  <a:gd name="T58" fmla="*/ 643323 w 2779"/>
                  <a:gd name="T59" fmla="*/ 59661 h 2723"/>
                  <a:gd name="T60" fmla="*/ 643323 w 2779"/>
                  <a:gd name="T61" fmla="*/ 411792 h 2723"/>
                  <a:gd name="T62" fmla="*/ 702926 w 2779"/>
                  <a:gd name="T63" fmla="*/ 471453 h 2723"/>
                  <a:gd name="T64" fmla="*/ 1740794 w 2779"/>
                  <a:gd name="T65" fmla="*/ 471453 h 2723"/>
                  <a:gd name="T66" fmla="*/ 1800397 w 2779"/>
                  <a:gd name="T67" fmla="*/ 411792 h 2723"/>
                  <a:gd name="T68" fmla="*/ 1800397 w 2779"/>
                  <a:gd name="T69" fmla="*/ 59661 h 2723"/>
                  <a:gd name="T70" fmla="*/ 1740794 w 2779"/>
                  <a:gd name="T71" fmla="*/ 0 h 2723"/>
                  <a:gd name="T72" fmla="*/ 1740794 w 2779"/>
                  <a:gd name="T73" fmla="*/ 651085 h 2723"/>
                  <a:gd name="T74" fmla="*/ 702926 w 2779"/>
                  <a:gd name="T75" fmla="*/ 651085 h 2723"/>
                  <a:gd name="T76" fmla="*/ 643323 w 2779"/>
                  <a:gd name="T77" fmla="*/ 710747 h 2723"/>
                  <a:gd name="T78" fmla="*/ 643323 w 2779"/>
                  <a:gd name="T79" fmla="*/ 1055095 h 2723"/>
                  <a:gd name="T80" fmla="*/ 702926 w 2779"/>
                  <a:gd name="T81" fmla="*/ 1114757 h 2723"/>
                  <a:gd name="T82" fmla="*/ 1740794 w 2779"/>
                  <a:gd name="T83" fmla="*/ 1114757 h 2723"/>
                  <a:gd name="T84" fmla="*/ 1800397 w 2779"/>
                  <a:gd name="T85" fmla="*/ 1055095 h 2723"/>
                  <a:gd name="T86" fmla="*/ 1800397 w 2779"/>
                  <a:gd name="T87" fmla="*/ 710747 h 2723"/>
                  <a:gd name="T88" fmla="*/ 1740794 w 2779"/>
                  <a:gd name="T89" fmla="*/ 651085 h 2723"/>
                  <a:gd name="T90" fmla="*/ 1740794 w 2779"/>
                  <a:gd name="T91" fmla="*/ 1294389 h 2723"/>
                  <a:gd name="T92" fmla="*/ 702926 w 2779"/>
                  <a:gd name="T93" fmla="*/ 1294389 h 2723"/>
                  <a:gd name="T94" fmla="*/ 643323 w 2779"/>
                  <a:gd name="T95" fmla="*/ 1354698 h 2723"/>
                  <a:gd name="T96" fmla="*/ 643323 w 2779"/>
                  <a:gd name="T97" fmla="*/ 1706181 h 2723"/>
                  <a:gd name="T98" fmla="*/ 702926 w 2779"/>
                  <a:gd name="T99" fmla="*/ 1765842 h 2723"/>
                  <a:gd name="T100" fmla="*/ 1740794 w 2779"/>
                  <a:gd name="T101" fmla="*/ 1765842 h 2723"/>
                  <a:gd name="T102" fmla="*/ 1800397 w 2779"/>
                  <a:gd name="T103" fmla="*/ 1706181 h 2723"/>
                  <a:gd name="T104" fmla="*/ 1800397 w 2779"/>
                  <a:gd name="T105" fmla="*/ 1354698 h 2723"/>
                  <a:gd name="T106" fmla="*/ 1740794 w 2779"/>
                  <a:gd name="T107" fmla="*/ 1294389 h 272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779" h="2723">
                    <a:moveTo>
                      <a:pt x="646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42" y="0"/>
                      <a:pt x="0" y="41"/>
                      <a:pt x="0" y="92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86"/>
                      <a:pt x="42" y="727"/>
                      <a:pt x="93" y="727"/>
                    </a:cubicBezTo>
                    <a:cubicBezTo>
                      <a:pt x="646" y="727"/>
                      <a:pt x="646" y="727"/>
                      <a:pt x="646" y="727"/>
                    </a:cubicBezTo>
                    <a:cubicBezTo>
                      <a:pt x="697" y="727"/>
                      <a:pt x="738" y="686"/>
                      <a:pt x="738" y="635"/>
                    </a:cubicBezTo>
                    <a:cubicBezTo>
                      <a:pt x="738" y="92"/>
                      <a:pt x="738" y="92"/>
                      <a:pt x="738" y="92"/>
                    </a:cubicBezTo>
                    <a:cubicBezTo>
                      <a:pt x="738" y="41"/>
                      <a:pt x="697" y="0"/>
                      <a:pt x="646" y="0"/>
                    </a:cubicBezTo>
                    <a:close/>
                    <a:moveTo>
                      <a:pt x="646" y="1004"/>
                    </a:moveTo>
                    <a:cubicBezTo>
                      <a:pt x="93" y="1004"/>
                      <a:pt x="93" y="1004"/>
                      <a:pt x="93" y="1004"/>
                    </a:cubicBezTo>
                    <a:cubicBezTo>
                      <a:pt x="42" y="1004"/>
                      <a:pt x="0" y="1045"/>
                      <a:pt x="0" y="1096"/>
                    </a:cubicBezTo>
                    <a:cubicBezTo>
                      <a:pt x="0" y="1627"/>
                      <a:pt x="0" y="1627"/>
                      <a:pt x="0" y="1627"/>
                    </a:cubicBezTo>
                    <a:cubicBezTo>
                      <a:pt x="0" y="1678"/>
                      <a:pt x="42" y="1719"/>
                      <a:pt x="93" y="1719"/>
                    </a:cubicBezTo>
                    <a:cubicBezTo>
                      <a:pt x="646" y="1719"/>
                      <a:pt x="646" y="1719"/>
                      <a:pt x="646" y="1719"/>
                    </a:cubicBezTo>
                    <a:cubicBezTo>
                      <a:pt x="697" y="1719"/>
                      <a:pt x="738" y="1678"/>
                      <a:pt x="738" y="1627"/>
                    </a:cubicBezTo>
                    <a:cubicBezTo>
                      <a:pt x="738" y="1096"/>
                      <a:pt x="738" y="1096"/>
                      <a:pt x="738" y="1096"/>
                    </a:cubicBezTo>
                    <a:cubicBezTo>
                      <a:pt x="738" y="1045"/>
                      <a:pt x="697" y="1004"/>
                      <a:pt x="646" y="1004"/>
                    </a:cubicBezTo>
                    <a:close/>
                    <a:moveTo>
                      <a:pt x="646" y="1996"/>
                    </a:moveTo>
                    <a:cubicBezTo>
                      <a:pt x="93" y="1996"/>
                      <a:pt x="93" y="1996"/>
                      <a:pt x="93" y="1996"/>
                    </a:cubicBezTo>
                    <a:cubicBezTo>
                      <a:pt x="42" y="1996"/>
                      <a:pt x="0" y="2037"/>
                      <a:pt x="0" y="2089"/>
                    </a:cubicBezTo>
                    <a:cubicBezTo>
                      <a:pt x="0" y="2631"/>
                      <a:pt x="0" y="2631"/>
                      <a:pt x="0" y="2631"/>
                    </a:cubicBezTo>
                    <a:cubicBezTo>
                      <a:pt x="0" y="2682"/>
                      <a:pt x="42" y="2723"/>
                      <a:pt x="93" y="2723"/>
                    </a:cubicBezTo>
                    <a:cubicBezTo>
                      <a:pt x="646" y="2723"/>
                      <a:pt x="646" y="2723"/>
                      <a:pt x="646" y="2723"/>
                    </a:cubicBezTo>
                    <a:cubicBezTo>
                      <a:pt x="697" y="2723"/>
                      <a:pt x="738" y="2682"/>
                      <a:pt x="738" y="2631"/>
                    </a:cubicBezTo>
                    <a:cubicBezTo>
                      <a:pt x="738" y="2089"/>
                      <a:pt x="738" y="2089"/>
                      <a:pt x="738" y="2089"/>
                    </a:cubicBezTo>
                    <a:cubicBezTo>
                      <a:pt x="738" y="2037"/>
                      <a:pt x="697" y="1996"/>
                      <a:pt x="646" y="1996"/>
                    </a:cubicBezTo>
                    <a:close/>
                    <a:moveTo>
                      <a:pt x="2687" y="0"/>
                    </a:moveTo>
                    <a:cubicBezTo>
                      <a:pt x="1085" y="0"/>
                      <a:pt x="1085" y="0"/>
                      <a:pt x="1085" y="0"/>
                    </a:cubicBezTo>
                    <a:cubicBezTo>
                      <a:pt x="1034" y="0"/>
                      <a:pt x="993" y="41"/>
                      <a:pt x="993" y="92"/>
                    </a:cubicBezTo>
                    <a:cubicBezTo>
                      <a:pt x="993" y="635"/>
                      <a:pt x="993" y="635"/>
                      <a:pt x="993" y="635"/>
                    </a:cubicBezTo>
                    <a:cubicBezTo>
                      <a:pt x="993" y="686"/>
                      <a:pt x="1034" y="727"/>
                      <a:pt x="1085" y="727"/>
                    </a:cubicBezTo>
                    <a:cubicBezTo>
                      <a:pt x="2687" y="727"/>
                      <a:pt x="2687" y="727"/>
                      <a:pt x="2687" y="727"/>
                    </a:cubicBezTo>
                    <a:cubicBezTo>
                      <a:pt x="2738" y="727"/>
                      <a:pt x="2779" y="686"/>
                      <a:pt x="2779" y="635"/>
                    </a:cubicBezTo>
                    <a:cubicBezTo>
                      <a:pt x="2779" y="92"/>
                      <a:pt x="2779" y="92"/>
                      <a:pt x="2779" y="92"/>
                    </a:cubicBezTo>
                    <a:cubicBezTo>
                      <a:pt x="2779" y="41"/>
                      <a:pt x="2738" y="0"/>
                      <a:pt x="2687" y="0"/>
                    </a:cubicBezTo>
                    <a:close/>
                    <a:moveTo>
                      <a:pt x="2687" y="1004"/>
                    </a:moveTo>
                    <a:cubicBezTo>
                      <a:pt x="1085" y="1004"/>
                      <a:pt x="1085" y="1004"/>
                      <a:pt x="1085" y="1004"/>
                    </a:cubicBezTo>
                    <a:cubicBezTo>
                      <a:pt x="1034" y="1004"/>
                      <a:pt x="993" y="1045"/>
                      <a:pt x="993" y="1096"/>
                    </a:cubicBezTo>
                    <a:cubicBezTo>
                      <a:pt x="993" y="1627"/>
                      <a:pt x="993" y="1627"/>
                      <a:pt x="993" y="1627"/>
                    </a:cubicBezTo>
                    <a:cubicBezTo>
                      <a:pt x="993" y="1678"/>
                      <a:pt x="1034" y="1719"/>
                      <a:pt x="1085" y="1719"/>
                    </a:cubicBezTo>
                    <a:cubicBezTo>
                      <a:pt x="2687" y="1719"/>
                      <a:pt x="2687" y="1719"/>
                      <a:pt x="2687" y="1719"/>
                    </a:cubicBezTo>
                    <a:cubicBezTo>
                      <a:pt x="2738" y="1719"/>
                      <a:pt x="2779" y="1678"/>
                      <a:pt x="2779" y="1627"/>
                    </a:cubicBezTo>
                    <a:cubicBezTo>
                      <a:pt x="2779" y="1096"/>
                      <a:pt x="2779" y="1096"/>
                      <a:pt x="2779" y="1096"/>
                    </a:cubicBezTo>
                    <a:cubicBezTo>
                      <a:pt x="2779" y="1045"/>
                      <a:pt x="2738" y="1004"/>
                      <a:pt x="2687" y="1004"/>
                    </a:cubicBezTo>
                    <a:close/>
                    <a:moveTo>
                      <a:pt x="2687" y="1996"/>
                    </a:moveTo>
                    <a:cubicBezTo>
                      <a:pt x="1085" y="1996"/>
                      <a:pt x="1085" y="1996"/>
                      <a:pt x="1085" y="1996"/>
                    </a:cubicBezTo>
                    <a:cubicBezTo>
                      <a:pt x="1034" y="1996"/>
                      <a:pt x="993" y="2037"/>
                      <a:pt x="993" y="2089"/>
                    </a:cubicBezTo>
                    <a:cubicBezTo>
                      <a:pt x="993" y="2631"/>
                      <a:pt x="993" y="2631"/>
                      <a:pt x="993" y="2631"/>
                    </a:cubicBezTo>
                    <a:cubicBezTo>
                      <a:pt x="993" y="2682"/>
                      <a:pt x="1034" y="2723"/>
                      <a:pt x="1085" y="2723"/>
                    </a:cubicBezTo>
                    <a:cubicBezTo>
                      <a:pt x="2687" y="2723"/>
                      <a:pt x="2687" y="2723"/>
                      <a:pt x="2687" y="2723"/>
                    </a:cubicBezTo>
                    <a:cubicBezTo>
                      <a:pt x="2738" y="2723"/>
                      <a:pt x="2779" y="2682"/>
                      <a:pt x="2779" y="2631"/>
                    </a:cubicBezTo>
                    <a:cubicBezTo>
                      <a:pt x="2779" y="2089"/>
                      <a:pt x="2779" y="2089"/>
                      <a:pt x="2779" y="2089"/>
                    </a:cubicBezTo>
                    <a:cubicBezTo>
                      <a:pt x="2779" y="2037"/>
                      <a:pt x="2738" y="1996"/>
                      <a:pt x="2687" y="19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1" name="PA_组合 10"/>
          <p:cNvGrpSpPr/>
          <p:nvPr>
            <p:custDataLst>
              <p:tags r:id="rId2"/>
            </p:custDataLst>
          </p:nvPr>
        </p:nvGrpSpPr>
        <p:grpSpPr>
          <a:xfrm>
            <a:off x="4992928" y="2318496"/>
            <a:ext cx="2102876" cy="621046"/>
            <a:chOff x="5302919" y="2242095"/>
            <a:chExt cx="2102876" cy="621046"/>
          </a:xfrm>
        </p:grpSpPr>
        <p:sp>
          <p:nvSpPr>
            <p:cNvPr id="6" name="PA_文本框 25"/>
            <p:cNvSpPr txBox="1"/>
            <p:nvPr>
              <p:custDataLst>
                <p:tags r:id="rId7"/>
              </p:custDataLst>
            </p:nvPr>
          </p:nvSpPr>
          <p:spPr>
            <a:xfrm>
              <a:off x="6066967" y="236795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可视化展示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02919" y="2242095"/>
              <a:ext cx="621046" cy="621046"/>
              <a:chOff x="3635775" y="2580616"/>
              <a:chExt cx="720080" cy="72008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635775" y="2580616"/>
                <a:ext cx="720080" cy="720080"/>
              </a:xfrm>
              <a:prstGeom prst="ellipse">
                <a:avLst/>
              </a:prstGeom>
              <a:solidFill>
                <a:srgbClr val="8BC066"/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KSO_Shape"/>
              <p:cNvSpPr>
                <a:spLocks/>
              </p:cNvSpPr>
              <p:nvPr/>
            </p:nvSpPr>
            <p:spPr bwMode="auto">
              <a:xfrm>
                <a:off x="3820882" y="2774664"/>
                <a:ext cx="349866" cy="388969"/>
              </a:xfrm>
              <a:custGeom>
                <a:avLst/>
                <a:gdLst>
                  <a:gd name="T0" fmla="*/ 1511663 w 2946"/>
                  <a:gd name="T1" fmla="*/ 216114 h 3274"/>
                  <a:gd name="T2" fmla="*/ 1558387 w 2946"/>
                  <a:gd name="T3" fmla="*/ 72038 h 3274"/>
                  <a:gd name="T4" fmla="*/ 1619403 w 2946"/>
                  <a:gd name="T5" fmla="*/ 168822 h 3274"/>
                  <a:gd name="T6" fmla="*/ 141821 w 2946"/>
                  <a:gd name="T7" fmla="*/ 72038 h 3274"/>
                  <a:gd name="T8" fmla="*/ 647541 w 2946"/>
                  <a:gd name="T9" fmla="*/ 0 h 3274"/>
                  <a:gd name="T10" fmla="*/ 974060 w 2946"/>
                  <a:gd name="T11" fmla="*/ 72038 h 3274"/>
                  <a:gd name="T12" fmla="*/ 1477582 w 2946"/>
                  <a:gd name="T13" fmla="*/ 216114 h 3274"/>
                  <a:gd name="T14" fmla="*/ 141821 w 2946"/>
                  <a:gd name="T15" fmla="*/ 72038 h 3274"/>
                  <a:gd name="T16" fmla="*/ 0 w 2946"/>
                  <a:gd name="T17" fmla="*/ 112731 h 3274"/>
                  <a:gd name="T18" fmla="*/ 107740 w 2946"/>
                  <a:gd name="T19" fmla="*/ 72038 h 3274"/>
                  <a:gd name="T20" fmla="*/ 51671 w 2946"/>
                  <a:gd name="T21" fmla="*/ 216114 h 3274"/>
                  <a:gd name="T22" fmla="*/ 1441851 w 2946"/>
                  <a:gd name="T23" fmla="*/ 285952 h 3274"/>
                  <a:gd name="T24" fmla="*/ 179750 w 2946"/>
                  <a:gd name="T25" fmla="*/ 1298331 h 3274"/>
                  <a:gd name="T26" fmla="*/ 1441851 w 2946"/>
                  <a:gd name="T27" fmla="*/ 285952 h 3274"/>
                  <a:gd name="T28" fmla="*/ 1190091 w 2946"/>
                  <a:gd name="T29" fmla="*/ 1118512 h 3274"/>
                  <a:gd name="T30" fmla="*/ 937781 w 2946"/>
                  <a:gd name="T31" fmla="*/ 1046474 h 3274"/>
                  <a:gd name="T32" fmla="*/ 937781 w 2946"/>
                  <a:gd name="T33" fmla="*/ 974436 h 3274"/>
                  <a:gd name="T34" fmla="*/ 1334111 w 2946"/>
                  <a:gd name="T35" fmla="*/ 900199 h 3274"/>
                  <a:gd name="T36" fmla="*/ 937781 w 2946"/>
                  <a:gd name="T37" fmla="*/ 974436 h 3274"/>
                  <a:gd name="T38" fmla="*/ 1334111 w 2946"/>
                  <a:gd name="T39" fmla="*/ 792417 h 3274"/>
                  <a:gd name="T40" fmla="*/ 937781 w 2946"/>
                  <a:gd name="T41" fmla="*/ 722578 h 3274"/>
                  <a:gd name="T42" fmla="*/ 554093 w 2946"/>
                  <a:gd name="T43" fmla="*/ 1181751 h 3274"/>
                  <a:gd name="T44" fmla="*/ 507919 w 2946"/>
                  <a:gd name="T45" fmla="*/ 972236 h 3274"/>
                  <a:gd name="T46" fmla="*/ 301233 w 2946"/>
                  <a:gd name="T47" fmla="*/ 928244 h 3274"/>
                  <a:gd name="T48" fmla="*/ 863572 w 2946"/>
                  <a:gd name="T49" fmla="*/ 900199 h 3274"/>
                  <a:gd name="T50" fmla="*/ 575531 w 2946"/>
                  <a:gd name="T51" fmla="*/ 900199 h 3274"/>
                  <a:gd name="T52" fmla="*/ 287491 w 2946"/>
                  <a:gd name="T53" fmla="*/ 506465 h 3274"/>
                  <a:gd name="T54" fmla="*/ 863572 w 2946"/>
                  <a:gd name="T55" fmla="*/ 393734 h 3274"/>
                  <a:gd name="T56" fmla="*/ 287491 w 2946"/>
                  <a:gd name="T57" fmla="*/ 506465 h 3274"/>
                  <a:gd name="T58" fmla="*/ 109939 w 2946"/>
                  <a:gd name="T59" fmla="*/ 1476502 h 3274"/>
                  <a:gd name="T60" fmla="*/ 1551790 w 2946"/>
                  <a:gd name="T61" fmla="*/ 1368170 h 3274"/>
                  <a:gd name="T62" fmla="*/ 694815 w 2946"/>
                  <a:gd name="T63" fmla="*/ 1519394 h 3274"/>
                  <a:gd name="T64" fmla="*/ 357302 w 2946"/>
                  <a:gd name="T65" fmla="*/ 1800397 h 3274"/>
                  <a:gd name="T66" fmla="*/ 694815 w 2946"/>
                  <a:gd name="T67" fmla="*/ 1519394 h 3274"/>
                  <a:gd name="T68" fmla="*/ 1088397 w 2946"/>
                  <a:gd name="T69" fmla="*/ 1800397 h 3274"/>
                  <a:gd name="T70" fmla="*/ 1088397 w 2946"/>
                  <a:gd name="T71" fmla="*/ 1519394 h 327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946" h="3274">
                    <a:moveTo>
                      <a:pt x="2831" y="393"/>
                    </a:moveTo>
                    <a:cubicBezTo>
                      <a:pt x="2750" y="393"/>
                      <a:pt x="2750" y="393"/>
                      <a:pt x="2750" y="393"/>
                    </a:cubicBezTo>
                    <a:cubicBezTo>
                      <a:pt x="2754" y="131"/>
                      <a:pt x="2754" y="131"/>
                      <a:pt x="2754" y="131"/>
                    </a:cubicBezTo>
                    <a:cubicBezTo>
                      <a:pt x="2835" y="131"/>
                      <a:pt x="2835" y="131"/>
                      <a:pt x="2835" y="131"/>
                    </a:cubicBezTo>
                    <a:cubicBezTo>
                      <a:pt x="2946" y="205"/>
                      <a:pt x="2946" y="205"/>
                      <a:pt x="2946" y="205"/>
                    </a:cubicBezTo>
                    <a:cubicBezTo>
                      <a:pt x="2946" y="307"/>
                      <a:pt x="2946" y="307"/>
                      <a:pt x="2946" y="307"/>
                    </a:cubicBezTo>
                    <a:lnTo>
                      <a:pt x="2831" y="393"/>
                    </a:lnTo>
                    <a:close/>
                    <a:moveTo>
                      <a:pt x="258" y="131"/>
                    </a:moveTo>
                    <a:cubicBezTo>
                      <a:pt x="1178" y="131"/>
                      <a:pt x="1178" y="131"/>
                      <a:pt x="1178" y="131"/>
                    </a:cubicBezTo>
                    <a:cubicBezTo>
                      <a:pt x="1178" y="0"/>
                      <a:pt x="1178" y="0"/>
                      <a:pt x="1178" y="0"/>
                    </a:cubicBezTo>
                    <a:cubicBezTo>
                      <a:pt x="1772" y="0"/>
                      <a:pt x="1772" y="0"/>
                      <a:pt x="1772" y="0"/>
                    </a:cubicBezTo>
                    <a:cubicBezTo>
                      <a:pt x="1772" y="131"/>
                      <a:pt x="1772" y="131"/>
                      <a:pt x="1772" y="131"/>
                    </a:cubicBezTo>
                    <a:cubicBezTo>
                      <a:pt x="2688" y="131"/>
                      <a:pt x="2688" y="131"/>
                      <a:pt x="2688" y="131"/>
                    </a:cubicBezTo>
                    <a:cubicBezTo>
                      <a:pt x="2688" y="393"/>
                      <a:pt x="2688" y="393"/>
                      <a:pt x="2688" y="393"/>
                    </a:cubicBezTo>
                    <a:cubicBezTo>
                      <a:pt x="258" y="393"/>
                      <a:pt x="258" y="393"/>
                      <a:pt x="258" y="393"/>
                    </a:cubicBezTo>
                    <a:lnTo>
                      <a:pt x="258" y="131"/>
                    </a:lnTo>
                    <a:close/>
                    <a:moveTo>
                      <a:pt x="0" y="307"/>
                    </a:moveTo>
                    <a:cubicBezTo>
                      <a:pt x="0" y="205"/>
                      <a:pt x="0" y="205"/>
                      <a:pt x="0" y="205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94" y="393"/>
                      <a:pt x="94" y="393"/>
                      <a:pt x="94" y="393"/>
                    </a:cubicBezTo>
                    <a:lnTo>
                      <a:pt x="0" y="307"/>
                    </a:lnTo>
                    <a:close/>
                    <a:moveTo>
                      <a:pt x="2623" y="520"/>
                    </a:moveTo>
                    <a:cubicBezTo>
                      <a:pt x="2623" y="2361"/>
                      <a:pt x="2623" y="2361"/>
                      <a:pt x="2623" y="2361"/>
                    </a:cubicBezTo>
                    <a:cubicBezTo>
                      <a:pt x="327" y="2361"/>
                      <a:pt x="327" y="2361"/>
                      <a:pt x="327" y="2361"/>
                    </a:cubicBezTo>
                    <a:cubicBezTo>
                      <a:pt x="327" y="520"/>
                      <a:pt x="327" y="520"/>
                      <a:pt x="327" y="520"/>
                    </a:cubicBezTo>
                    <a:lnTo>
                      <a:pt x="2623" y="520"/>
                    </a:lnTo>
                    <a:close/>
                    <a:moveTo>
                      <a:pt x="1706" y="2034"/>
                    </a:moveTo>
                    <a:cubicBezTo>
                      <a:pt x="2165" y="2034"/>
                      <a:pt x="2165" y="2034"/>
                      <a:pt x="2165" y="2034"/>
                    </a:cubicBezTo>
                    <a:cubicBezTo>
                      <a:pt x="2165" y="1903"/>
                      <a:pt x="2165" y="1903"/>
                      <a:pt x="2165" y="1903"/>
                    </a:cubicBezTo>
                    <a:cubicBezTo>
                      <a:pt x="1706" y="1903"/>
                      <a:pt x="1706" y="1903"/>
                      <a:pt x="1706" y="1903"/>
                    </a:cubicBezTo>
                    <a:lnTo>
                      <a:pt x="1706" y="2034"/>
                    </a:lnTo>
                    <a:close/>
                    <a:moveTo>
                      <a:pt x="1706" y="1772"/>
                    </a:moveTo>
                    <a:cubicBezTo>
                      <a:pt x="2427" y="1772"/>
                      <a:pt x="2427" y="1772"/>
                      <a:pt x="2427" y="1772"/>
                    </a:cubicBezTo>
                    <a:cubicBezTo>
                      <a:pt x="2427" y="1637"/>
                      <a:pt x="2427" y="1637"/>
                      <a:pt x="2427" y="1637"/>
                    </a:cubicBezTo>
                    <a:cubicBezTo>
                      <a:pt x="1706" y="1637"/>
                      <a:pt x="1706" y="1637"/>
                      <a:pt x="1706" y="1637"/>
                    </a:cubicBezTo>
                    <a:lnTo>
                      <a:pt x="1706" y="1772"/>
                    </a:lnTo>
                    <a:close/>
                    <a:moveTo>
                      <a:pt x="1706" y="1441"/>
                    </a:moveTo>
                    <a:cubicBezTo>
                      <a:pt x="2427" y="1441"/>
                      <a:pt x="2427" y="1441"/>
                      <a:pt x="2427" y="1441"/>
                    </a:cubicBezTo>
                    <a:cubicBezTo>
                      <a:pt x="2427" y="1314"/>
                      <a:pt x="2427" y="1314"/>
                      <a:pt x="2427" y="1314"/>
                    </a:cubicBezTo>
                    <a:cubicBezTo>
                      <a:pt x="1706" y="1314"/>
                      <a:pt x="1706" y="1314"/>
                      <a:pt x="1706" y="1314"/>
                    </a:cubicBezTo>
                    <a:lnTo>
                      <a:pt x="1706" y="1441"/>
                    </a:lnTo>
                    <a:close/>
                    <a:moveTo>
                      <a:pt x="1008" y="2149"/>
                    </a:moveTo>
                    <a:cubicBezTo>
                      <a:pt x="1245" y="2149"/>
                      <a:pt x="1440" y="1998"/>
                      <a:pt x="1466" y="1768"/>
                    </a:cubicBezTo>
                    <a:cubicBezTo>
                      <a:pt x="924" y="1768"/>
                      <a:pt x="924" y="1768"/>
                      <a:pt x="924" y="1768"/>
                    </a:cubicBezTo>
                    <a:cubicBezTo>
                      <a:pt x="924" y="1231"/>
                      <a:pt x="924" y="1231"/>
                      <a:pt x="924" y="1231"/>
                    </a:cubicBezTo>
                    <a:cubicBezTo>
                      <a:pt x="694" y="1256"/>
                      <a:pt x="548" y="1451"/>
                      <a:pt x="548" y="1688"/>
                    </a:cubicBezTo>
                    <a:cubicBezTo>
                      <a:pt x="548" y="1943"/>
                      <a:pt x="754" y="2149"/>
                      <a:pt x="1008" y="2149"/>
                    </a:cubicBezTo>
                    <a:close/>
                    <a:moveTo>
                      <a:pt x="1571" y="1637"/>
                    </a:moveTo>
                    <a:cubicBezTo>
                      <a:pt x="1571" y="1637"/>
                      <a:pt x="1559" y="1126"/>
                      <a:pt x="1047" y="1126"/>
                    </a:cubicBezTo>
                    <a:cubicBezTo>
                      <a:pt x="1047" y="1637"/>
                      <a:pt x="1047" y="1637"/>
                      <a:pt x="1047" y="1637"/>
                    </a:cubicBezTo>
                    <a:lnTo>
                      <a:pt x="1571" y="1637"/>
                    </a:lnTo>
                    <a:close/>
                    <a:moveTo>
                      <a:pt x="523" y="921"/>
                    </a:moveTo>
                    <a:cubicBezTo>
                      <a:pt x="1571" y="921"/>
                      <a:pt x="1571" y="921"/>
                      <a:pt x="1571" y="921"/>
                    </a:cubicBezTo>
                    <a:cubicBezTo>
                      <a:pt x="1571" y="716"/>
                      <a:pt x="1571" y="716"/>
                      <a:pt x="1571" y="716"/>
                    </a:cubicBezTo>
                    <a:cubicBezTo>
                      <a:pt x="523" y="716"/>
                      <a:pt x="523" y="716"/>
                      <a:pt x="523" y="716"/>
                    </a:cubicBezTo>
                    <a:lnTo>
                      <a:pt x="523" y="921"/>
                    </a:lnTo>
                    <a:close/>
                    <a:moveTo>
                      <a:pt x="2823" y="2685"/>
                    </a:moveTo>
                    <a:cubicBezTo>
                      <a:pt x="200" y="2685"/>
                      <a:pt x="200" y="2685"/>
                      <a:pt x="200" y="2685"/>
                    </a:cubicBezTo>
                    <a:cubicBezTo>
                      <a:pt x="200" y="2488"/>
                      <a:pt x="200" y="2488"/>
                      <a:pt x="200" y="2488"/>
                    </a:cubicBezTo>
                    <a:cubicBezTo>
                      <a:pt x="2823" y="2488"/>
                      <a:pt x="2823" y="2488"/>
                      <a:pt x="2823" y="2488"/>
                    </a:cubicBezTo>
                    <a:lnTo>
                      <a:pt x="2823" y="2685"/>
                    </a:lnTo>
                    <a:close/>
                    <a:moveTo>
                      <a:pt x="1264" y="2763"/>
                    </a:moveTo>
                    <a:cubicBezTo>
                      <a:pt x="957" y="3274"/>
                      <a:pt x="957" y="3274"/>
                      <a:pt x="957" y="3274"/>
                    </a:cubicBezTo>
                    <a:cubicBezTo>
                      <a:pt x="650" y="3274"/>
                      <a:pt x="650" y="3274"/>
                      <a:pt x="650" y="3274"/>
                    </a:cubicBezTo>
                    <a:cubicBezTo>
                      <a:pt x="957" y="2763"/>
                      <a:pt x="957" y="2763"/>
                      <a:pt x="957" y="2763"/>
                    </a:cubicBezTo>
                    <a:lnTo>
                      <a:pt x="1264" y="2763"/>
                    </a:lnTo>
                    <a:close/>
                    <a:moveTo>
                      <a:pt x="2287" y="3274"/>
                    </a:moveTo>
                    <a:cubicBezTo>
                      <a:pt x="1980" y="3274"/>
                      <a:pt x="1980" y="3274"/>
                      <a:pt x="1980" y="3274"/>
                    </a:cubicBezTo>
                    <a:cubicBezTo>
                      <a:pt x="1673" y="2763"/>
                      <a:pt x="1673" y="2763"/>
                      <a:pt x="1673" y="2763"/>
                    </a:cubicBezTo>
                    <a:cubicBezTo>
                      <a:pt x="1980" y="2763"/>
                      <a:pt x="1980" y="2763"/>
                      <a:pt x="1980" y="2763"/>
                    </a:cubicBezTo>
                    <a:lnTo>
                      <a:pt x="2287" y="32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4067944" y="3495977"/>
            <a:ext cx="2305438" cy="621046"/>
            <a:chOff x="4860032" y="3678896"/>
            <a:chExt cx="2305438" cy="621046"/>
          </a:xfrm>
        </p:grpSpPr>
        <p:sp>
          <p:nvSpPr>
            <p:cNvPr id="8" name="PA_文本框 27"/>
            <p:cNvSpPr txBox="1"/>
            <p:nvPr>
              <p:custDataLst>
                <p:tags r:id="rId6"/>
              </p:custDataLst>
            </p:nvPr>
          </p:nvSpPr>
          <p:spPr>
            <a:xfrm>
              <a:off x="5613442" y="3800567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采集视频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860032" y="3678896"/>
              <a:ext cx="621046" cy="621046"/>
              <a:chOff x="1695380" y="1661533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695380" y="1661533"/>
                <a:ext cx="720080" cy="7200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0" dist="63500" dir="2700000" sx="106000" sy="106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KSO_Shape"/>
              <p:cNvSpPr>
                <a:spLocks/>
              </p:cNvSpPr>
              <p:nvPr/>
            </p:nvSpPr>
            <p:spPr bwMode="auto">
              <a:xfrm>
                <a:off x="1880487" y="1789534"/>
                <a:ext cx="349866" cy="454372"/>
              </a:xfrm>
              <a:custGeom>
                <a:avLst/>
                <a:gdLst>
                  <a:gd name="T0" fmla="*/ 2147483646 w 5278"/>
                  <a:gd name="T1" fmla="*/ 2147483646 h 6863"/>
                  <a:gd name="T2" fmla="*/ 2147483646 w 5278"/>
                  <a:gd name="T3" fmla="*/ 2147483646 h 6863"/>
                  <a:gd name="T4" fmla="*/ 2147483646 w 5278"/>
                  <a:gd name="T5" fmla="*/ 2147483646 h 6863"/>
                  <a:gd name="T6" fmla="*/ 2147483646 w 5278"/>
                  <a:gd name="T7" fmla="*/ 2147483646 h 6863"/>
                  <a:gd name="T8" fmla="*/ 2147483646 w 5278"/>
                  <a:gd name="T9" fmla="*/ 2147483646 h 6863"/>
                  <a:gd name="T10" fmla="*/ 2147483646 w 5278"/>
                  <a:gd name="T11" fmla="*/ 2147483646 h 6863"/>
                  <a:gd name="T12" fmla="*/ 2147483646 w 5278"/>
                  <a:gd name="T13" fmla="*/ 2147483646 h 6863"/>
                  <a:gd name="T14" fmla="*/ 2147483646 w 5278"/>
                  <a:gd name="T15" fmla="*/ 2147483646 h 6863"/>
                  <a:gd name="T16" fmla="*/ 2147483646 w 5278"/>
                  <a:gd name="T17" fmla="*/ 2147483646 h 6863"/>
                  <a:gd name="T18" fmla="*/ 2147483646 w 5278"/>
                  <a:gd name="T19" fmla="*/ 2147483646 h 6863"/>
                  <a:gd name="T20" fmla="*/ 2147483646 w 5278"/>
                  <a:gd name="T21" fmla="*/ 2147483646 h 6863"/>
                  <a:gd name="T22" fmla="*/ 2147483646 w 5278"/>
                  <a:gd name="T23" fmla="*/ 2147483646 h 6863"/>
                  <a:gd name="T24" fmla="*/ 2147483646 w 5278"/>
                  <a:gd name="T25" fmla="*/ 2147483646 h 6863"/>
                  <a:gd name="T26" fmla="*/ 2147483646 w 5278"/>
                  <a:gd name="T27" fmla="*/ 2147483646 h 6863"/>
                  <a:gd name="T28" fmla="*/ 2147483646 w 5278"/>
                  <a:gd name="T29" fmla="*/ 2147483646 h 6863"/>
                  <a:gd name="T30" fmla="*/ 2147483646 w 5278"/>
                  <a:gd name="T31" fmla="*/ 2147483646 h 6863"/>
                  <a:gd name="T32" fmla="*/ 2147483646 w 5278"/>
                  <a:gd name="T33" fmla="*/ 2147483646 h 6863"/>
                  <a:gd name="T34" fmla="*/ 2147483646 w 5278"/>
                  <a:gd name="T35" fmla="*/ 2147483646 h 6863"/>
                  <a:gd name="T36" fmla="*/ 2147483646 w 5278"/>
                  <a:gd name="T37" fmla="*/ 2147483646 h 6863"/>
                  <a:gd name="T38" fmla="*/ 2147483646 w 5278"/>
                  <a:gd name="T39" fmla="*/ 2147483646 h 6863"/>
                  <a:gd name="T40" fmla="*/ 2147483646 w 5278"/>
                  <a:gd name="T41" fmla="*/ 2147483646 h 6863"/>
                  <a:gd name="T42" fmla="*/ 2147483646 w 5278"/>
                  <a:gd name="T43" fmla="*/ 2147483646 h 6863"/>
                  <a:gd name="T44" fmla="*/ 2147483646 w 5278"/>
                  <a:gd name="T45" fmla="*/ 2147483646 h 6863"/>
                  <a:gd name="T46" fmla="*/ 2147483646 w 5278"/>
                  <a:gd name="T47" fmla="*/ 2147483646 h 6863"/>
                  <a:gd name="T48" fmla="*/ 2147483646 w 5278"/>
                  <a:gd name="T49" fmla="*/ 2147483646 h 6863"/>
                  <a:gd name="T50" fmla="*/ 2147483646 w 5278"/>
                  <a:gd name="T51" fmla="*/ 2147483646 h 6863"/>
                  <a:gd name="T52" fmla="*/ 2147483646 w 5278"/>
                  <a:gd name="T53" fmla="*/ 2147483646 h 6863"/>
                  <a:gd name="T54" fmla="*/ 2147483646 w 5278"/>
                  <a:gd name="T55" fmla="*/ 2147483646 h 6863"/>
                  <a:gd name="T56" fmla="*/ 2147483646 w 5278"/>
                  <a:gd name="T57" fmla="*/ 2147483646 h 6863"/>
                  <a:gd name="T58" fmla="*/ 2147483646 w 5278"/>
                  <a:gd name="T59" fmla="*/ 2147483646 h 6863"/>
                  <a:gd name="T60" fmla="*/ 2147483646 w 5278"/>
                  <a:gd name="T61" fmla="*/ 2147483646 h 6863"/>
                  <a:gd name="T62" fmla="*/ 2147483646 w 5278"/>
                  <a:gd name="T63" fmla="*/ 2147483646 h 6863"/>
                  <a:gd name="T64" fmla="*/ 2147483646 w 5278"/>
                  <a:gd name="T65" fmla="*/ 2147483646 h 6863"/>
                  <a:gd name="T66" fmla="*/ 2147483646 w 5278"/>
                  <a:gd name="T67" fmla="*/ 2147483646 h 6863"/>
                  <a:gd name="T68" fmla="*/ 2147483646 w 5278"/>
                  <a:gd name="T69" fmla="*/ 2147483646 h 6863"/>
                  <a:gd name="T70" fmla="*/ 2147483646 w 5278"/>
                  <a:gd name="T71" fmla="*/ 2147483646 h 6863"/>
                  <a:gd name="T72" fmla="*/ 2147483646 w 5278"/>
                  <a:gd name="T73" fmla="*/ 2147483646 h 6863"/>
                  <a:gd name="T74" fmla="*/ 2147483646 w 5278"/>
                  <a:gd name="T75" fmla="*/ 2147483646 h 6863"/>
                  <a:gd name="T76" fmla="*/ 2147483646 w 5278"/>
                  <a:gd name="T77" fmla="*/ 2147483646 h 6863"/>
                  <a:gd name="T78" fmla="*/ 2147483646 w 5278"/>
                  <a:gd name="T79" fmla="*/ 2147483646 h 6863"/>
                  <a:gd name="T80" fmla="*/ 2147483646 w 5278"/>
                  <a:gd name="T81" fmla="*/ 2147483646 h 6863"/>
                  <a:gd name="T82" fmla="*/ 2147483646 w 5278"/>
                  <a:gd name="T83" fmla="*/ 2147483646 h 6863"/>
                  <a:gd name="T84" fmla="*/ 0 w 5278"/>
                  <a:gd name="T85" fmla="*/ 2147483646 h 6863"/>
                  <a:gd name="T86" fmla="*/ 2147483646 w 5278"/>
                  <a:gd name="T87" fmla="*/ 2147483646 h 6863"/>
                  <a:gd name="T88" fmla="*/ 2147483646 w 5278"/>
                  <a:gd name="T89" fmla="*/ 2147483646 h 6863"/>
                  <a:gd name="T90" fmla="*/ 2147483646 w 5278"/>
                  <a:gd name="T91" fmla="*/ 2147483646 h 6863"/>
                  <a:gd name="T92" fmla="*/ 2147483646 w 5278"/>
                  <a:gd name="T93" fmla="*/ 2147483646 h 6863"/>
                  <a:gd name="T94" fmla="*/ 2147483646 w 5278"/>
                  <a:gd name="T95" fmla="*/ 2147483646 h 6863"/>
                  <a:gd name="T96" fmla="*/ 2147483646 w 5278"/>
                  <a:gd name="T97" fmla="*/ 1347340187 h 6863"/>
                  <a:gd name="T98" fmla="*/ 2147483646 w 5278"/>
                  <a:gd name="T99" fmla="*/ 513294381 h 6863"/>
                  <a:gd name="T100" fmla="*/ 2147483646 w 5278"/>
                  <a:gd name="T101" fmla="*/ 42761601 h 6863"/>
                  <a:gd name="T102" fmla="*/ 2147483646 w 5278"/>
                  <a:gd name="T103" fmla="*/ 21419384 h 6863"/>
                  <a:gd name="T104" fmla="*/ 2147483646 w 5278"/>
                  <a:gd name="T105" fmla="*/ 363589915 h 6863"/>
                  <a:gd name="T106" fmla="*/ 2147483646 w 5278"/>
                  <a:gd name="T107" fmla="*/ 1133454737 h 6863"/>
                  <a:gd name="T108" fmla="*/ 2147483646 w 5278"/>
                  <a:gd name="T109" fmla="*/ 2147483646 h 6863"/>
                  <a:gd name="T110" fmla="*/ 2147483646 w 5278"/>
                  <a:gd name="T111" fmla="*/ 2147483646 h 6863"/>
                  <a:gd name="T112" fmla="*/ 2147483646 w 5278"/>
                  <a:gd name="T113" fmla="*/ 2147483646 h 6863"/>
                  <a:gd name="T114" fmla="*/ 2147483646 w 5278"/>
                  <a:gd name="T115" fmla="*/ 2147483646 h 6863"/>
                  <a:gd name="T116" fmla="*/ 2147483646 w 5278"/>
                  <a:gd name="T117" fmla="*/ 2147483646 h 6863"/>
                  <a:gd name="T118" fmla="*/ 2147483646 w 5278"/>
                  <a:gd name="T119" fmla="*/ 2147483646 h 68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78" h="6863">
                    <a:moveTo>
                      <a:pt x="4046" y="5103"/>
                    </a:moveTo>
                    <a:lnTo>
                      <a:pt x="1054" y="5103"/>
                    </a:lnTo>
                    <a:lnTo>
                      <a:pt x="1054" y="4927"/>
                    </a:lnTo>
                    <a:lnTo>
                      <a:pt x="4046" y="4927"/>
                    </a:lnTo>
                    <a:lnTo>
                      <a:pt x="4046" y="5103"/>
                    </a:lnTo>
                    <a:close/>
                    <a:moveTo>
                      <a:pt x="2814" y="4575"/>
                    </a:moveTo>
                    <a:lnTo>
                      <a:pt x="1054" y="4575"/>
                    </a:lnTo>
                    <a:lnTo>
                      <a:pt x="1054" y="4399"/>
                    </a:lnTo>
                    <a:lnTo>
                      <a:pt x="2814" y="4399"/>
                    </a:lnTo>
                    <a:lnTo>
                      <a:pt x="2814" y="4575"/>
                    </a:lnTo>
                    <a:close/>
                    <a:moveTo>
                      <a:pt x="3342" y="4047"/>
                    </a:moveTo>
                    <a:lnTo>
                      <a:pt x="1054" y="4047"/>
                    </a:lnTo>
                    <a:lnTo>
                      <a:pt x="1054" y="3872"/>
                    </a:lnTo>
                    <a:lnTo>
                      <a:pt x="3342" y="3872"/>
                    </a:lnTo>
                    <a:lnTo>
                      <a:pt x="3342" y="4047"/>
                    </a:lnTo>
                    <a:close/>
                    <a:moveTo>
                      <a:pt x="4222" y="3520"/>
                    </a:moveTo>
                    <a:lnTo>
                      <a:pt x="1054" y="3520"/>
                    </a:lnTo>
                    <a:lnTo>
                      <a:pt x="1054" y="3344"/>
                    </a:lnTo>
                    <a:lnTo>
                      <a:pt x="4222" y="3344"/>
                    </a:lnTo>
                    <a:lnTo>
                      <a:pt x="4222" y="3520"/>
                    </a:lnTo>
                    <a:close/>
                    <a:moveTo>
                      <a:pt x="2814" y="2992"/>
                    </a:moveTo>
                    <a:lnTo>
                      <a:pt x="1054" y="2992"/>
                    </a:lnTo>
                    <a:lnTo>
                      <a:pt x="1054" y="2816"/>
                    </a:lnTo>
                    <a:lnTo>
                      <a:pt x="2814" y="2816"/>
                    </a:lnTo>
                    <a:lnTo>
                      <a:pt x="2814" y="2992"/>
                    </a:lnTo>
                    <a:close/>
                    <a:moveTo>
                      <a:pt x="4750" y="1056"/>
                    </a:moveTo>
                    <a:lnTo>
                      <a:pt x="3518" y="1056"/>
                    </a:lnTo>
                    <a:lnTo>
                      <a:pt x="3620" y="1362"/>
                    </a:lnTo>
                    <a:lnTo>
                      <a:pt x="3664" y="1373"/>
                    </a:lnTo>
                    <a:lnTo>
                      <a:pt x="3707" y="1385"/>
                    </a:lnTo>
                    <a:lnTo>
                      <a:pt x="3747" y="1397"/>
                    </a:lnTo>
                    <a:lnTo>
                      <a:pt x="3785" y="1412"/>
                    </a:lnTo>
                    <a:lnTo>
                      <a:pt x="3822" y="1426"/>
                    </a:lnTo>
                    <a:lnTo>
                      <a:pt x="3856" y="1441"/>
                    </a:lnTo>
                    <a:lnTo>
                      <a:pt x="3888" y="1458"/>
                    </a:lnTo>
                    <a:lnTo>
                      <a:pt x="3919" y="1476"/>
                    </a:lnTo>
                    <a:lnTo>
                      <a:pt x="3948" y="1494"/>
                    </a:lnTo>
                    <a:lnTo>
                      <a:pt x="3976" y="1513"/>
                    </a:lnTo>
                    <a:lnTo>
                      <a:pt x="4001" y="1534"/>
                    </a:lnTo>
                    <a:lnTo>
                      <a:pt x="4025" y="1555"/>
                    </a:lnTo>
                    <a:lnTo>
                      <a:pt x="4046" y="1577"/>
                    </a:lnTo>
                    <a:lnTo>
                      <a:pt x="4067" y="1599"/>
                    </a:lnTo>
                    <a:lnTo>
                      <a:pt x="4086" y="1622"/>
                    </a:lnTo>
                    <a:lnTo>
                      <a:pt x="4104" y="1646"/>
                    </a:lnTo>
                    <a:lnTo>
                      <a:pt x="4119" y="1671"/>
                    </a:lnTo>
                    <a:lnTo>
                      <a:pt x="4134" y="1696"/>
                    </a:lnTo>
                    <a:lnTo>
                      <a:pt x="4148" y="1723"/>
                    </a:lnTo>
                    <a:lnTo>
                      <a:pt x="4160" y="1749"/>
                    </a:lnTo>
                    <a:lnTo>
                      <a:pt x="4171" y="1777"/>
                    </a:lnTo>
                    <a:lnTo>
                      <a:pt x="4180" y="1805"/>
                    </a:lnTo>
                    <a:lnTo>
                      <a:pt x="4189" y="1834"/>
                    </a:lnTo>
                    <a:lnTo>
                      <a:pt x="4196" y="1863"/>
                    </a:lnTo>
                    <a:lnTo>
                      <a:pt x="4203" y="1892"/>
                    </a:lnTo>
                    <a:lnTo>
                      <a:pt x="4208" y="1923"/>
                    </a:lnTo>
                    <a:lnTo>
                      <a:pt x="4213" y="1953"/>
                    </a:lnTo>
                    <a:lnTo>
                      <a:pt x="4216" y="1984"/>
                    </a:lnTo>
                    <a:lnTo>
                      <a:pt x="4219" y="2015"/>
                    </a:lnTo>
                    <a:lnTo>
                      <a:pt x="4221" y="2047"/>
                    </a:lnTo>
                    <a:lnTo>
                      <a:pt x="4222" y="2078"/>
                    </a:lnTo>
                    <a:lnTo>
                      <a:pt x="4222" y="2111"/>
                    </a:lnTo>
                    <a:lnTo>
                      <a:pt x="1054" y="2111"/>
                    </a:lnTo>
                    <a:lnTo>
                      <a:pt x="1056" y="2081"/>
                    </a:lnTo>
                    <a:lnTo>
                      <a:pt x="1057" y="2050"/>
                    </a:lnTo>
                    <a:lnTo>
                      <a:pt x="1058" y="2020"/>
                    </a:lnTo>
                    <a:lnTo>
                      <a:pt x="1062" y="1990"/>
                    </a:lnTo>
                    <a:lnTo>
                      <a:pt x="1065" y="1960"/>
                    </a:lnTo>
                    <a:lnTo>
                      <a:pt x="1070" y="1931"/>
                    </a:lnTo>
                    <a:lnTo>
                      <a:pt x="1076" y="1902"/>
                    </a:lnTo>
                    <a:lnTo>
                      <a:pt x="1083" y="1874"/>
                    </a:lnTo>
                    <a:lnTo>
                      <a:pt x="1092" y="1846"/>
                    </a:lnTo>
                    <a:lnTo>
                      <a:pt x="1101" y="1819"/>
                    </a:lnTo>
                    <a:lnTo>
                      <a:pt x="1111" y="1792"/>
                    </a:lnTo>
                    <a:lnTo>
                      <a:pt x="1123" y="1766"/>
                    </a:lnTo>
                    <a:lnTo>
                      <a:pt x="1135" y="1740"/>
                    </a:lnTo>
                    <a:lnTo>
                      <a:pt x="1149" y="1714"/>
                    </a:lnTo>
                    <a:lnTo>
                      <a:pt x="1165" y="1690"/>
                    </a:lnTo>
                    <a:lnTo>
                      <a:pt x="1180" y="1665"/>
                    </a:lnTo>
                    <a:lnTo>
                      <a:pt x="1198" y="1643"/>
                    </a:lnTo>
                    <a:lnTo>
                      <a:pt x="1217" y="1620"/>
                    </a:lnTo>
                    <a:lnTo>
                      <a:pt x="1239" y="1597"/>
                    </a:lnTo>
                    <a:lnTo>
                      <a:pt x="1260" y="1576"/>
                    </a:lnTo>
                    <a:lnTo>
                      <a:pt x="1284" y="1555"/>
                    </a:lnTo>
                    <a:lnTo>
                      <a:pt x="1309" y="1535"/>
                    </a:lnTo>
                    <a:lnTo>
                      <a:pt x="1336" y="1516"/>
                    </a:lnTo>
                    <a:lnTo>
                      <a:pt x="1363" y="1498"/>
                    </a:lnTo>
                    <a:lnTo>
                      <a:pt x="1393" y="1480"/>
                    </a:lnTo>
                    <a:lnTo>
                      <a:pt x="1426" y="1463"/>
                    </a:lnTo>
                    <a:lnTo>
                      <a:pt x="1458" y="1447"/>
                    </a:lnTo>
                    <a:lnTo>
                      <a:pt x="1493" y="1432"/>
                    </a:lnTo>
                    <a:lnTo>
                      <a:pt x="1530" y="1418"/>
                    </a:lnTo>
                    <a:lnTo>
                      <a:pt x="1568" y="1404"/>
                    </a:lnTo>
                    <a:lnTo>
                      <a:pt x="1609" y="1392"/>
                    </a:lnTo>
                    <a:lnTo>
                      <a:pt x="1651" y="1380"/>
                    </a:lnTo>
                    <a:lnTo>
                      <a:pt x="1758" y="1056"/>
                    </a:lnTo>
                    <a:lnTo>
                      <a:pt x="526" y="1056"/>
                    </a:lnTo>
                    <a:lnTo>
                      <a:pt x="526" y="6335"/>
                    </a:lnTo>
                    <a:lnTo>
                      <a:pt x="4750" y="6335"/>
                    </a:lnTo>
                    <a:lnTo>
                      <a:pt x="4750" y="1056"/>
                    </a:lnTo>
                    <a:close/>
                    <a:moveTo>
                      <a:pt x="2638" y="265"/>
                    </a:moveTo>
                    <a:lnTo>
                      <a:pt x="2638" y="265"/>
                    </a:lnTo>
                    <a:lnTo>
                      <a:pt x="2611" y="266"/>
                    </a:lnTo>
                    <a:lnTo>
                      <a:pt x="2584" y="269"/>
                    </a:lnTo>
                    <a:lnTo>
                      <a:pt x="2559" y="275"/>
                    </a:lnTo>
                    <a:lnTo>
                      <a:pt x="2535" y="285"/>
                    </a:lnTo>
                    <a:lnTo>
                      <a:pt x="2513" y="296"/>
                    </a:lnTo>
                    <a:lnTo>
                      <a:pt x="2491" y="309"/>
                    </a:lnTo>
                    <a:lnTo>
                      <a:pt x="2471" y="324"/>
                    </a:lnTo>
                    <a:lnTo>
                      <a:pt x="2452" y="341"/>
                    </a:lnTo>
                    <a:lnTo>
                      <a:pt x="2435" y="360"/>
                    </a:lnTo>
                    <a:lnTo>
                      <a:pt x="2419" y="381"/>
                    </a:lnTo>
                    <a:lnTo>
                      <a:pt x="2406" y="402"/>
                    </a:lnTo>
                    <a:lnTo>
                      <a:pt x="2395" y="425"/>
                    </a:lnTo>
                    <a:lnTo>
                      <a:pt x="2386" y="449"/>
                    </a:lnTo>
                    <a:lnTo>
                      <a:pt x="2380" y="474"/>
                    </a:lnTo>
                    <a:lnTo>
                      <a:pt x="2375" y="500"/>
                    </a:lnTo>
                    <a:lnTo>
                      <a:pt x="2374" y="528"/>
                    </a:lnTo>
                    <a:lnTo>
                      <a:pt x="2375" y="554"/>
                    </a:lnTo>
                    <a:lnTo>
                      <a:pt x="2380" y="581"/>
                    </a:lnTo>
                    <a:lnTo>
                      <a:pt x="2386" y="606"/>
                    </a:lnTo>
                    <a:lnTo>
                      <a:pt x="2395" y="631"/>
                    </a:lnTo>
                    <a:lnTo>
                      <a:pt x="2406" y="654"/>
                    </a:lnTo>
                    <a:lnTo>
                      <a:pt x="2419" y="675"/>
                    </a:lnTo>
                    <a:lnTo>
                      <a:pt x="2435" y="696"/>
                    </a:lnTo>
                    <a:lnTo>
                      <a:pt x="2452" y="715"/>
                    </a:lnTo>
                    <a:lnTo>
                      <a:pt x="2471" y="732"/>
                    </a:lnTo>
                    <a:lnTo>
                      <a:pt x="2491" y="747"/>
                    </a:lnTo>
                    <a:lnTo>
                      <a:pt x="2513" y="760"/>
                    </a:lnTo>
                    <a:lnTo>
                      <a:pt x="2535" y="771"/>
                    </a:lnTo>
                    <a:lnTo>
                      <a:pt x="2559" y="779"/>
                    </a:lnTo>
                    <a:lnTo>
                      <a:pt x="2584" y="787"/>
                    </a:lnTo>
                    <a:lnTo>
                      <a:pt x="2611" y="790"/>
                    </a:lnTo>
                    <a:lnTo>
                      <a:pt x="2638" y="791"/>
                    </a:lnTo>
                    <a:lnTo>
                      <a:pt x="2665" y="790"/>
                    </a:lnTo>
                    <a:lnTo>
                      <a:pt x="2691" y="787"/>
                    </a:lnTo>
                    <a:lnTo>
                      <a:pt x="2716" y="779"/>
                    </a:lnTo>
                    <a:lnTo>
                      <a:pt x="2741" y="771"/>
                    </a:lnTo>
                    <a:lnTo>
                      <a:pt x="2764" y="760"/>
                    </a:lnTo>
                    <a:lnTo>
                      <a:pt x="2786" y="747"/>
                    </a:lnTo>
                    <a:lnTo>
                      <a:pt x="2806" y="732"/>
                    </a:lnTo>
                    <a:lnTo>
                      <a:pt x="2825" y="715"/>
                    </a:lnTo>
                    <a:lnTo>
                      <a:pt x="2842" y="696"/>
                    </a:lnTo>
                    <a:lnTo>
                      <a:pt x="2857" y="675"/>
                    </a:lnTo>
                    <a:lnTo>
                      <a:pt x="2871" y="654"/>
                    </a:lnTo>
                    <a:lnTo>
                      <a:pt x="2881" y="631"/>
                    </a:lnTo>
                    <a:lnTo>
                      <a:pt x="2890" y="606"/>
                    </a:lnTo>
                    <a:lnTo>
                      <a:pt x="2897" y="581"/>
                    </a:lnTo>
                    <a:lnTo>
                      <a:pt x="2900" y="554"/>
                    </a:lnTo>
                    <a:lnTo>
                      <a:pt x="2902" y="528"/>
                    </a:lnTo>
                    <a:lnTo>
                      <a:pt x="2900" y="500"/>
                    </a:lnTo>
                    <a:lnTo>
                      <a:pt x="2897" y="474"/>
                    </a:lnTo>
                    <a:lnTo>
                      <a:pt x="2890" y="449"/>
                    </a:lnTo>
                    <a:lnTo>
                      <a:pt x="2881" y="425"/>
                    </a:lnTo>
                    <a:lnTo>
                      <a:pt x="2871" y="402"/>
                    </a:lnTo>
                    <a:lnTo>
                      <a:pt x="2857" y="381"/>
                    </a:lnTo>
                    <a:lnTo>
                      <a:pt x="2842" y="360"/>
                    </a:lnTo>
                    <a:lnTo>
                      <a:pt x="2825" y="341"/>
                    </a:lnTo>
                    <a:lnTo>
                      <a:pt x="2806" y="324"/>
                    </a:lnTo>
                    <a:lnTo>
                      <a:pt x="2786" y="309"/>
                    </a:lnTo>
                    <a:lnTo>
                      <a:pt x="2764" y="296"/>
                    </a:lnTo>
                    <a:lnTo>
                      <a:pt x="2741" y="285"/>
                    </a:lnTo>
                    <a:lnTo>
                      <a:pt x="2716" y="275"/>
                    </a:lnTo>
                    <a:lnTo>
                      <a:pt x="2691" y="269"/>
                    </a:lnTo>
                    <a:lnTo>
                      <a:pt x="2665" y="266"/>
                    </a:lnTo>
                    <a:lnTo>
                      <a:pt x="2638" y="265"/>
                    </a:lnTo>
                    <a:close/>
                    <a:moveTo>
                      <a:pt x="0" y="6863"/>
                    </a:moveTo>
                    <a:lnTo>
                      <a:pt x="0" y="528"/>
                    </a:lnTo>
                    <a:lnTo>
                      <a:pt x="2110" y="528"/>
                    </a:lnTo>
                    <a:lnTo>
                      <a:pt x="2110" y="500"/>
                    </a:lnTo>
                    <a:lnTo>
                      <a:pt x="2113" y="474"/>
                    </a:lnTo>
                    <a:lnTo>
                      <a:pt x="2116" y="448"/>
                    </a:lnTo>
                    <a:lnTo>
                      <a:pt x="2121" y="421"/>
                    </a:lnTo>
                    <a:lnTo>
                      <a:pt x="2127" y="396"/>
                    </a:lnTo>
                    <a:lnTo>
                      <a:pt x="2134" y="371"/>
                    </a:lnTo>
                    <a:lnTo>
                      <a:pt x="2143" y="346"/>
                    </a:lnTo>
                    <a:lnTo>
                      <a:pt x="2152" y="322"/>
                    </a:lnTo>
                    <a:lnTo>
                      <a:pt x="2162" y="299"/>
                    </a:lnTo>
                    <a:lnTo>
                      <a:pt x="2174" y="277"/>
                    </a:lnTo>
                    <a:lnTo>
                      <a:pt x="2187" y="254"/>
                    </a:lnTo>
                    <a:lnTo>
                      <a:pt x="2200" y="232"/>
                    </a:lnTo>
                    <a:lnTo>
                      <a:pt x="2216" y="212"/>
                    </a:lnTo>
                    <a:lnTo>
                      <a:pt x="2231" y="192"/>
                    </a:lnTo>
                    <a:lnTo>
                      <a:pt x="2248" y="172"/>
                    </a:lnTo>
                    <a:lnTo>
                      <a:pt x="2265" y="154"/>
                    </a:lnTo>
                    <a:lnTo>
                      <a:pt x="2283" y="136"/>
                    </a:lnTo>
                    <a:lnTo>
                      <a:pt x="2302" y="121"/>
                    </a:lnTo>
                    <a:lnTo>
                      <a:pt x="2322" y="105"/>
                    </a:lnTo>
                    <a:lnTo>
                      <a:pt x="2343" y="90"/>
                    </a:lnTo>
                    <a:lnTo>
                      <a:pt x="2364" y="77"/>
                    </a:lnTo>
                    <a:lnTo>
                      <a:pt x="2387" y="63"/>
                    </a:lnTo>
                    <a:lnTo>
                      <a:pt x="2410" y="53"/>
                    </a:lnTo>
                    <a:lnTo>
                      <a:pt x="2432" y="42"/>
                    </a:lnTo>
                    <a:lnTo>
                      <a:pt x="2456" y="32"/>
                    </a:lnTo>
                    <a:lnTo>
                      <a:pt x="2481" y="24"/>
                    </a:lnTo>
                    <a:lnTo>
                      <a:pt x="2507" y="17"/>
                    </a:lnTo>
                    <a:lnTo>
                      <a:pt x="2532" y="11"/>
                    </a:lnTo>
                    <a:lnTo>
                      <a:pt x="2558" y="6"/>
                    </a:lnTo>
                    <a:lnTo>
                      <a:pt x="2584" y="2"/>
                    </a:lnTo>
                    <a:lnTo>
                      <a:pt x="2611" y="1"/>
                    </a:lnTo>
                    <a:lnTo>
                      <a:pt x="2638" y="0"/>
                    </a:lnTo>
                    <a:lnTo>
                      <a:pt x="2665" y="1"/>
                    </a:lnTo>
                    <a:lnTo>
                      <a:pt x="2692" y="2"/>
                    </a:lnTo>
                    <a:lnTo>
                      <a:pt x="2718" y="6"/>
                    </a:lnTo>
                    <a:lnTo>
                      <a:pt x="2745" y="11"/>
                    </a:lnTo>
                    <a:lnTo>
                      <a:pt x="2770" y="17"/>
                    </a:lnTo>
                    <a:lnTo>
                      <a:pt x="2795" y="24"/>
                    </a:lnTo>
                    <a:lnTo>
                      <a:pt x="2820" y="32"/>
                    </a:lnTo>
                    <a:lnTo>
                      <a:pt x="2844" y="42"/>
                    </a:lnTo>
                    <a:lnTo>
                      <a:pt x="2867" y="53"/>
                    </a:lnTo>
                    <a:lnTo>
                      <a:pt x="2890" y="63"/>
                    </a:lnTo>
                    <a:lnTo>
                      <a:pt x="2912" y="77"/>
                    </a:lnTo>
                    <a:lnTo>
                      <a:pt x="2934" y="90"/>
                    </a:lnTo>
                    <a:lnTo>
                      <a:pt x="2954" y="105"/>
                    </a:lnTo>
                    <a:lnTo>
                      <a:pt x="2975" y="121"/>
                    </a:lnTo>
                    <a:lnTo>
                      <a:pt x="2994" y="136"/>
                    </a:lnTo>
                    <a:lnTo>
                      <a:pt x="3012" y="154"/>
                    </a:lnTo>
                    <a:lnTo>
                      <a:pt x="3030" y="172"/>
                    </a:lnTo>
                    <a:lnTo>
                      <a:pt x="3045" y="192"/>
                    </a:lnTo>
                    <a:lnTo>
                      <a:pt x="3062" y="212"/>
                    </a:lnTo>
                    <a:lnTo>
                      <a:pt x="3076" y="232"/>
                    </a:lnTo>
                    <a:lnTo>
                      <a:pt x="3090" y="254"/>
                    </a:lnTo>
                    <a:lnTo>
                      <a:pt x="3103" y="277"/>
                    </a:lnTo>
                    <a:lnTo>
                      <a:pt x="3115" y="299"/>
                    </a:lnTo>
                    <a:lnTo>
                      <a:pt x="3126" y="322"/>
                    </a:lnTo>
                    <a:lnTo>
                      <a:pt x="3134" y="346"/>
                    </a:lnTo>
                    <a:lnTo>
                      <a:pt x="3142" y="371"/>
                    </a:lnTo>
                    <a:lnTo>
                      <a:pt x="3149" y="396"/>
                    </a:lnTo>
                    <a:lnTo>
                      <a:pt x="3155" y="421"/>
                    </a:lnTo>
                    <a:lnTo>
                      <a:pt x="3160" y="448"/>
                    </a:lnTo>
                    <a:lnTo>
                      <a:pt x="3164" y="474"/>
                    </a:lnTo>
                    <a:lnTo>
                      <a:pt x="3166" y="500"/>
                    </a:lnTo>
                    <a:lnTo>
                      <a:pt x="3166" y="528"/>
                    </a:lnTo>
                    <a:lnTo>
                      <a:pt x="5278" y="528"/>
                    </a:lnTo>
                    <a:lnTo>
                      <a:pt x="5278" y="6863"/>
                    </a:lnTo>
                    <a:lnTo>
                      <a:pt x="0" y="68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9" name="PA_组合 28"/>
          <p:cNvGrpSpPr/>
          <p:nvPr>
            <p:custDataLst>
              <p:tags r:id="rId4"/>
            </p:custDataLst>
          </p:nvPr>
        </p:nvGrpSpPr>
        <p:grpSpPr>
          <a:xfrm>
            <a:off x="1475656" y="1538154"/>
            <a:ext cx="2074386" cy="2074386"/>
            <a:chOff x="1475656" y="1538154"/>
            <a:chExt cx="2074386" cy="2074386"/>
          </a:xfrm>
        </p:grpSpPr>
        <p:sp>
          <p:nvSpPr>
            <p:cNvPr id="26" name="椭圆 25"/>
            <p:cNvSpPr/>
            <p:nvPr/>
          </p:nvSpPr>
          <p:spPr>
            <a:xfrm>
              <a:off x="1475656" y="1538154"/>
              <a:ext cx="2074386" cy="20743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270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_文本框 5"/>
            <p:cNvSpPr txBox="1"/>
            <p:nvPr>
              <p:custDataLst>
                <p:tags r:id="rId5"/>
              </p:custDataLst>
            </p:nvPr>
          </p:nvSpPr>
          <p:spPr>
            <a:xfrm>
              <a:off x="1594745" y="2137120"/>
              <a:ext cx="18362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31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4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5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4391142" y="1986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搭建神经网络</a:t>
            </a:r>
          </a:p>
        </p:txBody>
      </p:sp>
      <p:grpSp>
        <p:nvGrpSpPr>
          <p:cNvPr id="7" name="PA_组合 6"/>
          <p:cNvGrpSpPr/>
          <p:nvPr>
            <p:custDataLst>
              <p:tags r:id="rId3"/>
            </p:custDataLst>
          </p:nvPr>
        </p:nvGrpSpPr>
        <p:grpSpPr>
          <a:xfrm>
            <a:off x="3055713" y="1694578"/>
            <a:ext cx="1012231" cy="1012231"/>
            <a:chOff x="4211960" y="697241"/>
            <a:chExt cx="720080" cy="720080"/>
          </a:xfrm>
        </p:grpSpPr>
        <p:sp>
          <p:nvSpPr>
            <p:cNvPr id="8" name="椭圆 7"/>
            <p:cNvSpPr/>
            <p:nvPr/>
          </p:nvSpPr>
          <p:spPr>
            <a:xfrm>
              <a:off x="4211960" y="697241"/>
              <a:ext cx="720080" cy="720080"/>
            </a:xfrm>
            <a:prstGeom prst="ellipse">
              <a:avLst/>
            </a:prstGeom>
            <a:solidFill>
              <a:srgbClr val="FC6D5C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415138" y="903462"/>
              <a:ext cx="313724" cy="307637"/>
            </a:xfrm>
            <a:custGeom>
              <a:avLst/>
              <a:gdLst>
                <a:gd name="T0" fmla="*/ 418516 w 2779"/>
                <a:gd name="T1" fmla="*/ 0 h 2723"/>
                <a:gd name="T2" fmla="*/ 60251 w 2779"/>
                <a:gd name="T3" fmla="*/ 0 h 2723"/>
                <a:gd name="T4" fmla="*/ 0 w 2779"/>
                <a:gd name="T5" fmla="*/ 59661 h 2723"/>
                <a:gd name="T6" fmla="*/ 0 w 2779"/>
                <a:gd name="T7" fmla="*/ 411792 h 2723"/>
                <a:gd name="T8" fmla="*/ 60251 w 2779"/>
                <a:gd name="T9" fmla="*/ 471453 h 2723"/>
                <a:gd name="T10" fmla="*/ 418516 w 2779"/>
                <a:gd name="T11" fmla="*/ 471453 h 2723"/>
                <a:gd name="T12" fmla="*/ 478119 w 2779"/>
                <a:gd name="T13" fmla="*/ 411792 h 2723"/>
                <a:gd name="T14" fmla="*/ 478119 w 2779"/>
                <a:gd name="T15" fmla="*/ 59661 h 2723"/>
                <a:gd name="T16" fmla="*/ 418516 w 2779"/>
                <a:gd name="T17" fmla="*/ 0 h 2723"/>
                <a:gd name="T18" fmla="*/ 418516 w 2779"/>
                <a:gd name="T19" fmla="*/ 651085 h 2723"/>
                <a:gd name="T20" fmla="*/ 60251 w 2779"/>
                <a:gd name="T21" fmla="*/ 651085 h 2723"/>
                <a:gd name="T22" fmla="*/ 0 w 2779"/>
                <a:gd name="T23" fmla="*/ 710747 h 2723"/>
                <a:gd name="T24" fmla="*/ 0 w 2779"/>
                <a:gd name="T25" fmla="*/ 1055095 h 2723"/>
                <a:gd name="T26" fmla="*/ 60251 w 2779"/>
                <a:gd name="T27" fmla="*/ 1114757 h 2723"/>
                <a:gd name="T28" fmla="*/ 418516 w 2779"/>
                <a:gd name="T29" fmla="*/ 1114757 h 2723"/>
                <a:gd name="T30" fmla="*/ 478119 w 2779"/>
                <a:gd name="T31" fmla="*/ 1055095 h 2723"/>
                <a:gd name="T32" fmla="*/ 478119 w 2779"/>
                <a:gd name="T33" fmla="*/ 710747 h 2723"/>
                <a:gd name="T34" fmla="*/ 418516 w 2779"/>
                <a:gd name="T35" fmla="*/ 651085 h 2723"/>
                <a:gd name="T36" fmla="*/ 418516 w 2779"/>
                <a:gd name="T37" fmla="*/ 1294389 h 2723"/>
                <a:gd name="T38" fmla="*/ 60251 w 2779"/>
                <a:gd name="T39" fmla="*/ 1294389 h 2723"/>
                <a:gd name="T40" fmla="*/ 0 w 2779"/>
                <a:gd name="T41" fmla="*/ 1354698 h 2723"/>
                <a:gd name="T42" fmla="*/ 0 w 2779"/>
                <a:gd name="T43" fmla="*/ 1706181 h 2723"/>
                <a:gd name="T44" fmla="*/ 60251 w 2779"/>
                <a:gd name="T45" fmla="*/ 1765842 h 2723"/>
                <a:gd name="T46" fmla="*/ 418516 w 2779"/>
                <a:gd name="T47" fmla="*/ 1765842 h 2723"/>
                <a:gd name="T48" fmla="*/ 478119 w 2779"/>
                <a:gd name="T49" fmla="*/ 1706181 h 2723"/>
                <a:gd name="T50" fmla="*/ 478119 w 2779"/>
                <a:gd name="T51" fmla="*/ 1354698 h 2723"/>
                <a:gd name="T52" fmla="*/ 418516 w 2779"/>
                <a:gd name="T53" fmla="*/ 1294389 h 2723"/>
                <a:gd name="T54" fmla="*/ 1740794 w 2779"/>
                <a:gd name="T55" fmla="*/ 0 h 2723"/>
                <a:gd name="T56" fmla="*/ 702926 w 2779"/>
                <a:gd name="T57" fmla="*/ 0 h 2723"/>
                <a:gd name="T58" fmla="*/ 643323 w 2779"/>
                <a:gd name="T59" fmla="*/ 59661 h 2723"/>
                <a:gd name="T60" fmla="*/ 643323 w 2779"/>
                <a:gd name="T61" fmla="*/ 411792 h 2723"/>
                <a:gd name="T62" fmla="*/ 702926 w 2779"/>
                <a:gd name="T63" fmla="*/ 471453 h 2723"/>
                <a:gd name="T64" fmla="*/ 1740794 w 2779"/>
                <a:gd name="T65" fmla="*/ 471453 h 2723"/>
                <a:gd name="T66" fmla="*/ 1800397 w 2779"/>
                <a:gd name="T67" fmla="*/ 411792 h 2723"/>
                <a:gd name="T68" fmla="*/ 1800397 w 2779"/>
                <a:gd name="T69" fmla="*/ 59661 h 2723"/>
                <a:gd name="T70" fmla="*/ 1740794 w 2779"/>
                <a:gd name="T71" fmla="*/ 0 h 2723"/>
                <a:gd name="T72" fmla="*/ 1740794 w 2779"/>
                <a:gd name="T73" fmla="*/ 651085 h 2723"/>
                <a:gd name="T74" fmla="*/ 702926 w 2779"/>
                <a:gd name="T75" fmla="*/ 651085 h 2723"/>
                <a:gd name="T76" fmla="*/ 643323 w 2779"/>
                <a:gd name="T77" fmla="*/ 710747 h 2723"/>
                <a:gd name="T78" fmla="*/ 643323 w 2779"/>
                <a:gd name="T79" fmla="*/ 1055095 h 2723"/>
                <a:gd name="T80" fmla="*/ 702926 w 2779"/>
                <a:gd name="T81" fmla="*/ 1114757 h 2723"/>
                <a:gd name="T82" fmla="*/ 1740794 w 2779"/>
                <a:gd name="T83" fmla="*/ 1114757 h 2723"/>
                <a:gd name="T84" fmla="*/ 1800397 w 2779"/>
                <a:gd name="T85" fmla="*/ 1055095 h 2723"/>
                <a:gd name="T86" fmla="*/ 1800397 w 2779"/>
                <a:gd name="T87" fmla="*/ 710747 h 2723"/>
                <a:gd name="T88" fmla="*/ 1740794 w 2779"/>
                <a:gd name="T89" fmla="*/ 651085 h 2723"/>
                <a:gd name="T90" fmla="*/ 1740794 w 2779"/>
                <a:gd name="T91" fmla="*/ 1294389 h 2723"/>
                <a:gd name="T92" fmla="*/ 702926 w 2779"/>
                <a:gd name="T93" fmla="*/ 1294389 h 2723"/>
                <a:gd name="T94" fmla="*/ 643323 w 2779"/>
                <a:gd name="T95" fmla="*/ 1354698 h 2723"/>
                <a:gd name="T96" fmla="*/ 643323 w 2779"/>
                <a:gd name="T97" fmla="*/ 1706181 h 2723"/>
                <a:gd name="T98" fmla="*/ 702926 w 2779"/>
                <a:gd name="T99" fmla="*/ 1765842 h 2723"/>
                <a:gd name="T100" fmla="*/ 1740794 w 2779"/>
                <a:gd name="T101" fmla="*/ 1765842 h 2723"/>
                <a:gd name="T102" fmla="*/ 1800397 w 2779"/>
                <a:gd name="T103" fmla="*/ 1706181 h 2723"/>
                <a:gd name="T104" fmla="*/ 1800397 w 2779"/>
                <a:gd name="T105" fmla="*/ 1354698 h 2723"/>
                <a:gd name="T106" fmla="*/ 1740794 w 2779"/>
                <a:gd name="T107" fmla="*/ 1294389 h 27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779" h="2723">
                  <a:moveTo>
                    <a:pt x="646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86"/>
                    <a:pt x="42" y="727"/>
                    <a:pt x="93" y="727"/>
                  </a:cubicBezTo>
                  <a:cubicBezTo>
                    <a:pt x="646" y="727"/>
                    <a:pt x="646" y="727"/>
                    <a:pt x="646" y="727"/>
                  </a:cubicBezTo>
                  <a:cubicBezTo>
                    <a:pt x="697" y="727"/>
                    <a:pt x="738" y="686"/>
                    <a:pt x="738" y="635"/>
                  </a:cubicBezTo>
                  <a:cubicBezTo>
                    <a:pt x="738" y="92"/>
                    <a:pt x="738" y="92"/>
                    <a:pt x="738" y="92"/>
                  </a:cubicBezTo>
                  <a:cubicBezTo>
                    <a:pt x="738" y="41"/>
                    <a:pt x="697" y="0"/>
                    <a:pt x="646" y="0"/>
                  </a:cubicBezTo>
                  <a:close/>
                  <a:moveTo>
                    <a:pt x="646" y="1004"/>
                  </a:moveTo>
                  <a:cubicBezTo>
                    <a:pt x="93" y="1004"/>
                    <a:pt x="93" y="1004"/>
                    <a:pt x="93" y="1004"/>
                  </a:cubicBezTo>
                  <a:cubicBezTo>
                    <a:pt x="42" y="1004"/>
                    <a:pt x="0" y="1045"/>
                    <a:pt x="0" y="1096"/>
                  </a:cubicBezTo>
                  <a:cubicBezTo>
                    <a:pt x="0" y="1627"/>
                    <a:pt x="0" y="1627"/>
                    <a:pt x="0" y="1627"/>
                  </a:cubicBezTo>
                  <a:cubicBezTo>
                    <a:pt x="0" y="1678"/>
                    <a:pt x="42" y="1719"/>
                    <a:pt x="93" y="1719"/>
                  </a:cubicBezTo>
                  <a:cubicBezTo>
                    <a:pt x="646" y="1719"/>
                    <a:pt x="646" y="1719"/>
                    <a:pt x="646" y="1719"/>
                  </a:cubicBezTo>
                  <a:cubicBezTo>
                    <a:pt x="697" y="1719"/>
                    <a:pt x="738" y="1678"/>
                    <a:pt x="738" y="1627"/>
                  </a:cubicBezTo>
                  <a:cubicBezTo>
                    <a:pt x="738" y="1096"/>
                    <a:pt x="738" y="1096"/>
                    <a:pt x="738" y="1096"/>
                  </a:cubicBezTo>
                  <a:cubicBezTo>
                    <a:pt x="738" y="1045"/>
                    <a:pt x="697" y="1004"/>
                    <a:pt x="646" y="1004"/>
                  </a:cubicBezTo>
                  <a:close/>
                  <a:moveTo>
                    <a:pt x="646" y="1996"/>
                  </a:moveTo>
                  <a:cubicBezTo>
                    <a:pt x="93" y="1996"/>
                    <a:pt x="93" y="1996"/>
                    <a:pt x="93" y="1996"/>
                  </a:cubicBezTo>
                  <a:cubicBezTo>
                    <a:pt x="42" y="1996"/>
                    <a:pt x="0" y="2037"/>
                    <a:pt x="0" y="2089"/>
                  </a:cubicBezTo>
                  <a:cubicBezTo>
                    <a:pt x="0" y="2631"/>
                    <a:pt x="0" y="2631"/>
                    <a:pt x="0" y="2631"/>
                  </a:cubicBezTo>
                  <a:cubicBezTo>
                    <a:pt x="0" y="2682"/>
                    <a:pt x="42" y="2723"/>
                    <a:pt x="93" y="2723"/>
                  </a:cubicBezTo>
                  <a:cubicBezTo>
                    <a:pt x="646" y="2723"/>
                    <a:pt x="646" y="2723"/>
                    <a:pt x="646" y="2723"/>
                  </a:cubicBezTo>
                  <a:cubicBezTo>
                    <a:pt x="697" y="2723"/>
                    <a:pt x="738" y="2682"/>
                    <a:pt x="738" y="2631"/>
                  </a:cubicBezTo>
                  <a:cubicBezTo>
                    <a:pt x="738" y="2089"/>
                    <a:pt x="738" y="2089"/>
                    <a:pt x="738" y="2089"/>
                  </a:cubicBezTo>
                  <a:cubicBezTo>
                    <a:pt x="738" y="2037"/>
                    <a:pt x="697" y="1996"/>
                    <a:pt x="646" y="1996"/>
                  </a:cubicBezTo>
                  <a:close/>
                  <a:moveTo>
                    <a:pt x="2687" y="0"/>
                  </a:moveTo>
                  <a:cubicBezTo>
                    <a:pt x="1085" y="0"/>
                    <a:pt x="1085" y="0"/>
                    <a:pt x="1085" y="0"/>
                  </a:cubicBezTo>
                  <a:cubicBezTo>
                    <a:pt x="1034" y="0"/>
                    <a:pt x="993" y="41"/>
                    <a:pt x="993" y="92"/>
                  </a:cubicBezTo>
                  <a:cubicBezTo>
                    <a:pt x="993" y="635"/>
                    <a:pt x="993" y="635"/>
                    <a:pt x="993" y="635"/>
                  </a:cubicBezTo>
                  <a:cubicBezTo>
                    <a:pt x="993" y="686"/>
                    <a:pt x="1034" y="727"/>
                    <a:pt x="1085" y="727"/>
                  </a:cubicBezTo>
                  <a:cubicBezTo>
                    <a:pt x="2687" y="727"/>
                    <a:pt x="2687" y="727"/>
                    <a:pt x="2687" y="727"/>
                  </a:cubicBezTo>
                  <a:cubicBezTo>
                    <a:pt x="2738" y="727"/>
                    <a:pt x="2779" y="686"/>
                    <a:pt x="2779" y="635"/>
                  </a:cubicBezTo>
                  <a:cubicBezTo>
                    <a:pt x="2779" y="92"/>
                    <a:pt x="2779" y="92"/>
                    <a:pt x="2779" y="92"/>
                  </a:cubicBezTo>
                  <a:cubicBezTo>
                    <a:pt x="2779" y="41"/>
                    <a:pt x="2738" y="0"/>
                    <a:pt x="2687" y="0"/>
                  </a:cubicBezTo>
                  <a:close/>
                  <a:moveTo>
                    <a:pt x="2687" y="1004"/>
                  </a:moveTo>
                  <a:cubicBezTo>
                    <a:pt x="1085" y="1004"/>
                    <a:pt x="1085" y="1004"/>
                    <a:pt x="1085" y="1004"/>
                  </a:cubicBezTo>
                  <a:cubicBezTo>
                    <a:pt x="1034" y="1004"/>
                    <a:pt x="993" y="1045"/>
                    <a:pt x="993" y="1096"/>
                  </a:cubicBezTo>
                  <a:cubicBezTo>
                    <a:pt x="993" y="1627"/>
                    <a:pt x="993" y="1627"/>
                    <a:pt x="993" y="1627"/>
                  </a:cubicBezTo>
                  <a:cubicBezTo>
                    <a:pt x="993" y="1678"/>
                    <a:pt x="1034" y="1719"/>
                    <a:pt x="1085" y="1719"/>
                  </a:cubicBezTo>
                  <a:cubicBezTo>
                    <a:pt x="2687" y="1719"/>
                    <a:pt x="2687" y="1719"/>
                    <a:pt x="2687" y="1719"/>
                  </a:cubicBezTo>
                  <a:cubicBezTo>
                    <a:pt x="2738" y="1719"/>
                    <a:pt x="2779" y="1678"/>
                    <a:pt x="2779" y="1627"/>
                  </a:cubicBezTo>
                  <a:cubicBezTo>
                    <a:pt x="2779" y="1096"/>
                    <a:pt x="2779" y="1096"/>
                    <a:pt x="2779" y="1096"/>
                  </a:cubicBezTo>
                  <a:cubicBezTo>
                    <a:pt x="2779" y="1045"/>
                    <a:pt x="2738" y="1004"/>
                    <a:pt x="2687" y="1004"/>
                  </a:cubicBezTo>
                  <a:close/>
                  <a:moveTo>
                    <a:pt x="2687" y="1996"/>
                  </a:moveTo>
                  <a:cubicBezTo>
                    <a:pt x="1085" y="1996"/>
                    <a:pt x="1085" y="1996"/>
                    <a:pt x="1085" y="1996"/>
                  </a:cubicBezTo>
                  <a:cubicBezTo>
                    <a:pt x="1034" y="1996"/>
                    <a:pt x="993" y="2037"/>
                    <a:pt x="993" y="2089"/>
                  </a:cubicBezTo>
                  <a:cubicBezTo>
                    <a:pt x="993" y="2631"/>
                    <a:pt x="993" y="2631"/>
                    <a:pt x="993" y="2631"/>
                  </a:cubicBezTo>
                  <a:cubicBezTo>
                    <a:pt x="993" y="2682"/>
                    <a:pt x="1034" y="2723"/>
                    <a:pt x="1085" y="2723"/>
                  </a:cubicBezTo>
                  <a:cubicBezTo>
                    <a:pt x="2687" y="2723"/>
                    <a:pt x="2687" y="2723"/>
                    <a:pt x="2687" y="2723"/>
                  </a:cubicBezTo>
                  <a:cubicBezTo>
                    <a:pt x="2738" y="2723"/>
                    <a:pt x="2779" y="2682"/>
                    <a:pt x="2779" y="2631"/>
                  </a:cubicBezTo>
                  <a:cubicBezTo>
                    <a:pt x="2779" y="2089"/>
                    <a:pt x="2779" y="2089"/>
                    <a:pt x="2779" y="2089"/>
                  </a:cubicBezTo>
                  <a:cubicBezTo>
                    <a:pt x="2779" y="2037"/>
                    <a:pt x="2738" y="1996"/>
                    <a:pt x="2687" y="1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32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搭建神经网络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0494" y="1746048"/>
            <a:ext cx="7386413" cy="2020910"/>
            <a:chOff x="4975040" y="1746048"/>
            <a:chExt cx="3248477" cy="2020910"/>
          </a:xfrm>
        </p:grpSpPr>
        <p:sp>
          <p:nvSpPr>
            <p:cNvPr id="7" name="PA_文本框 6"/>
            <p:cNvSpPr txBox="1"/>
            <p:nvPr>
              <p:custDataLst>
                <p:tags r:id="rId4"/>
              </p:custDataLst>
            </p:nvPr>
          </p:nvSpPr>
          <p:spPr>
            <a:xfrm>
              <a:off x="4987967" y="2157467"/>
              <a:ext cx="3235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采用了预训练好的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vgg16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进行特征提取，然后再添加了两层全连接层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8" name="PA_文本框 7"/>
            <p:cNvSpPr txBox="1"/>
            <p:nvPr>
              <p:custDataLst>
                <p:tags r:id="rId5"/>
              </p:custDataLst>
            </p:nvPr>
          </p:nvSpPr>
          <p:spPr>
            <a:xfrm>
              <a:off x="4993982" y="1746048"/>
              <a:ext cx="58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vgg16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PA_文本框 14"/>
            <p:cNvSpPr txBox="1"/>
            <p:nvPr>
              <p:custDataLst>
                <p:tags r:id="rId6"/>
              </p:custDataLst>
            </p:nvPr>
          </p:nvSpPr>
          <p:spPr>
            <a:xfrm>
              <a:off x="4975040" y="3366848"/>
              <a:ext cx="3235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采用了预训练好的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resnet18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，更改了网络模型最后的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fc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层。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2" name="PA_文本框 15"/>
            <p:cNvSpPr txBox="1"/>
            <p:nvPr>
              <p:custDataLst>
                <p:tags r:id="rId7"/>
              </p:custDataLst>
            </p:nvPr>
          </p:nvSpPr>
          <p:spPr>
            <a:xfrm>
              <a:off x="4975040" y="2933707"/>
              <a:ext cx="703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resnet18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PA_文本框 14"/>
          <p:cNvSpPr txBox="1"/>
          <p:nvPr>
            <p:custDataLst>
              <p:tags r:id="rId3"/>
            </p:custDataLst>
          </p:nvPr>
        </p:nvSpPr>
        <p:spPr>
          <a:xfrm>
            <a:off x="876452" y="886530"/>
            <a:ext cx="736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使用迁移学习的方法，设计了两种神经网络的模型，两种模型分别以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vgg16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resnet18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作为基础。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7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搭建神经网络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CUG</a:t>
            </a:r>
          </a:p>
        </p:txBody>
      </p:sp>
      <p:sp>
        <p:nvSpPr>
          <p:cNvPr id="13" name="PA_文本框 14"/>
          <p:cNvSpPr txBox="1"/>
          <p:nvPr>
            <p:custDataLst>
              <p:tags r:id="rId3"/>
            </p:custDataLst>
          </p:nvPr>
        </p:nvSpPr>
        <p:spPr>
          <a:xfrm>
            <a:off x="849761" y="761018"/>
            <a:ext cx="736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下图为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vgg16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resnet18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的两个模型对于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beatiful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loss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对比，其中红色为训练的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loss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，蓝色为测试的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loss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F824C2-3A35-4560-B8D1-5064E7135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7" y="1613727"/>
            <a:ext cx="3959137" cy="30044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230F60-C643-460C-ABFE-CD67FA815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2505"/>
            <a:ext cx="4044018" cy="30002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03956AC-BA8E-4710-B293-0ED92642D171}"/>
              </a:ext>
            </a:extLst>
          </p:cNvPr>
          <p:cNvSpPr txBox="1"/>
          <p:nvPr/>
        </p:nvSpPr>
        <p:spPr>
          <a:xfrm>
            <a:off x="1619672" y="46761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vgg16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23E131-8C33-438C-869C-6321F1D96C19}"/>
              </a:ext>
            </a:extLst>
          </p:cNvPr>
          <p:cNvSpPr txBox="1"/>
          <p:nvPr/>
        </p:nvSpPr>
        <p:spPr>
          <a:xfrm>
            <a:off x="5868144" y="46227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resnet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37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4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5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4499992" y="190830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</a:t>
            </a:r>
          </a:p>
        </p:txBody>
      </p:sp>
      <p:grpSp>
        <p:nvGrpSpPr>
          <p:cNvPr id="6" name="PA_组合 5"/>
          <p:cNvGrpSpPr/>
          <p:nvPr>
            <p:custDataLst>
              <p:tags r:id="rId3"/>
            </p:custDataLst>
          </p:nvPr>
        </p:nvGrpSpPr>
        <p:grpSpPr>
          <a:xfrm>
            <a:off x="3046711" y="1685576"/>
            <a:ext cx="1030234" cy="1030234"/>
            <a:chOff x="5185929" y="1491630"/>
            <a:chExt cx="621046" cy="621046"/>
          </a:xfrm>
        </p:grpSpPr>
        <p:sp>
          <p:nvSpPr>
            <p:cNvPr id="12" name="椭圆 11"/>
            <p:cNvSpPr/>
            <p:nvPr/>
          </p:nvSpPr>
          <p:spPr>
            <a:xfrm>
              <a:off x="5185929" y="1491630"/>
              <a:ext cx="621046" cy="621046"/>
            </a:xfrm>
            <a:prstGeom prst="ellipse">
              <a:avLst/>
            </a:prstGeom>
            <a:solidFill>
              <a:srgbClr val="FBC65C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5353290" y="1680227"/>
              <a:ext cx="286324" cy="243852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00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</a:t>
            </a: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29447" y="19548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PA_组合 46"/>
          <p:cNvGrpSpPr/>
          <p:nvPr>
            <p:custDataLst>
              <p:tags r:id="rId4"/>
            </p:custDataLst>
          </p:nvPr>
        </p:nvGrpSpPr>
        <p:grpSpPr>
          <a:xfrm>
            <a:off x="5172709" y="3497408"/>
            <a:ext cx="3015448" cy="1005628"/>
            <a:chOff x="3269503" y="1350098"/>
            <a:chExt cx="3015448" cy="1005628"/>
          </a:xfrm>
        </p:grpSpPr>
        <p:sp>
          <p:nvSpPr>
            <p:cNvPr id="47" name="PA_文本框 6"/>
            <p:cNvSpPr txBox="1"/>
            <p:nvPr>
              <p:custDataLst>
                <p:tags r:id="rId13"/>
              </p:custDataLst>
            </p:nvPr>
          </p:nvSpPr>
          <p:spPr>
            <a:xfrm>
              <a:off x="3352674" y="1709395"/>
              <a:ext cx="2932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可以通过滑动选择，查看自己想要查看的数据</a:t>
              </a:r>
            </a:p>
          </p:txBody>
        </p:sp>
        <p:sp>
          <p:nvSpPr>
            <p:cNvPr id="48" name="PA_文本框 7"/>
            <p:cNvSpPr txBox="1"/>
            <p:nvPr>
              <p:custDataLst>
                <p:tags r:id="rId14"/>
              </p:custDataLst>
            </p:nvPr>
          </p:nvSpPr>
          <p:spPr>
            <a:xfrm>
              <a:off x="3269503" y="135009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缩略轴时序图</a:t>
              </a:r>
            </a:p>
          </p:txBody>
        </p:sp>
      </p:grpSp>
      <p:grpSp>
        <p:nvGrpSpPr>
          <p:cNvPr id="51" name="PA_组合 50"/>
          <p:cNvGrpSpPr/>
          <p:nvPr>
            <p:custDataLst>
              <p:tags r:id="rId5"/>
            </p:custDataLst>
          </p:nvPr>
        </p:nvGrpSpPr>
        <p:grpSpPr>
          <a:xfrm>
            <a:off x="5039420" y="1700445"/>
            <a:ext cx="3526586" cy="230187"/>
            <a:chOff x="4390744" y="1891923"/>
            <a:chExt cx="3526586" cy="230187"/>
          </a:xfrm>
        </p:grpSpPr>
        <p:sp>
          <p:nvSpPr>
            <p:cNvPr id="50" name="椭圆 44"/>
            <p:cNvSpPr>
              <a:spLocks noChangeArrowheads="1"/>
            </p:cNvSpPr>
            <p:nvPr/>
          </p:nvSpPr>
          <p:spPr bwMode="auto">
            <a:xfrm>
              <a:off x="4390744" y="1891923"/>
              <a:ext cx="231775" cy="230187"/>
            </a:xfrm>
            <a:prstGeom prst="ellipse">
              <a:avLst/>
            </a:prstGeom>
            <a:solidFill>
              <a:srgbClr val="66BFBD"/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b="1" i="1">
                <a:solidFill>
                  <a:srgbClr val="C00000"/>
                </a:solidFill>
                <a:sym typeface="宋体" pitchFamily="2" charset="-122"/>
              </a:endParaRPr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H="1">
              <a:off x="4512143" y="2007016"/>
              <a:ext cx="3405187" cy="0"/>
            </a:xfrm>
            <a:prstGeom prst="line">
              <a:avLst/>
            </a:prstGeom>
            <a:noFill/>
            <a:ln w="12700">
              <a:solidFill>
                <a:srgbClr val="66BFBD"/>
              </a:solidFill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PA_组合 46"/>
          <p:cNvGrpSpPr/>
          <p:nvPr>
            <p:custDataLst>
              <p:tags r:id="rId6"/>
            </p:custDataLst>
          </p:nvPr>
        </p:nvGrpSpPr>
        <p:grpSpPr>
          <a:xfrm>
            <a:off x="5149120" y="736028"/>
            <a:ext cx="2932277" cy="981746"/>
            <a:chOff x="3352674" y="1373980"/>
            <a:chExt cx="2932277" cy="981746"/>
          </a:xfrm>
        </p:grpSpPr>
        <p:sp>
          <p:nvSpPr>
            <p:cNvPr id="53" name="PA_文本框 6"/>
            <p:cNvSpPr txBox="1"/>
            <p:nvPr>
              <p:custDataLst>
                <p:tags r:id="rId11"/>
              </p:custDataLst>
            </p:nvPr>
          </p:nvSpPr>
          <p:spPr>
            <a:xfrm>
              <a:off x="3352674" y="1709395"/>
              <a:ext cx="2932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根据需要选择需要的图层，并且可以通过点击进行交互</a:t>
              </a:r>
            </a:p>
          </p:txBody>
        </p:sp>
        <p:sp>
          <p:nvSpPr>
            <p:cNvPr id="54" name="PA_文本框 7"/>
            <p:cNvSpPr txBox="1"/>
            <p:nvPr>
              <p:custDataLst>
                <p:tags r:id="rId12"/>
              </p:custDataLst>
            </p:nvPr>
          </p:nvSpPr>
          <p:spPr>
            <a:xfrm>
              <a:off x="3352674" y="1373980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图层选择和要素交互</a:t>
              </a:r>
            </a:p>
          </p:txBody>
        </p:sp>
      </p:grpSp>
      <p:grpSp>
        <p:nvGrpSpPr>
          <p:cNvPr id="55" name="PA_组合 54"/>
          <p:cNvGrpSpPr/>
          <p:nvPr>
            <p:custDataLst>
              <p:tags r:id="rId7"/>
            </p:custDataLst>
          </p:nvPr>
        </p:nvGrpSpPr>
        <p:grpSpPr>
          <a:xfrm>
            <a:off x="5034277" y="3020831"/>
            <a:ext cx="3375481" cy="230187"/>
            <a:chOff x="4390744" y="1891923"/>
            <a:chExt cx="2669252" cy="230187"/>
          </a:xfrm>
        </p:grpSpPr>
        <p:sp>
          <p:nvSpPr>
            <p:cNvPr id="56" name="椭圆 44"/>
            <p:cNvSpPr>
              <a:spLocks noChangeArrowheads="1"/>
            </p:cNvSpPr>
            <p:nvPr/>
          </p:nvSpPr>
          <p:spPr bwMode="auto">
            <a:xfrm>
              <a:off x="4390744" y="1891923"/>
              <a:ext cx="231775" cy="230187"/>
            </a:xfrm>
            <a:prstGeom prst="ellipse">
              <a:avLst/>
            </a:prstGeom>
            <a:solidFill>
              <a:srgbClr val="8BC066"/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b="1" i="1">
                <a:solidFill>
                  <a:srgbClr val="C00000"/>
                </a:solidFill>
                <a:sym typeface="宋体" pitchFamily="2" charset="-122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>
              <a:off x="4512141" y="2007016"/>
              <a:ext cx="2547855" cy="0"/>
            </a:xfrm>
            <a:prstGeom prst="line">
              <a:avLst/>
            </a:prstGeom>
            <a:noFill/>
            <a:ln w="12700">
              <a:solidFill>
                <a:srgbClr val="8BC066"/>
              </a:solidFill>
              <a:bevel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58" name="PA_组合 46"/>
          <p:cNvGrpSpPr/>
          <p:nvPr>
            <p:custDataLst>
              <p:tags r:id="rId8"/>
            </p:custDataLst>
          </p:nvPr>
        </p:nvGrpSpPr>
        <p:grpSpPr>
          <a:xfrm>
            <a:off x="5185778" y="1975709"/>
            <a:ext cx="3221965" cy="1076265"/>
            <a:chOff x="3352674" y="1373980"/>
            <a:chExt cx="2932277" cy="981746"/>
          </a:xfrm>
        </p:grpSpPr>
        <p:sp>
          <p:nvSpPr>
            <p:cNvPr id="59" name="PA_文本框 6"/>
            <p:cNvSpPr txBox="1"/>
            <p:nvPr>
              <p:custDataLst>
                <p:tags r:id="rId9"/>
              </p:custDataLst>
            </p:nvPr>
          </p:nvSpPr>
          <p:spPr>
            <a:xfrm>
              <a:off x="3352674" y="1709395"/>
              <a:ext cx="2932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根据时间变换当前时序图，数据有限，简要观看</a:t>
              </a:r>
            </a:p>
          </p:txBody>
        </p:sp>
        <p:sp>
          <p:nvSpPr>
            <p:cNvPr id="60" name="PA_文本框 7"/>
            <p:cNvSpPr txBox="1"/>
            <p:nvPr>
              <p:custDataLst>
                <p:tags r:id="rId10"/>
              </p:custDataLst>
            </p:nvPr>
          </p:nvSpPr>
          <p:spPr>
            <a:xfrm>
              <a:off x="3352674" y="1373980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随时间显示数据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8646" y="729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0C1AB374-4411-4204-B445-71A791A3BEF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9" y="1243012"/>
            <a:ext cx="4743427" cy="36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0" y="771550"/>
            <a:ext cx="9144000" cy="4386700"/>
            <a:chOff x="0" y="771550"/>
            <a:chExt cx="9144000" cy="4386700"/>
          </a:xfrm>
        </p:grpSpPr>
        <p:sp>
          <p:nvSpPr>
            <p:cNvPr id="2" name="PA_KSO_Shape"/>
            <p:cNvSpPr/>
            <p:nvPr>
              <p:custDataLst>
                <p:tags r:id="rId4"/>
              </p:custDataLst>
            </p:nvPr>
          </p:nvSpPr>
          <p:spPr>
            <a:xfrm rot="10800000">
              <a:off x="4139952" y="3391950"/>
              <a:ext cx="5004048" cy="176630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PA_KSO_Shape"/>
            <p:cNvSpPr/>
            <p:nvPr>
              <p:custDataLst>
                <p:tags r:id="rId5"/>
              </p:custDataLst>
            </p:nvPr>
          </p:nvSpPr>
          <p:spPr>
            <a:xfrm rot="10800000" flipH="1">
              <a:off x="0" y="771550"/>
              <a:ext cx="4932040" cy="4371950"/>
            </a:xfrm>
            <a:custGeom>
              <a:avLst/>
              <a:gdLst>
                <a:gd name="connsiteX0" fmla="*/ 0 w 1079818"/>
                <a:gd name="connsiteY0" fmla="*/ 0 h 1080105"/>
                <a:gd name="connsiteX1" fmla="*/ 1079818 w 1079818"/>
                <a:gd name="connsiteY1" fmla="*/ 0 h 1080105"/>
                <a:gd name="connsiteX2" fmla="*/ 110134 w 1079818"/>
                <a:gd name="connsiteY2" fmla="*/ 1074544 h 1080105"/>
                <a:gd name="connsiteX3" fmla="*/ 0 w 1079818"/>
                <a:gd name="connsiteY3" fmla="*/ 1080105 h 108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818" h="1080105">
                  <a:moveTo>
                    <a:pt x="0" y="0"/>
                  </a:moveTo>
                  <a:lnTo>
                    <a:pt x="1079818" y="0"/>
                  </a:lnTo>
                  <a:cubicBezTo>
                    <a:pt x="1079818" y="559251"/>
                    <a:pt x="654791" y="1019231"/>
                    <a:pt x="110134" y="1074544"/>
                  </a:cubicBezTo>
                  <a:lnTo>
                    <a:pt x="0" y="1080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4499992" y="1908307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采集视频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PA_组合 5"/>
          <p:cNvGrpSpPr/>
          <p:nvPr>
            <p:custDataLst>
              <p:tags r:id="rId3"/>
            </p:custDataLst>
          </p:nvPr>
        </p:nvGrpSpPr>
        <p:grpSpPr>
          <a:xfrm>
            <a:off x="3048085" y="1686951"/>
            <a:ext cx="1027486" cy="1027486"/>
            <a:chOff x="5302919" y="2242095"/>
            <a:chExt cx="621046" cy="621046"/>
          </a:xfrm>
        </p:grpSpPr>
        <p:sp>
          <p:nvSpPr>
            <p:cNvPr id="11" name="椭圆 10"/>
            <p:cNvSpPr/>
            <p:nvPr/>
          </p:nvSpPr>
          <p:spPr>
            <a:xfrm>
              <a:off x="5302919" y="2242095"/>
              <a:ext cx="621046" cy="621046"/>
            </a:xfrm>
            <a:prstGeom prst="ellipse">
              <a:avLst/>
            </a:prstGeom>
            <a:solidFill>
              <a:srgbClr val="8BC066"/>
            </a:solidFill>
            <a:ln>
              <a:noFill/>
            </a:ln>
            <a:effectLst>
              <a:outerShdw blurRad="127000" dist="63500" dir="8100000" sx="106000" sy="10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5462568" y="2409455"/>
              <a:ext cx="301748" cy="335473"/>
            </a:xfrm>
            <a:custGeom>
              <a:avLst/>
              <a:gdLst>
                <a:gd name="T0" fmla="*/ 1511663 w 2946"/>
                <a:gd name="T1" fmla="*/ 216114 h 3274"/>
                <a:gd name="T2" fmla="*/ 1558387 w 2946"/>
                <a:gd name="T3" fmla="*/ 72038 h 3274"/>
                <a:gd name="T4" fmla="*/ 1619403 w 2946"/>
                <a:gd name="T5" fmla="*/ 168822 h 3274"/>
                <a:gd name="T6" fmla="*/ 141821 w 2946"/>
                <a:gd name="T7" fmla="*/ 72038 h 3274"/>
                <a:gd name="T8" fmla="*/ 647541 w 2946"/>
                <a:gd name="T9" fmla="*/ 0 h 3274"/>
                <a:gd name="T10" fmla="*/ 974060 w 2946"/>
                <a:gd name="T11" fmla="*/ 72038 h 3274"/>
                <a:gd name="T12" fmla="*/ 1477582 w 2946"/>
                <a:gd name="T13" fmla="*/ 216114 h 3274"/>
                <a:gd name="T14" fmla="*/ 141821 w 2946"/>
                <a:gd name="T15" fmla="*/ 72038 h 3274"/>
                <a:gd name="T16" fmla="*/ 0 w 2946"/>
                <a:gd name="T17" fmla="*/ 112731 h 3274"/>
                <a:gd name="T18" fmla="*/ 107740 w 2946"/>
                <a:gd name="T19" fmla="*/ 72038 h 3274"/>
                <a:gd name="T20" fmla="*/ 51671 w 2946"/>
                <a:gd name="T21" fmla="*/ 216114 h 3274"/>
                <a:gd name="T22" fmla="*/ 1441851 w 2946"/>
                <a:gd name="T23" fmla="*/ 285952 h 3274"/>
                <a:gd name="T24" fmla="*/ 179750 w 2946"/>
                <a:gd name="T25" fmla="*/ 1298331 h 3274"/>
                <a:gd name="T26" fmla="*/ 1441851 w 2946"/>
                <a:gd name="T27" fmla="*/ 285952 h 3274"/>
                <a:gd name="T28" fmla="*/ 1190091 w 2946"/>
                <a:gd name="T29" fmla="*/ 1118512 h 3274"/>
                <a:gd name="T30" fmla="*/ 937781 w 2946"/>
                <a:gd name="T31" fmla="*/ 1046474 h 3274"/>
                <a:gd name="T32" fmla="*/ 937781 w 2946"/>
                <a:gd name="T33" fmla="*/ 974436 h 3274"/>
                <a:gd name="T34" fmla="*/ 1334111 w 2946"/>
                <a:gd name="T35" fmla="*/ 900199 h 3274"/>
                <a:gd name="T36" fmla="*/ 937781 w 2946"/>
                <a:gd name="T37" fmla="*/ 974436 h 3274"/>
                <a:gd name="T38" fmla="*/ 1334111 w 2946"/>
                <a:gd name="T39" fmla="*/ 792417 h 3274"/>
                <a:gd name="T40" fmla="*/ 937781 w 2946"/>
                <a:gd name="T41" fmla="*/ 722578 h 3274"/>
                <a:gd name="T42" fmla="*/ 554093 w 2946"/>
                <a:gd name="T43" fmla="*/ 1181751 h 3274"/>
                <a:gd name="T44" fmla="*/ 507919 w 2946"/>
                <a:gd name="T45" fmla="*/ 972236 h 3274"/>
                <a:gd name="T46" fmla="*/ 301233 w 2946"/>
                <a:gd name="T47" fmla="*/ 928244 h 3274"/>
                <a:gd name="T48" fmla="*/ 863572 w 2946"/>
                <a:gd name="T49" fmla="*/ 900199 h 3274"/>
                <a:gd name="T50" fmla="*/ 575531 w 2946"/>
                <a:gd name="T51" fmla="*/ 900199 h 3274"/>
                <a:gd name="T52" fmla="*/ 287491 w 2946"/>
                <a:gd name="T53" fmla="*/ 506465 h 3274"/>
                <a:gd name="T54" fmla="*/ 863572 w 2946"/>
                <a:gd name="T55" fmla="*/ 393734 h 3274"/>
                <a:gd name="T56" fmla="*/ 287491 w 2946"/>
                <a:gd name="T57" fmla="*/ 506465 h 3274"/>
                <a:gd name="T58" fmla="*/ 109939 w 2946"/>
                <a:gd name="T59" fmla="*/ 1476502 h 3274"/>
                <a:gd name="T60" fmla="*/ 1551790 w 2946"/>
                <a:gd name="T61" fmla="*/ 1368170 h 3274"/>
                <a:gd name="T62" fmla="*/ 694815 w 2946"/>
                <a:gd name="T63" fmla="*/ 1519394 h 3274"/>
                <a:gd name="T64" fmla="*/ 357302 w 2946"/>
                <a:gd name="T65" fmla="*/ 1800397 h 3274"/>
                <a:gd name="T66" fmla="*/ 694815 w 2946"/>
                <a:gd name="T67" fmla="*/ 1519394 h 3274"/>
                <a:gd name="T68" fmla="*/ 1088397 w 2946"/>
                <a:gd name="T69" fmla="*/ 1800397 h 3274"/>
                <a:gd name="T70" fmla="*/ 1088397 w 2946"/>
                <a:gd name="T71" fmla="*/ 1519394 h 32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46" h="3274">
                  <a:moveTo>
                    <a:pt x="2831" y="393"/>
                  </a:moveTo>
                  <a:cubicBezTo>
                    <a:pt x="2750" y="393"/>
                    <a:pt x="2750" y="393"/>
                    <a:pt x="2750" y="393"/>
                  </a:cubicBezTo>
                  <a:cubicBezTo>
                    <a:pt x="2754" y="131"/>
                    <a:pt x="2754" y="131"/>
                    <a:pt x="2754" y="131"/>
                  </a:cubicBezTo>
                  <a:cubicBezTo>
                    <a:pt x="2835" y="131"/>
                    <a:pt x="2835" y="131"/>
                    <a:pt x="2835" y="131"/>
                  </a:cubicBezTo>
                  <a:cubicBezTo>
                    <a:pt x="2946" y="205"/>
                    <a:pt x="2946" y="205"/>
                    <a:pt x="2946" y="205"/>
                  </a:cubicBezTo>
                  <a:cubicBezTo>
                    <a:pt x="2946" y="307"/>
                    <a:pt x="2946" y="307"/>
                    <a:pt x="2946" y="307"/>
                  </a:cubicBezTo>
                  <a:lnTo>
                    <a:pt x="2831" y="393"/>
                  </a:lnTo>
                  <a:close/>
                  <a:moveTo>
                    <a:pt x="258" y="131"/>
                  </a:moveTo>
                  <a:cubicBezTo>
                    <a:pt x="1178" y="131"/>
                    <a:pt x="1178" y="131"/>
                    <a:pt x="1178" y="131"/>
                  </a:cubicBezTo>
                  <a:cubicBezTo>
                    <a:pt x="1178" y="0"/>
                    <a:pt x="1178" y="0"/>
                    <a:pt x="1178" y="0"/>
                  </a:cubicBezTo>
                  <a:cubicBezTo>
                    <a:pt x="1772" y="0"/>
                    <a:pt x="1772" y="0"/>
                    <a:pt x="1772" y="0"/>
                  </a:cubicBezTo>
                  <a:cubicBezTo>
                    <a:pt x="1772" y="131"/>
                    <a:pt x="1772" y="131"/>
                    <a:pt x="1772" y="131"/>
                  </a:cubicBezTo>
                  <a:cubicBezTo>
                    <a:pt x="2688" y="131"/>
                    <a:pt x="2688" y="131"/>
                    <a:pt x="2688" y="131"/>
                  </a:cubicBezTo>
                  <a:cubicBezTo>
                    <a:pt x="2688" y="393"/>
                    <a:pt x="2688" y="393"/>
                    <a:pt x="2688" y="393"/>
                  </a:cubicBezTo>
                  <a:cubicBezTo>
                    <a:pt x="258" y="393"/>
                    <a:pt x="258" y="393"/>
                    <a:pt x="258" y="393"/>
                  </a:cubicBezTo>
                  <a:lnTo>
                    <a:pt x="258" y="131"/>
                  </a:lnTo>
                  <a:close/>
                  <a:moveTo>
                    <a:pt x="0" y="307"/>
                  </a:moveTo>
                  <a:cubicBezTo>
                    <a:pt x="0" y="205"/>
                    <a:pt x="0" y="205"/>
                    <a:pt x="0" y="205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96" y="131"/>
                    <a:pt x="196" y="131"/>
                    <a:pt x="196" y="131"/>
                  </a:cubicBezTo>
                  <a:cubicBezTo>
                    <a:pt x="196" y="393"/>
                    <a:pt x="196" y="393"/>
                    <a:pt x="196" y="393"/>
                  </a:cubicBezTo>
                  <a:cubicBezTo>
                    <a:pt x="94" y="393"/>
                    <a:pt x="94" y="393"/>
                    <a:pt x="94" y="393"/>
                  </a:cubicBezTo>
                  <a:lnTo>
                    <a:pt x="0" y="307"/>
                  </a:lnTo>
                  <a:close/>
                  <a:moveTo>
                    <a:pt x="2623" y="520"/>
                  </a:moveTo>
                  <a:cubicBezTo>
                    <a:pt x="2623" y="2361"/>
                    <a:pt x="2623" y="2361"/>
                    <a:pt x="2623" y="2361"/>
                  </a:cubicBezTo>
                  <a:cubicBezTo>
                    <a:pt x="327" y="2361"/>
                    <a:pt x="327" y="2361"/>
                    <a:pt x="327" y="2361"/>
                  </a:cubicBezTo>
                  <a:cubicBezTo>
                    <a:pt x="327" y="520"/>
                    <a:pt x="327" y="520"/>
                    <a:pt x="327" y="520"/>
                  </a:cubicBezTo>
                  <a:lnTo>
                    <a:pt x="2623" y="520"/>
                  </a:lnTo>
                  <a:close/>
                  <a:moveTo>
                    <a:pt x="1706" y="2034"/>
                  </a:moveTo>
                  <a:cubicBezTo>
                    <a:pt x="2165" y="2034"/>
                    <a:pt x="2165" y="2034"/>
                    <a:pt x="2165" y="2034"/>
                  </a:cubicBezTo>
                  <a:cubicBezTo>
                    <a:pt x="2165" y="1903"/>
                    <a:pt x="2165" y="1903"/>
                    <a:pt x="2165" y="1903"/>
                  </a:cubicBezTo>
                  <a:cubicBezTo>
                    <a:pt x="1706" y="1903"/>
                    <a:pt x="1706" y="1903"/>
                    <a:pt x="1706" y="1903"/>
                  </a:cubicBezTo>
                  <a:lnTo>
                    <a:pt x="1706" y="2034"/>
                  </a:lnTo>
                  <a:close/>
                  <a:moveTo>
                    <a:pt x="1706" y="1772"/>
                  </a:moveTo>
                  <a:cubicBezTo>
                    <a:pt x="2427" y="1772"/>
                    <a:pt x="2427" y="1772"/>
                    <a:pt x="2427" y="1772"/>
                  </a:cubicBezTo>
                  <a:cubicBezTo>
                    <a:pt x="2427" y="1637"/>
                    <a:pt x="2427" y="1637"/>
                    <a:pt x="2427" y="1637"/>
                  </a:cubicBezTo>
                  <a:cubicBezTo>
                    <a:pt x="1706" y="1637"/>
                    <a:pt x="1706" y="1637"/>
                    <a:pt x="1706" y="1637"/>
                  </a:cubicBezTo>
                  <a:lnTo>
                    <a:pt x="1706" y="1772"/>
                  </a:lnTo>
                  <a:close/>
                  <a:moveTo>
                    <a:pt x="1706" y="1441"/>
                  </a:moveTo>
                  <a:cubicBezTo>
                    <a:pt x="2427" y="1441"/>
                    <a:pt x="2427" y="1441"/>
                    <a:pt x="2427" y="1441"/>
                  </a:cubicBezTo>
                  <a:cubicBezTo>
                    <a:pt x="2427" y="1314"/>
                    <a:pt x="2427" y="1314"/>
                    <a:pt x="2427" y="1314"/>
                  </a:cubicBezTo>
                  <a:cubicBezTo>
                    <a:pt x="1706" y="1314"/>
                    <a:pt x="1706" y="1314"/>
                    <a:pt x="1706" y="1314"/>
                  </a:cubicBezTo>
                  <a:lnTo>
                    <a:pt x="1706" y="1441"/>
                  </a:lnTo>
                  <a:close/>
                  <a:moveTo>
                    <a:pt x="1008" y="2149"/>
                  </a:moveTo>
                  <a:cubicBezTo>
                    <a:pt x="1245" y="2149"/>
                    <a:pt x="1440" y="1998"/>
                    <a:pt x="1466" y="1768"/>
                  </a:cubicBezTo>
                  <a:cubicBezTo>
                    <a:pt x="924" y="1768"/>
                    <a:pt x="924" y="1768"/>
                    <a:pt x="924" y="1768"/>
                  </a:cubicBezTo>
                  <a:cubicBezTo>
                    <a:pt x="924" y="1231"/>
                    <a:pt x="924" y="1231"/>
                    <a:pt x="924" y="1231"/>
                  </a:cubicBezTo>
                  <a:cubicBezTo>
                    <a:pt x="694" y="1256"/>
                    <a:pt x="548" y="1451"/>
                    <a:pt x="548" y="1688"/>
                  </a:cubicBezTo>
                  <a:cubicBezTo>
                    <a:pt x="548" y="1943"/>
                    <a:pt x="754" y="2149"/>
                    <a:pt x="1008" y="2149"/>
                  </a:cubicBezTo>
                  <a:close/>
                  <a:moveTo>
                    <a:pt x="1571" y="1637"/>
                  </a:moveTo>
                  <a:cubicBezTo>
                    <a:pt x="1571" y="1637"/>
                    <a:pt x="1559" y="1126"/>
                    <a:pt x="1047" y="1126"/>
                  </a:cubicBezTo>
                  <a:cubicBezTo>
                    <a:pt x="1047" y="1637"/>
                    <a:pt x="1047" y="1637"/>
                    <a:pt x="1047" y="1637"/>
                  </a:cubicBezTo>
                  <a:lnTo>
                    <a:pt x="1571" y="1637"/>
                  </a:lnTo>
                  <a:close/>
                  <a:moveTo>
                    <a:pt x="523" y="921"/>
                  </a:moveTo>
                  <a:cubicBezTo>
                    <a:pt x="1571" y="921"/>
                    <a:pt x="1571" y="921"/>
                    <a:pt x="1571" y="921"/>
                  </a:cubicBezTo>
                  <a:cubicBezTo>
                    <a:pt x="1571" y="716"/>
                    <a:pt x="1571" y="716"/>
                    <a:pt x="1571" y="716"/>
                  </a:cubicBezTo>
                  <a:cubicBezTo>
                    <a:pt x="523" y="716"/>
                    <a:pt x="523" y="716"/>
                    <a:pt x="523" y="716"/>
                  </a:cubicBezTo>
                  <a:lnTo>
                    <a:pt x="523" y="921"/>
                  </a:lnTo>
                  <a:close/>
                  <a:moveTo>
                    <a:pt x="2823" y="2685"/>
                  </a:moveTo>
                  <a:cubicBezTo>
                    <a:pt x="200" y="2685"/>
                    <a:pt x="200" y="2685"/>
                    <a:pt x="200" y="2685"/>
                  </a:cubicBezTo>
                  <a:cubicBezTo>
                    <a:pt x="200" y="2488"/>
                    <a:pt x="200" y="2488"/>
                    <a:pt x="200" y="2488"/>
                  </a:cubicBezTo>
                  <a:cubicBezTo>
                    <a:pt x="2823" y="2488"/>
                    <a:pt x="2823" y="2488"/>
                    <a:pt x="2823" y="2488"/>
                  </a:cubicBezTo>
                  <a:lnTo>
                    <a:pt x="2823" y="2685"/>
                  </a:lnTo>
                  <a:close/>
                  <a:moveTo>
                    <a:pt x="1264" y="2763"/>
                  </a:moveTo>
                  <a:cubicBezTo>
                    <a:pt x="957" y="3274"/>
                    <a:pt x="957" y="3274"/>
                    <a:pt x="957" y="3274"/>
                  </a:cubicBezTo>
                  <a:cubicBezTo>
                    <a:pt x="650" y="3274"/>
                    <a:pt x="650" y="3274"/>
                    <a:pt x="650" y="3274"/>
                  </a:cubicBezTo>
                  <a:cubicBezTo>
                    <a:pt x="957" y="2763"/>
                    <a:pt x="957" y="2763"/>
                    <a:pt x="957" y="2763"/>
                  </a:cubicBezTo>
                  <a:lnTo>
                    <a:pt x="1264" y="2763"/>
                  </a:lnTo>
                  <a:close/>
                  <a:moveTo>
                    <a:pt x="2287" y="3274"/>
                  </a:moveTo>
                  <a:cubicBezTo>
                    <a:pt x="1980" y="3274"/>
                    <a:pt x="1980" y="3274"/>
                    <a:pt x="1980" y="3274"/>
                  </a:cubicBezTo>
                  <a:cubicBezTo>
                    <a:pt x="1673" y="2763"/>
                    <a:pt x="1673" y="2763"/>
                    <a:pt x="1673" y="2763"/>
                  </a:cubicBezTo>
                  <a:cubicBezTo>
                    <a:pt x="1980" y="2763"/>
                    <a:pt x="1980" y="2763"/>
                    <a:pt x="1980" y="2763"/>
                  </a:cubicBezTo>
                  <a:lnTo>
                    <a:pt x="2287" y="3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00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6"/>
          <p:cNvSpPr txBox="1"/>
          <p:nvPr>
            <p:custDataLst>
              <p:tags r:id="rId1"/>
            </p:custDataLst>
          </p:nvPr>
        </p:nvSpPr>
        <p:spPr>
          <a:xfrm>
            <a:off x="1043608" y="210875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采集视频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PA_直接连接符 7"/>
          <p:cNvCxnSpPr/>
          <p:nvPr>
            <p:custDataLst>
              <p:tags r:id="rId2"/>
            </p:custDataLst>
          </p:nvPr>
        </p:nvCxnSpPr>
        <p:spPr>
          <a:xfrm>
            <a:off x="1043608" y="579095"/>
            <a:ext cx="810039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447" y="19548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文本框 6"/>
          <p:cNvSpPr txBox="1"/>
          <p:nvPr>
            <p:custDataLst>
              <p:tags r:id="rId3"/>
            </p:custDataLst>
          </p:nvPr>
        </p:nvSpPr>
        <p:spPr>
          <a:xfrm>
            <a:off x="4906851" y="1382804"/>
            <a:ext cx="329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调用手机摄像头采集视频</a:t>
            </a:r>
          </a:p>
        </p:txBody>
      </p:sp>
      <p:sp>
        <p:nvSpPr>
          <p:cNvPr id="9" name="PA_文本框 6"/>
          <p:cNvSpPr txBox="1"/>
          <p:nvPr>
            <p:custDataLst>
              <p:tags r:id="rId4"/>
            </p:custDataLst>
          </p:nvPr>
        </p:nvSpPr>
        <p:spPr>
          <a:xfrm>
            <a:off x="4949480" y="2634284"/>
            <a:ext cx="329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调用高德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，获取经纬度</a:t>
            </a:r>
          </a:p>
        </p:txBody>
      </p:sp>
      <p:sp>
        <p:nvSpPr>
          <p:cNvPr id="10" name="PA_文本框 6"/>
          <p:cNvSpPr txBox="1"/>
          <p:nvPr>
            <p:custDataLst>
              <p:tags r:id="rId5"/>
            </p:custDataLst>
          </p:nvPr>
        </p:nvSpPr>
        <p:spPr>
          <a:xfrm>
            <a:off x="4067279" y="3701936"/>
            <a:ext cx="4969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保存视频文件为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.mp4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文件，从视频开始录制到结束录制，每隔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秒采集一次经纬度以及对应时间，同时记录下视频开始录制时间，将数据写入到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.CSV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文件中</a:t>
            </a:r>
          </a:p>
        </p:txBody>
      </p:sp>
      <p:grpSp>
        <p:nvGrpSpPr>
          <p:cNvPr id="11" name="PA_组合 6"/>
          <p:cNvGrpSpPr/>
          <p:nvPr>
            <p:custDataLst>
              <p:tags r:id="rId6"/>
            </p:custDataLst>
          </p:nvPr>
        </p:nvGrpSpPr>
        <p:grpSpPr>
          <a:xfrm>
            <a:off x="4102984" y="1345624"/>
            <a:ext cx="938032" cy="938032"/>
            <a:chOff x="4202439" y="1314688"/>
            <a:chExt cx="938032" cy="938032"/>
          </a:xfrm>
        </p:grpSpPr>
        <p:sp>
          <p:nvSpPr>
            <p:cNvPr id="12" name="饼形 11"/>
            <p:cNvSpPr/>
            <p:nvPr/>
          </p:nvSpPr>
          <p:spPr>
            <a:xfrm rot="18000000">
              <a:off x="4202439" y="1314688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FC6D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文本框 4506"/>
            <p:cNvSpPr txBox="1"/>
            <p:nvPr/>
          </p:nvSpPr>
          <p:spPr>
            <a:xfrm>
              <a:off x="4428440" y="1364266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PA_组合 9"/>
          <p:cNvGrpSpPr/>
          <p:nvPr>
            <p:custDataLst>
              <p:tags r:id="rId7"/>
            </p:custDataLst>
          </p:nvPr>
        </p:nvGrpSpPr>
        <p:grpSpPr>
          <a:xfrm>
            <a:off x="1007238" y="1114728"/>
            <a:ext cx="2268618" cy="2268618"/>
            <a:chOff x="1007238" y="1114728"/>
            <a:chExt cx="2268618" cy="2268618"/>
          </a:xfrm>
        </p:grpSpPr>
        <p:sp>
          <p:nvSpPr>
            <p:cNvPr id="15" name="饼形 14"/>
            <p:cNvSpPr/>
            <p:nvPr/>
          </p:nvSpPr>
          <p:spPr>
            <a:xfrm rot="18000000">
              <a:off x="1007238" y="1114728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FC6D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文本框 62"/>
            <p:cNvSpPr txBox="1"/>
            <p:nvPr/>
          </p:nvSpPr>
          <p:spPr>
            <a:xfrm>
              <a:off x="1690142" y="1174095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采集视频</a:t>
              </a:r>
            </a:p>
          </p:txBody>
        </p:sp>
      </p:grpSp>
      <p:grpSp>
        <p:nvGrpSpPr>
          <p:cNvPr id="17" name="PA_组合 10"/>
          <p:cNvGrpSpPr/>
          <p:nvPr>
            <p:custDataLst>
              <p:tags r:id="rId8"/>
            </p:custDataLst>
          </p:nvPr>
        </p:nvGrpSpPr>
        <p:grpSpPr>
          <a:xfrm>
            <a:off x="971601" y="1150433"/>
            <a:ext cx="2268618" cy="2268618"/>
            <a:chOff x="971601" y="1150433"/>
            <a:chExt cx="2268618" cy="2268618"/>
          </a:xfrm>
        </p:grpSpPr>
        <p:sp>
          <p:nvSpPr>
            <p:cNvPr id="18" name="饼形 17"/>
            <p:cNvSpPr/>
            <p:nvPr/>
          </p:nvSpPr>
          <p:spPr>
            <a:xfrm rot="10800000">
              <a:off x="971601" y="1150433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FBC6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文本框 62"/>
            <p:cNvSpPr txBox="1"/>
            <p:nvPr/>
          </p:nvSpPr>
          <p:spPr>
            <a:xfrm>
              <a:off x="1203097" y="2211710"/>
              <a:ext cx="90281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采集点位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grpSp>
        <p:nvGrpSpPr>
          <p:cNvPr id="20" name="PA_组合 11"/>
          <p:cNvGrpSpPr/>
          <p:nvPr>
            <p:custDataLst>
              <p:tags r:id="rId9"/>
            </p:custDataLst>
          </p:nvPr>
        </p:nvGrpSpPr>
        <p:grpSpPr>
          <a:xfrm>
            <a:off x="1024100" y="1150433"/>
            <a:ext cx="2268618" cy="2268618"/>
            <a:chOff x="1024100" y="1150433"/>
            <a:chExt cx="2268618" cy="2268618"/>
          </a:xfrm>
        </p:grpSpPr>
        <p:sp>
          <p:nvSpPr>
            <p:cNvPr id="21" name="饼形 20"/>
            <p:cNvSpPr/>
            <p:nvPr/>
          </p:nvSpPr>
          <p:spPr>
            <a:xfrm rot="3600000">
              <a:off x="1024100" y="1150433"/>
              <a:ext cx="2268618" cy="2268618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66BF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文本框 62"/>
            <p:cNvSpPr txBox="1"/>
            <p:nvPr/>
          </p:nvSpPr>
          <p:spPr>
            <a:xfrm>
              <a:off x="2161767" y="2211710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保存数据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PA_组合 7"/>
          <p:cNvGrpSpPr/>
          <p:nvPr>
            <p:custDataLst>
              <p:tags r:id="rId10"/>
            </p:custDataLst>
          </p:nvPr>
        </p:nvGrpSpPr>
        <p:grpSpPr>
          <a:xfrm>
            <a:off x="4102984" y="2571750"/>
            <a:ext cx="938032" cy="938032"/>
            <a:chOff x="4102984" y="2467893"/>
            <a:chExt cx="938032" cy="938032"/>
          </a:xfrm>
        </p:grpSpPr>
        <p:sp>
          <p:nvSpPr>
            <p:cNvPr id="24" name="饼形 23"/>
            <p:cNvSpPr/>
            <p:nvPr/>
          </p:nvSpPr>
          <p:spPr>
            <a:xfrm rot="18000000">
              <a:off x="4102984" y="2467893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FBC6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文本框 4506"/>
            <p:cNvSpPr txBox="1"/>
            <p:nvPr/>
          </p:nvSpPr>
          <p:spPr>
            <a:xfrm>
              <a:off x="4328985" y="2517471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PA_组合 8"/>
          <p:cNvGrpSpPr/>
          <p:nvPr>
            <p:custDataLst>
              <p:tags r:id="rId11"/>
            </p:custDataLst>
          </p:nvPr>
        </p:nvGrpSpPr>
        <p:grpSpPr>
          <a:xfrm>
            <a:off x="3131840" y="3681454"/>
            <a:ext cx="938032" cy="938032"/>
            <a:chOff x="3184797" y="3705507"/>
            <a:chExt cx="938032" cy="938032"/>
          </a:xfrm>
        </p:grpSpPr>
        <p:sp>
          <p:nvSpPr>
            <p:cNvPr id="27" name="饼形 26"/>
            <p:cNvSpPr/>
            <p:nvPr/>
          </p:nvSpPr>
          <p:spPr>
            <a:xfrm rot="18000000">
              <a:off x="3184797" y="3705507"/>
              <a:ext cx="938032" cy="93803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66BF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文本框 4506"/>
            <p:cNvSpPr txBox="1"/>
            <p:nvPr/>
          </p:nvSpPr>
          <p:spPr>
            <a:xfrm>
              <a:off x="3410798" y="3755085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33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303</Words>
  <Application>Microsoft Office PowerPoint</Application>
  <PresentationFormat>全屏显示(16:9)</PresentationFormat>
  <Paragraphs>62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华文琥珀</vt:lpstr>
      <vt:lpstr>微软雅黑</vt:lpstr>
      <vt:lpstr>幼圆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简洁时尚</dc:title>
  <dc:creator>第一PPT</dc:creator>
  <cp:keywords>www.1ppt.com</cp:keywords>
  <dc:description>www.1ppt.com</dc:description>
  <cp:lastModifiedBy>zhouning</cp:lastModifiedBy>
  <cp:revision>219</cp:revision>
  <dcterms:created xsi:type="dcterms:W3CDTF">2017-01-03T04:52:58Z</dcterms:created>
  <dcterms:modified xsi:type="dcterms:W3CDTF">2020-01-03T12:35:02Z</dcterms:modified>
</cp:coreProperties>
</file>