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24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56F0-2A20-433E-B548-2FE5CCF91291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2ECB-B3C7-480B-A40C-3A58FC60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56F0-2A20-433E-B548-2FE5CCF91291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2ECB-B3C7-480B-A40C-3A58FC60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3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56F0-2A20-433E-B548-2FE5CCF91291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2ECB-B3C7-480B-A40C-3A58FC60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4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56F0-2A20-433E-B548-2FE5CCF91291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2ECB-B3C7-480B-A40C-3A58FC60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6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56F0-2A20-433E-B548-2FE5CCF91291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2ECB-B3C7-480B-A40C-3A58FC60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3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56F0-2A20-433E-B548-2FE5CCF91291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2ECB-B3C7-480B-A40C-3A58FC60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56F0-2A20-433E-B548-2FE5CCF91291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2ECB-B3C7-480B-A40C-3A58FC60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0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56F0-2A20-433E-B548-2FE5CCF91291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2ECB-B3C7-480B-A40C-3A58FC60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1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56F0-2A20-433E-B548-2FE5CCF91291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2ECB-B3C7-480B-A40C-3A58FC60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0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56F0-2A20-433E-B548-2FE5CCF91291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2ECB-B3C7-480B-A40C-3A58FC60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56F0-2A20-433E-B548-2FE5CCF91291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2ECB-B3C7-480B-A40C-3A58FC60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56F0-2A20-433E-B548-2FE5CCF91291}" type="datetimeFigureOut">
              <a:rPr lang="en-US" smtClean="0"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E2ECB-B3C7-480B-A40C-3A58FC60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5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>
            <a:stCxn id="53" idx="0"/>
            <a:endCxn id="58" idx="2"/>
          </p:cNvCxnSpPr>
          <p:nvPr/>
        </p:nvCxnSpPr>
        <p:spPr>
          <a:xfrm flipH="1">
            <a:off x="1956978" y="1298138"/>
            <a:ext cx="5975674" cy="25586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4" idx="0"/>
            <a:endCxn id="59" idx="2"/>
          </p:cNvCxnSpPr>
          <p:nvPr/>
        </p:nvCxnSpPr>
        <p:spPr>
          <a:xfrm flipH="1">
            <a:off x="1838093" y="1089151"/>
            <a:ext cx="5961687" cy="25504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5" idx="0"/>
            <a:endCxn id="60" idx="2"/>
          </p:cNvCxnSpPr>
          <p:nvPr/>
        </p:nvCxnSpPr>
        <p:spPr>
          <a:xfrm flipH="1">
            <a:off x="1719207" y="880165"/>
            <a:ext cx="5947701" cy="25421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6" idx="0"/>
            <a:endCxn id="61" idx="2"/>
          </p:cNvCxnSpPr>
          <p:nvPr/>
        </p:nvCxnSpPr>
        <p:spPr>
          <a:xfrm flipH="1">
            <a:off x="1600322" y="671178"/>
            <a:ext cx="5933714" cy="25338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ksteph\AppData\Local\Microsoft\Windows\Temporary Internet Files\Content.IE5\1UYWWOGE\MC9004352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1400" y="533400"/>
            <a:ext cx="73174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46792" y="16764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Cloud Provider</a:t>
            </a:r>
          </a:p>
        </p:txBody>
      </p:sp>
      <p:sp>
        <p:nvSpPr>
          <p:cNvPr id="6" name="Cloud 5"/>
          <p:cNvSpPr/>
          <p:nvPr/>
        </p:nvSpPr>
        <p:spPr>
          <a:xfrm>
            <a:off x="228600" y="4815840"/>
            <a:ext cx="2286000" cy="18288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 pitchFamily="34" charset="0"/>
              </a:rPr>
              <a:t>Local Network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6553200" y="4815840"/>
            <a:ext cx="2286000" cy="18288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 pitchFamily="34" charset="0"/>
              </a:rPr>
              <a:t>Internet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701040" y="2971800"/>
            <a:ext cx="1645920" cy="118872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ill Sans MT" pitchFamily="34" charset="0"/>
              </a:rPr>
              <a:t>MultiWAN</a:t>
            </a:r>
            <a:endParaRPr lang="en-US" dirty="0">
              <a:latin typeface="Gill Sans MT" pitchFamily="34" charset="0"/>
            </a:endParaRPr>
          </a:p>
          <a:p>
            <a:pPr algn="ctr"/>
            <a:r>
              <a:rPr lang="en-US" dirty="0" err="1" smtClean="0">
                <a:latin typeface="Gill Sans MT" pitchFamily="34" charset="0"/>
              </a:rPr>
              <a:t>Middlebox</a:t>
            </a:r>
            <a:endParaRPr lang="en-US" dirty="0">
              <a:latin typeface="Gill Sans MT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 rot="3453128" flipH="1" flipV="1">
            <a:off x="7302348" y="867574"/>
            <a:ext cx="990600" cy="152400"/>
            <a:chOff x="1524000" y="1752600"/>
            <a:chExt cx="609600" cy="152400"/>
          </a:xfrm>
          <a:noFill/>
        </p:grpSpPr>
        <p:sp>
          <p:nvSpPr>
            <p:cNvPr id="53" name="Rectangle 52"/>
            <p:cNvSpPr/>
            <p:nvPr/>
          </p:nvSpPr>
          <p:spPr>
            <a:xfrm>
              <a:off x="1524000" y="1752600"/>
              <a:ext cx="152400" cy="152400"/>
            </a:xfrm>
            <a:prstGeom prst="rect">
              <a:avLst/>
            </a:prstGeom>
            <a:grp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76400" y="1752600"/>
              <a:ext cx="152400" cy="152400"/>
            </a:xfrm>
            <a:prstGeom prst="rect">
              <a:avLst/>
            </a:prstGeom>
            <a:grp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28800" y="1752600"/>
              <a:ext cx="152400" cy="152400"/>
            </a:xfrm>
            <a:prstGeom prst="rect">
              <a:avLst/>
            </a:prstGeom>
            <a:grp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981200" y="1752600"/>
              <a:ext cx="152400" cy="152400"/>
            </a:xfrm>
            <a:prstGeom prst="rect">
              <a:avLst/>
            </a:prstGeom>
            <a:grp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rot="3678665" flipH="1" flipV="1">
            <a:off x="1216504" y="3491323"/>
            <a:ext cx="990600" cy="152400"/>
            <a:chOff x="1524000" y="1752600"/>
            <a:chExt cx="609600" cy="152400"/>
          </a:xfrm>
          <a:noFill/>
        </p:grpSpPr>
        <p:sp>
          <p:nvSpPr>
            <p:cNvPr id="58" name="Rectangle 57"/>
            <p:cNvSpPr/>
            <p:nvPr/>
          </p:nvSpPr>
          <p:spPr>
            <a:xfrm>
              <a:off x="1524000" y="1752600"/>
              <a:ext cx="152400" cy="152400"/>
            </a:xfrm>
            <a:prstGeom prst="rect">
              <a:avLst/>
            </a:prstGeom>
            <a:grp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76400" y="1752600"/>
              <a:ext cx="152400" cy="152400"/>
            </a:xfrm>
            <a:prstGeom prst="rect">
              <a:avLst/>
            </a:prstGeom>
            <a:grp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28800" y="1752600"/>
              <a:ext cx="152400" cy="152400"/>
            </a:xfrm>
            <a:prstGeom prst="rect">
              <a:avLst/>
            </a:prstGeom>
            <a:grp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81200" y="1752600"/>
              <a:ext cx="152400" cy="152400"/>
            </a:xfrm>
            <a:prstGeom prst="rect">
              <a:avLst/>
            </a:prstGeom>
            <a:grp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6" name="Up Arrow 1035"/>
          <p:cNvSpPr/>
          <p:nvPr/>
        </p:nvSpPr>
        <p:spPr>
          <a:xfrm>
            <a:off x="1082521" y="4191000"/>
            <a:ext cx="578158" cy="62484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/>
          <p:cNvSpPr/>
          <p:nvPr/>
        </p:nvSpPr>
        <p:spPr>
          <a:xfrm flipV="1">
            <a:off x="7468191" y="2059802"/>
            <a:ext cx="578158" cy="266459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5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07999" y="3478126"/>
                <a:ext cx="5270802" cy="66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  <m:sup/>
                          </m:sSubSup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&lt;0       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𝐶𝑜𝑛𝑔𝑒𝑠𝑡𝑖𝑜𝑛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𝑁𝑜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𝐶𝑜𝑛𝑔𝑒𝑠𝑡𝑖𝑜𝑛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99" y="3478126"/>
                <a:ext cx="5270802" cy="6694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28600" y="1752600"/>
            <a:ext cx="8229600" cy="1828800"/>
            <a:chOff x="228600" y="1752600"/>
            <a:chExt cx="8229600" cy="1828800"/>
          </a:xfrm>
        </p:grpSpPr>
        <p:sp>
          <p:nvSpPr>
            <p:cNvPr id="4" name="Oval 3"/>
            <p:cNvSpPr/>
            <p:nvPr/>
          </p:nvSpPr>
          <p:spPr>
            <a:xfrm>
              <a:off x="228600" y="2209800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7543800" y="2209800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1143000" y="2667000"/>
              <a:ext cx="640080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143000" y="2133600"/>
              <a:ext cx="457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86600" y="2133600"/>
              <a:ext cx="457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421047" y="1759523"/>
                  <a:ext cx="427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47" y="1759523"/>
                  <a:ext cx="42755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09294" y="1752600"/>
                  <a:ext cx="427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294" y="1752600"/>
                  <a:ext cx="42755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3"/>
              <a:endCxn id="9" idx="1"/>
            </p:cNvCxnSpPr>
            <p:nvPr/>
          </p:nvCxnSpPr>
          <p:spPr>
            <a:xfrm>
              <a:off x="1600200" y="2324100"/>
              <a:ext cx="5486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148106" y="2819400"/>
              <a:ext cx="457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91706" y="2819400"/>
              <a:ext cx="457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415725" y="3212068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725" y="3212068"/>
                  <a:ext cx="43287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914400" y="3205145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205145"/>
                  <a:ext cx="43287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19" idx="3"/>
              <a:endCxn id="20" idx="1"/>
            </p:cNvCxnSpPr>
            <p:nvPr/>
          </p:nvCxnSpPr>
          <p:spPr>
            <a:xfrm>
              <a:off x="1605306" y="3009900"/>
              <a:ext cx="5486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05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99773" y="3954290"/>
            <a:ext cx="7570787" cy="1074910"/>
            <a:chOff x="609600" y="3954290"/>
            <a:chExt cx="7570787" cy="10749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29801" y="3954290"/>
                  <a:ext cx="4950586" cy="1074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sub>
                              <m:sup/>
                            </m:sSubSup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𝐵</m:t>
                                </m:r>
                              </m:sub>
                              <m:sup/>
                            </m:sSub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&gt;0 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h𝑖𝑔h𝑒𝑟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𝑙𝑎𝑡𝑒𝑛𝑐𝑦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&lt;0 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h𝑖𝑔h𝑒𝑟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𝑙𝑎𝑡𝑒𝑛𝑐𝑦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0 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𝑒𝑞𝑢𝑎𝑙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𝑙𝑎𝑡𝑒𝑛𝑐𝑦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801" y="3954290"/>
                  <a:ext cx="4950586" cy="10749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609600" y="4091635"/>
              <a:ext cx="2816669" cy="800220"/>
              <a:chOff x="1060718" y="4143345"/>
              <a:chExt cx="2816669" cy="800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076267" y="4143345"/>
                    <a:ext cx="278557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𝑐𝑙𝑜𝑐𝑘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6267" y="4143345"/>
                    <a:ext cx="2785571" cy="40011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060718" y="4543455"/>
                    <a:ext cx="281666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𝑐𝑙𝑜𝑐𝑘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718" y="4543455"/>
                    <a:ext cx="2816669" cy="40011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Group 6"/>
          <p:cNvGrpSpPr/>
          <p:nvPr/>
        </p:nvGrpSpPr>
        <p:grpSpPr>
          <a:xfrm>
            <a:off x="370366" y="1524000"/>
            <a:ext cx="8229600" cy="2285999"/>
            <a:chOff x="370366" y="1524000"/>
            <a:chExt cx="8229600" cy="2285999"/>
          </a:xfrm>
        </p:grpSpPr>
        <p:sp>
          <p:nvSpPr>
            <p:cNvPr id="45" name="Freeform 44"/>
            <p:cNvSpPr/>
            <p:nvPr/>
          </p:nvSpPr>
          <p:spPr>
            <a:xfrm>
              <a:off x="1731138" y="1524000"/>
              <a:ext cx="5503122" cy="650989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flipV="1">
              <a:off x="1731138" y="3089388"/>
              <a:ext cx="5503122" cy="720611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70366" y="2174989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85566" y="2174989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73151" y="1981200"/>
              <a:ext cx="457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" pitchFamily="34" charset="0"/>
                </a:rPr>
                <a:t>1</a:t>
              </a:r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33472" y="1981200"/>
              <a:ext cx="457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 MT" pitchFamily="34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67919" y="1607123"/>
                  <a:ext cx="4387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atin typeface="Gill Sans MT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7919" y="1607123"/>
                  <a:ext cx="43877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039445" y="1600200"/>
                  <a:ext cx="4387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dirty="0">
                    <a:latin typeface="Gill Sans MT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445" y="1600200"/>
                  <a:ext cx="43877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1273151" y="2898889"/>
              <a:ext cx="457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" pitchFamily="34" charset="0"/>
                </a:rPr>
                <a:t>2</a:t>
              </a:r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33472" y="2898889"/>
              <a:ext cx="457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" pitchFamily="34" charset="0"/>
                </a:rPr>
                <a:t>2</a:t>
              </a:r>
              <a:endParaRPr lang="en-US" dirty="0">
                <a:latin typeface="Gill Sans MT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572681" y="3352800"/>
                  <a:ext cx="4440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atin typeface="Gill Sans MT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81" y="3352800"/>
                  <a:ext cx="44409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79966" y="3279889"/>
                  <a:ext cx="4440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dirty="0">
                    <a:latin typeface="Gill Sans MT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966" y="3279889"/>
                  <a:ext cx="4440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eform 37"/>
            <p:cNvSpPr/>
            <p:nvPr/>
          </p:nvSpPr>
          <p:spPr>
            <a:xfrm>
              <a:off x="1285589" y="1828800"/>
              <a:ext cx="6394221" cy="795988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V="1">
              <a:off x="1285589" y="2639590"/>
              <a:ext cx="6394221" cy="795988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87774" y="17526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  <a:latin typeface="Gill Sans MT" pitchFamily="34" charset="0"/>
                </a:rPr>
                <a:t>A</a:t>
              </a:r>
              <a:endParaRPr lang="en-US" sz="2400" dirty="0">
                <a:solidFill>
                  <a:srgbClr val="C00000"/>
                </a:solidFill>
                <a:latin typeface="Gill Sans MT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03804" y="3043535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Gill Sans MT" pitchFamily="34" charset="0"/>
                </a:rPr>
                <a:t>B</a:t>
              </a:r>
              <a:endParaRPr lang="en-US" sz="2400" dirty="0">
                <a:solidFill>
                  <a:srgbClr val="0070C0"/>
                </a:solidFill>
                <a:latin typeface="Gill Sans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91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43659" y="1522730"/>
            <a:ext cx="3445541" cy="1787298"/>
            <a:chOff x="243659" y="1522730"/>
            <a:chExt cx="3445541" cy="1787298"/>
          </a:xfrm>
        </p:grpSpPr>
        <p:grpSp>
          <p:nvGrpSpPr>
            <p:cNvPr id="34" name="Group 33"/>
            <p:cNvGrpSpPr/>
            <p:nvPr/>
          </p:nvGrpSpPr>
          <p:grpSpPr>
            <a:xfrm>
              <a:off x="243659" y="1522730"/>
              <a:ext cx="3291840" cy="962047"/>
              <a:chOff x="243659" y="1522730"/>
              <a:chExt cx="3291840" cy="962047"/>
            </a:xfrm>
          </p:grpSpPr>
          <p:sp>
            <p:nvSpPr>
              <p:cNvPr id="3" name="Freeform 2"/>
              <p:cNvSpPr/>
              <p:nvPr/>
            </p:nvSpPr>
            <p:spPr>
              <a:xfrm>
                <a:off x="787968" y="1524000"/>
                <a:ext cx="2201249" cy="260396"/>
              </a:xfrm>
              <a:custGeom>
                <a:avLst/>
                <a:gdLst>
                  <a:gd name="connsiteX0" fmla="*/ 0 w 6394221"/>
                  <a:gd name="connsiteY0" fmla="*/ 795988 h 795988"/>
                  <a:gd name="connsiteX1" fmla="*/ 3190532 w 6394221"/>
                  <a:gd name="connsiteY1" fmla="*/ 0 h 795988"/>
                  <a:gd name="connsiteX2" fmla="*/ 6394221 w 6394221"/>
                  <a:gd name="connsiteY2" fmla="*/ 795988 h 79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94221" h="795988">
                    <a:moveTo>
                      <a:pt x="0" y="795988"/>
                    </a:moveTo>
                    <a:cubicBezTo>
                      <a:pt x="1062414" y="397994"/>
                      <a:pt x="2124829" y="0"/>
                      <a:pt x="3190532" y="0"/>
                    </a:cubicBezTo>
                    <a:cubicBezTo>
                      <a:pt x="4256235" y="0"/>
                      <a:pt x="5325228" y="397994"/>
                      <a:pt x="6394221" y="7959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Gill Sans MT" pitchFamily="34" charset="0"/>
                </a:endParaRPr>
              </a:p>
            </p:txBody>
          </p:sp>
          <p:sp>
            <p:nvSpPr>
              <p:cNvPr id="4" name="Freeform 3"/>
              <p:cNvSpPr/>
              <p:nvPr/>
            </p:nvSpPr>
            <p:spPr>
              <a:xfrm flipV="1">
                <a:off x="787968" y="2150155"/>
                <a:ext cx="2201249" cy="288245"/>
              </a:xfrm>
              <a:custGeom>
                <a:avLst/>
                <a:gdLst>
                  <a:gd name="connsiteX0" fmla="*/ 0 w 6394221"/>
                  <a:gd name="connsiteY0" fmla="*/ 795988 h 795988"/>
                  <a:gd name="connsiteX1" fmla="*/ 3190532 w 6394221"/>
                  <a:gd name="connsiteY1" fmla="*/ 0 h 795988"/>
                  <a:gd name="connsiteX2" fmla="*/ 6394221 w 6394221"/>
                  <a:gd name="connsiteY2" fmla="*/ 795988 h 79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94221" h="795988">
                    <a:moveTo>
                      <a:pt x="0" y="795988"/>
                    </a:moveTo>
                    <a:cubicBezTo>
                      <a:pt x="1062414" y="397994"/>
                      <a:pt x="2124829" y="0"/>
                      <a:pt x="3190532" y="0"/>
                    </a:cubicBezTo>
                    <a:cubicBezTo>
                      <a:pt x="4256235" y="0"/>
                      <a:pt x="5325228" y="397994"/>
                      <a:pt x="6394221" y="7959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Gill Sans MT" pitchFamily="34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43659" y="178439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MT" pitchFamily="34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169739" y="178439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MT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04773" y="1706880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88901" y="1706880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04773" y="2073956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88901" y="2073956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609748" y="1645920"/>
                <a:ext cx="2557688" cy="318395"/>
              </a:xfrm>
              <a:custGeom>
                <a:avLst/>
                <a:gdLst>
                  <a:gd name="connsiteX0" fmla="*/ 0 w 6394221"/>
                  <a:gd name="connsiteY0" fmla="*/ 795988 h 795988"/>
                  <a:gd name="connsiteX1" fmla="*/ 3190532 w 6394221"/>
                  <a:gd name="connsiteY1" fmla="*/ 0 h 795988"/>
                  <a:gd name="connsiteX2" fmla="*/ 6394221 w 6394221"/>
                  <a:gd name="connsiteY2" fmla="*/ 795988 h 79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94221" h="795988">
                    <a:moveTo>
                      <a:pt x="0" y="795988"/>
                    </a:moveTo>
                    <a:cubicBezTo>
                      <a:pt x="1062414" y="397994"/>
                      <a:pt x="2124829" y="0"/>
                      <a:pt x="3190532" y="0"/>
                    </a:cubicBezTo>
                    <a:cubicBezTo>
                      <a:pt x="4256235" y="0"/>
                      <a:pt x="5325228" y="397994"/>
                      <a:pt x="6394221" y="795988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Gill Sans MT" pitchFamily="34" charset="0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 flipV="1">
                <a:off x="609748" y="1970236"/>
                <a:ext cx="2557688" cy="318395"/>
              </a:xfrm>
              <a:custGeom>
                <a:avLst/>
                <a:gdLst>
                  <a:gd name="connsiteX0" fmla="*/ 0 w 6394221"/>
                  <a:gd name="connsiteY0" fmla="*/ 795988 h 795988"/>
                  <a:gd name="connsiteX1" fmla="*/ 3190532 w 6394221"/>
                  <a:gd name="connsiteY1" fmla="*/ 0 h 795988"/>
                  <a:gd name="connsiteX2" fmla="*/ 6394221 w 6394221"/>
                  <a:gd name="connsiteY2" fmla="*/ 795988 h 79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94221" h="795988">
                    <a:moveTo>
                      <a:pt x="0" y="795988"/>
                    </a:moveTo>
                    <a:cubicBezTo>
                      <a:pt x="1062414" y="397994"/>
                      <a:pt x="2124829" y="0"/>
                      <a:pt x="3190532" y="0"/>
                    </a:cubicBezTo>
                    <a:cubicBezTo>
                      <a:pt x="4256235" y="0"/>
                      <a:pt x="5325228" y="397994"/>
                      <a:pt x="6394221" y="795988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Gill Sans MT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19200" y="1524000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86000" y="1522730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68880" y="2256177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344673" y="2296204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94560" y="2332377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219200" y="2256177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500959" y="2532788"/>
              <a:ext cx="777240" cy="777240"/>
              <a:chOff x="1500959" y="2546982"/>
              <a:chExt cx="777240" cy="77724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500959" y="2546982"/>
                <a:ext cx="0" cy="7772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500959" y="3324222"/>
                <a:ext cx="777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1593396" y="2930716"/>
                <a:ext cx="228600" cy="3657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965960" y="2747836"/>
                <a:ext cx="22860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627947" y="2709736"/>
              <a:ext cx="1061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Gill Sans MT" pitchFamily="34" charset="0"/>
                </a:rPr>
                <a:t>Congestion!</a:t>
              </a:r>
              <a:endParaRPr lang="en-US" sz="1400" dirty="0">
                <a:latin typeface="Gill Sans MT" pitchFamily="34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2560320" y="2484777"/>
              <a:ext cx="259080" cy="27270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Right Arrow 37"/>
          <p:cNvSpPr/>
          <p:nvPr/>
        </p:nvSpPr>
        <p:spPr>
          <a:xfrm>
            <a:off x="3886200" y="1905000"/>
            <a:ext cx="1066800" cy="716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5333013" y="1540816"/>
            <a:ext cx="3291840" cy="1769212"/>
            <a:chOff x="5333013" y="1540816"/>
            <a:chExt cx="3291840" cy="1769212"/>
          </a:xfrm>
        </p:grpSpPr>
        <p:grpSp>
          <p:nvGrpSpPr>
            <p:cNvPr id="64" name="Group 63"/>
            <p:cNvGrpSpPr/>
            <p:nvPr/>
          </p:nvGrpSpPr>
          <p:grpSpPr>
            <a:xfrm>
              <a:off x="5333013" y="1540816"/>
              <a:ext cx="3291840" cy="925874"/>
              <a:chOff x="5333013" y="1522730"/>
              <a:chExt cx="3291840" cy="925874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877322" y="1524000"/>
                <a:ext cx="2201249" cy="260396"/>
              </a:xfrm>
              <a:custGeom>
                <a:avLst/>
                <a:gdLst>
                  <a:gd name="connsiteX0" fmla="*/ 0 w 6394221"/>
                  <a:gd name="connsiteY0" fmla="*/ 795988 h 795988"/>
                  <a:gd name="connsiteX1" fmla="*/ 3190532 w 6394221"/>
                  <a:gd name="connsiteY1" fmla="*/ 0 h 795988"/>
                  <a:gd name="connsiteX2" fmla="*/ 6394221 w 6394221"/>
                  <a:gd name="connsiteY2" fmla="*/ 795988 h 79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94221" h="795988">
                    <a:moveTo>
                      <a:pt x="0" y="795988"/>
                    </a:moveTo>
                    <a:cubicBezTo>
                      <a:pt x="1062414" y="397994"/>
                      <a:pt x="2124829" y="0"/>
                      <a:pt x="3190532" y="0"/>
                    </a:cubicBezTo>
                    <a:cubicBezTo>
                      <a:pt x="4256235" y="0"/>
                      <a:pt x="5325228" y="397994"/>
                      <a:pt x="6394221" y="7959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Gill Sans MT" pitchFamily="34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 flipV="1">
                <a:off x="5877322" y="2150155"/>
                <a:ext cx="2201249" cy="288245"/>
              </a:xfrm>
              <a:custGeom>
                <a:avLst/>
                <a:gdLst>
                  <a:gd name="connsiteX0" fmla="*/ 0 w 6394221"/>
                  <a:gd name="connsiteY0" fmla="*/ 795988 h 795988"/>
                  <a:gd name="connsiteX1" fmla="*/ 3190532 w 6394221"/>
                  <a:gd name="connsiteY1" fmla="*/ 0 h 795988"/>
                  <a:gd name="connsiteX2" fmla="*/ 6394221 w 6394221"/>
                  <a:gd name="connsiteY2" fmla="*/ 795988 h 79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94221" h="795988">
                    <a:moveTo>
                      <a:pt x="0" y="795988"/>
                    </a:moveTo>
                    <a:cubicBezTo>
                      <a:pt x="1062414" y="397994"/>
                      <a:pt x="2124829" y="0"/>
                      <a:pt x="3190532" y="0"/>
                    </a:cubicBezTo>
                    <a:cubicBezTo>
                      <a:pt x="4256235" y="0"/>
                      <a:pt x="5325228" y="397994"/>
                      <a:pt x="6394221" y="7959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Gill Sans MT" pitchFamily="34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333013" y="178439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MT" pitchFamily="34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259093" y="1784396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MT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694127" y="1706880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078255" y="1706880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694127" y="2073956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078255" y="2073956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5699102" y="1645920"/>
                <a:ext cx="2557688" cy="318395"/>
              </a:xfrm>
              <a:custGeom>
                <a:avLst/>
                <a:gdLst>
                  <a:gd name="connsiteX0" fmla="*/ 0 w 6394221"/>
                  <a:gd name="connsiteY0" fmla="*/ 795988 h 795988"/>
                  <a:gd name="connsiteX1" fmla="*/ 3190532 w 6394221"/>
                  <a:gd name="connsiteY1" fmla="*/ 0 h 795988"/>
                  <a:gd name="connsiteX2" fmla="*/ 6394221 w 6394221"/>
                  <a:gd name="connsiteY2" fmla="*/ 795988 h 79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94221" h="795988">
                    <a:moveTo>
                      <a:pt x="0" y="795988"/>
                    </a:moveTo>
                    <a:cubicBezTo>
                      <a:pt x="1062414" y="397994"/>
                      <a:pt x="2124829" y="0"/>
                      <a:pt x="3190532" y="0"/>
                    </a:cubicBezTo>
                    <a:cubicBezTo>
                      <a:pt x="4256235" y="0"/>
                      <a:pt x="5325228" y="397994"/>
                      <a:pt x="6394221" y="795988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Gill Sans MT" pitchFamily="34" charset="0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 flipV="1">
                <a:off x="5699102" y="1970236"/>
                <a:ext cx="2557688" cy="318395"/>
              </a:xfrm>
              <a:custGeom>
                <a:avLst/>
                <a:gdLst>
                  <a:gd name="connsiteX0" fmla="*/ 0 w 6394221"/>
                  <a:gd name="connsiteY0" fmla="*/ 795988 h 795988"/>
                  <a:gd name="connsiteX1" fmla="*/ 3190532 w 6394221"/>
                  <a:gd name="connsiteY1" fmla="*/ 0 h 795988"/>
                  <a:gd name="connsiteX2" fmla="*/ 6394221 w 6394221"/>
                  <a:gd name="connsiteY2" fmla="*/ 795988 h 79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94221" h="795988">
                    <a:moveTo>
                      <a:pt x="0" y="795988"/>
                    </a:moveTo>
                    <a:cubicBezTo>
                      <a:pt x="1062414" y="397994"/>
                      <a:pt x="2124829" y="0"/>
                      <a:pt x="3190532" y="0"/>
                    </a:cubicBezTo>
                    <a:cubicBezTo>
                      <a:pt x="4256235" y="0"/>
                      <a:pt x="5325228" y="397994"/>
                      <a:pt x="6394221" y="795988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Gill Sans MT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308554" y="1524000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375354" y="1522730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434027" y="2296204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308554" y="2256177"/>
                <a:ext cx="182880" cy="152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Gill Sans MT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590313" y="2532788"/>
              <a:ext cx="777240" cy="777240"/>
              <a:chOff x="6590313" y="2575560"/>
              <a:chExt cx="777240" cy="77724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590313" y="2575560"/>
                <a:ext cx="0" cy="7772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6678351" y="2869558"/>
                <a:ext cx="228600" cy="4572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050915" y="2869558"/>
                <a:ext cx="228600" cy="457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H="1">
                <a:off x="6590313" y="3352800"/>
                <a:ext cx="777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2269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43659" y="1524000"/>
            <a:ext cx="8229600" cy="2290465"/>
            <a:chOff x="243659" y="1524000"/>
            <a:chExt cx="8229600" cy="2290465"/>
          </a:xfrm>
        </p:grpSpPr>
        <p:sp>
          <p:nvSpPr>
            <p:cNvPr id="24" name="Freeform 23"/>
            <p:cNvSpPr/>
            <p:nvPr/>
          </p:nvSpPr>
          <p:spPr>
            <a:xfrm>
              <a:off x="1149350" y="1528628"/>
              <a:ext cx="5930900" cy="808172"/>
            </a:xfrm>
            <a:custGeom>
              <a:avLst/>
              <a:gdLst>
                <a:gd name="connsiteX0" fmla="*/ 0 w 5930900"/>
                <a:gd name="connsiteY0" fmla="*/ 808172 h 808172"/>
                <a:gd name="connsiteX1" fmla="*/ 3175000 w 5930900"/>
                <a:gd name="connsiteY1" fmla="*/ 1722 h 808172"/>
                <a:gd name="connsiteX2" fmla="*/ 5930900 w 5930900"/>
                <a:gd name="connsiteY2" fmla="*/ 636722 h 80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30900" h="808172">
                  <a:moveTo>
                    <a:pt x="0" y="808172"/>
                  </a:moveTo>
                  <a:cubicBezTo>
                    <a:pt x="1093258" y="419234"/>
                    <a:pt x="2186517" y="30297"/>
                    <a:pt x="3175000" y="1722"/>
                  </a:cubicBezTo>
                  <a:cubicBezTo>
                    <a:pt x="4163483" y="-26853"/>
                    <a:pt x="5047191" y="304934"/>
                    <a:pt x="5930900" y="636722"/>
                  </a:cubicBezTo>
                </a:path>
              </a:pathLst>
            </a:custGeom>
            <a:ln w="25400">
              <a:solidFill>
                <a:srgbClr val="C0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3659" y="2174989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558859" y="2174989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2259" y="2441689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Gill Sans MT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106765" y="1981200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Gill Sans MT" pitchFamily="34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150941" y="1828800"/>
              <a:ext cx="6394221" cy="795988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V="1">
              <a:off x="1150941" y="2639590"/>
              <a:ext cx="6394221" cy="795988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53126" y="17526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 MT" pitchFamily="34" charset="0"/>
                </a:rPr>
                <a:t>A</a:t>
              </a:r>
              <a:endParaRPr lang="en-US" sz="2400" dirty="0">
                <a:latin typeface="Gill Sans MT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69156" y="3352800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 MT" pitchFamily="34" charset="0"/>
                </a:rPr>
                <a:t>D</a:t>
              </a:r>
              <a:endParaRPr lang="en-US" sz="2400" dirty="0">
                <a:latin typeface="Gill Sans MT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86400" y="1524000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Gill Sans MT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43200" y="1524000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Gill Sans MT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flipV="1">
              <a:off x="1150941" y="2633012"/>
              <a:ext cx="6394221" cy="262588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1150941" y="2362200"/>
              <a:ext cx="6394221" cy="265176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  <a:latin typeface="Gill Sans MT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53126" y="228600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 MT" pitchFamily="34" charset="0"/>
                </a:rPr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53126" y="281493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 MT" pitchFamily="34" charset="0"/>
                </a:rPr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3659" y="3250912"/>
                <a:ext cx="1911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𝑛𝑜𝑤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59" y="3250912"/>
                <a:ext cx="191167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6859" y="4038600"/>
                <a:ext cx="2596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𝐴𝐵𝐶𝐷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,∆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9" y="4038600"/>
                <a:ext cx="259635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42019" y="3733800"/>
            <a:ext cx="15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 lines: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9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024"/>
          <p:cNvGrpSpPr/>
          <p:nvPr/>
        </p:nvGrpSpPr>
        <p:grpSpPr>
          <a:xfrm>
            <a:off x="370366" y="627697"/>
            <a:ext cx="8229600" cy="6018515"/>
            <a:chOff x="370366" y="627697"/>
            <a:chExt cx="8229600" cy="6018515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613839" y="1797315"/>
              <a:ext cx="3342095" cy="2933436"/>
            </a:xfrm>
            <a:prstGeom prst="line">
              <a:avLst/>
            </a:prstGeom>
            <a:ln w="254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562600" y="1776770"/>
              <a:ext cx="2788024" cy="2933436"/>
            </a:xfrm>
            <a:prstGeom prst="line">
              <a:avLst/>
            </a:prstGeom>
            <a:ln w="25400">
              <a:prstDash val="dash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 flipV="1">
              <a:off x="1295400" y="5681012"/>
              <a:ext cx="6394221" cy="795988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295400" y="4267200"/>
              <a:ext cx="6394221" cy="795988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 rot="3241618">
              <a:off x="3479326" y="1267777"/>
              <a:ext cx="2011680" cy="731520"/>
              <a:chOff x="2209800" y="1066800"/>
              <a:chExt cx="2286000" cy="914400"/>
            </a:xfrm>
          </p:grpSpPr>
          <p:sp>
            <p:nvSpPr>
              <p:cNvPr id="7" name="Rectangle 6"/>
              <p:cNvSpPr/>
              <p:nvPr/>
            </p:nvSpPr>
            <p:spPr>
              <a:xfrm flipV="1">
                <a:off x="2209800" y="1093470"/>
                <a:ext cx="731520" cy="54864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3764280" y="1093470"/>
                <a:ext cx="731520" cy="54864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09800" y="1367790"/>
                <a:ext cx="2286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0"/>
                <a:endCxn id="7" idx="2"/>
              </p:cNvCxnSpPr>
              <p:nvPr/>
            </p:nvCxnSpPr>
            <p:spPr>
              <a:xfrm flipV="1">
                <a:off x="2575560" y="1093470"/>
                <a:ext cx="0" cy="5486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0" idx="0"/>
                <a:endCxn id="10" idx="2"/>
              </p:cNvCxnSpPr>
              <p:nvPr/>
            </p:nvCxnSpPr>
            <p:spPr>
              <a:xfrm flipV="1">
                <a:off x="4130040" y="1093470"/>
                <a:ext cx="0" cy="5486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" name="Can 1"/>
              <p:cNvSpPr/>
              <p:nvPr/>
            </p:nvSpPr>
            <p:spPr>
              <a:xfrm flipV="1">
                <a:off x="3124200" y="1066800"/>
                <a:ext cx="457200" cy="762000"/>
              </a:xfrm>
              <a:prstGeom prst="can">
                <a:avLst>
                  <a:gd name="adj" fmla="val 65278"/>
                </a:avLst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3352800" y="16764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/>
            <p:cNvSpPr/>
            <p:nvPr/>
          </p:nvSpPr>
          <p:spPr>
            <a:xfrm>
              <a:off x="370366" y="4918190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685566" y="4918190"/>
              <a:ext cx="914400" cy="914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0800" y="2453761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4100044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1285589" y="4572001"/>
              <a:ext cx="6394221" cy="795988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V="1">
              <a:off x="1285589" y="5382791"/>
              <a:ext cx="6394221" cy="795988"/>
            </a:xfrm>
            <a:custGeom>
              <a:avLst/>
              <a:gdLst>
                <a:gd name="connsiteX0" fmla="*/ 0 w 6394221"/>
                <a:gd name="connsiteY0" fmla="*/ 795988 h 795988"/>
                <a:gd name="connsiteX1" fmla="*/ 3190532 w 6394221"/>
                <a:gd name="connsiteY1" fmla="*/ 0 h 795988"/>
                <a:gd name="connsiteX2" fmla="*/ 6394221 w 6394221"/>
                <a:gd name="connsiteY2" fmla="*/ 795988 h 79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4221" h="795988">
                  <a:moveTo>
                    <a:pt x="0" y="795988"/>
                  </a:moveTo>
                  <a:cubicBezTo>
                    <a:pt x="1062414" y="397994"/>
                    <a:pt x="2124829" y="0"/>
                    <a:pt x="3190532" y="0"/>
                  </a:cubicBezTo>
                  <a:cubicBezTo>
                    <a:pt x="4256235" y="0"/>
                    <a:pt x="5325228" y="397994"/>
                    <a:pt x="6394221" y="7959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29000" y="4191001"/>
              <a:ext cx="4572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95600" y="6096000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cxnSp>
          <p:nvCxnSpPr>
            <p:cNvPr id="5" name="Straight Connector 4"/>
            <p:cNvCxnSpPr>
              <a:stCxn id="21" idx="0"/>
            </p:cNvCxnSpPr>
            <p:nvPr/>
          </p:nvCxnSpPr>
          <p:spPr>
            <a:xfrm flipV="1">
              <a:off x="827566" y="1984754"/>
              <a:ext cx="3342095" cy="2933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0"/>
            </p:cNvCxnSpPr>
            <p:nvPr/>
          </p:nvCxnSpPr>
          <p:spPr>
            <a:xfrm flipH="1" flipV="1">
              <a:off x="5354742" y="1984754"/>
              <a:ext cx="2788024" cy="293343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867400" y="4290544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61150" y="4537190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27334" y="6265212"/>
              <a:ext cx="457200" cy="3810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98613" y="4381501"/>
              <a:ext cx="4572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58000" y="5780785"/>
              <a:ext cx="4572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96200" y="3871444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194550" y="3390248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37350" y="2909050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48400" y="2427852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91200" y="1946654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124200" y="1981200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57400" y="2926322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24000" y="3398883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90600" y="3871444"/>
              <a:ext cx="457200" cy="381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64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990600" y="2288741"/>
            <a:ext cx="3200401" cy="1828800"/>
            <a:chOff x="990600" y="2288741"/>
            <a:chExt cx="3200401" cy="1828800"/>
          </a:xfrm>
        </p:grpSpPr>
        <p:sp>
          <p:nvSpPr>
            <p:cNvPr id="2" name="Rectangle 1"/>
            <p:cNvSpPr/>
            <p:nvPr/>
          </p:nvSpPr>
          <p:spPr>
            <a:xfrm>
              <a:off x="990601" y="2288741"/>
              <a:ext cx="3200400" cy="1828800"/>
            </a:xfrm>
            <a:prstGeom prst="rect">
              <a:avLst/>
            </a:prstGeom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 rot="-1380000">
              <a:off x="2476500" y="308610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stCxn id="43" idx="3"/>
              <a:endCxn id="25" idx="2"/>
            </p:cNvCxnSpPr>
            <p:nvPr/>
          </p:nvCxnSpPr>
          <p:spPr>
            <a:xfrm>
              <a:off x="1082040" y="3200400"/>
              <a:ext cx="139446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" idx="4"/>
              <a:endCxn id="9" idx="0"/>
            </p:cNvCxnSpPr>
            <p:nvPr/>
          </p:nvCxnSpPr>
          <p:spPr>
            <a:xfrm>
              <a:off x="2635461" y="3305614"/>
              <a:ext cx="1464099" cy="5833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 flipH="1" flipV="1">
              <a:off x="3230880" y="3157421"/>
              <a:ext cx="1828800" cy="91440"/>
              <a:chOff x="1524000" y="1752600"/>
              <a:chExt cx="609600" cy="152400"/>
            </a:xfrm>
            <a:noFill/>
          </p:grpSpPr>
          <p:sp>
            <p:nvSpPr>
              <p:cNvPr id="9" name="Rectangle 8"/>
              <p:cNvSpPr/>
              <p:nvPr/>
            </p:nvSpPr>
            <p:spPr>
              <a:xfrm>
                <a:off x="1524000" y="1752600"/>
                <a:ext cx="152400" cy="15240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76400" y="1752600"/>
                <a:ext cx="152400" cy="15240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28800" y="1752600"/>
                <a:ext cx="152400" cy="15240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81200" y="1752600"/>
                <a:ext cx="152400" cy="15240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/>
            <p:cNvCxnSpPr>
              <a:stCxn id="3" idx="5"/>
              <a:endCxn id="10" idx="0"/>
            </p:cNvCxnSpPr>
            <p:nvPr/>
          </p:nvCxnSpPr>
          <p:spPr>
            <a:xfrm>
              <a:off x="2696777" y="3243217"/>
              <a:ext cx="1402783" cy="1885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" idx="6"/>
              <a:endCxn id="11" idx="0"/>
            </p:cNvCxnSpPr>
            <p:nvPr/>
          </p:nvCxnSpPr>
          <p:spPr>
            <a:xfrm flipV="1">
              <a:off x="2696014" y="2974541"/>
              <a:ext cx="1403546" cy="18119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" idx="7"/>
              <a:endCxn id="12" idx="0"/>
            </p:cNvCxnSpPr>
            <p:nvPr/>
          </p:nvCxnSpPr>
          <p:spPr>
            <a:xfrm flipV="1">
              <a:off x="2633617" y="2517341"/>
              <a:ext cx="1465943" cy="5770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2476500" y="308610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90600" y="3154680"/>
              <a:ext cx="91440" cy="914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50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steph\AppData\Local\Microsoft\Windows\Temporary Internet Files\Content.IE5\HLSOQ014\MC90043486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steph\AppData\Local\Microsoft\Windows\Temporary Internet Files\Content.IE5\PQS85GI0\MC90038387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1820570" cy="181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59536" y="4343400"/>
            <a:ext cx="1280160" cy="914400"/>
            <a:chOff x="838200" y="4267200"/>
            <a:chExt cx="1295400" cy="609600"/>
          </a:xfrm>
          <a:scene3d>
            <a:camera prst="isometricTopUp"/>
            <a:lightRig rig="threePt" dir="t"/>
          </a:scene3d>
        </p:grpSpPr>
        <p:sp>
          <p:nvSpPr>
            <p:cNvPr id="3" name="Rectangle 2"/>
            <p:cNvSpPr/>
            <p:nvPr/>
          </p:nvSpPr>
          <p:spPr>
            <a:xfrm>
              <a:off x="838200" y="4267200"/>
              <a:ext cx="1295400" cy="609600"/>
            </a:xfrm>
            <a:prstGeom prst="rect">
              <a:avLst/>
            </a:prstGeom>
            <a:ln w="28575"/>
            <a:sp3d>
              <a:bevelT h="38100" prst="angle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4343400"/>
              <a:ext cx="1143000" cy="330200"/>
            </a:xfrm>
            <a:prstGeom prst="rect">
              <a:avLst/>
            </a:prstGeom>
            <a:ln w="28575"/>
            <a:sp3d prstMaterial="dkEdge">
              <a:bevelT w="38100" h="38100" prst="angle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6850" y="4673600"/>
              <a:ext cx="304800" cy="118872"/>
            </a:xfrm>
            <a:prstGeom prst="rect">
              <a:avLst/>
            </a:prstGeom>
            <a:ln w="28575"/>
            <a:sp3d prstMaterial="dkEdge">
              <a:bevelT w="12700" h="38100" prst="angle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8640" y="3810000"/>
            <a:ext cx="1280160" cy="914400"/>
            <a:chOff x="3048000" y="4629150"/>
            <a:chExt cx="1371600" cy="914400"/>
          </a:xfrm>
          <a:scene3d>
            <a:camera prst="isometricRightUp"/>
            <a:lightRig rig="threePt" dir="t"/>
          </a:scene3d>
        </p:grpSpPr>
        <p:sp>
          <p:nvSpPr>
            <p:cNvPr id="10" name="Rectangle 9"/>
            <p:cNvSpPr/>
            <p:nvPr/>
          </p:nvSpPr>
          <p:spPr>
            <a:xfrm>
              <a:off x="3048000" y="4629150"/>
              <a:ext cx="1371600" cy="914400"/>
            </a:xfrm>
            <a:prstGeom prst="rect">
              <a:avLst/>
            </a:prstGeom>
            <a:ln w="28575"/>
            <a:sp3d>
              <a:bevelT h="38100" prst="angle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9440" y="4720590"/>
              <a:ext cx="1188720" cy="7315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ube 8"/>
          <p:cNvSpPr/>
          <p:nvPr/>
        </p:nvSpPr>
        <p:spPr>
          <a:xfrm>
            <a:off x="6248400" y="3505200"/>
            <a:ext cx="990600" cy="1779270"/>
          </a:xfrm>
          <a:prstGeom prst="cube">
            <a:avLst>
              <a:gd name="adj" fmla="val 52469"/>
            </a:avLst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95600" y="3276600"/>
            <a:ext cx="1828800" cy="1828800"/>
            <a:chOff x="2895600" y="3276600"/>
            <a:chExt cx="1828800" cy="1828800"/>
          </a:xfrm>
        </p:grpSpPr>
        <p:grpSp>
          <p:nvGrpSpPr>
            <p:cNvPr id="20" name="Group 19"/>
            <p:cNvGrpSpPr/>
            <p:nvPr/>
          </p:nvGrpSpPr>
          <p:grpSpPr>
            <a:xfrm>
              <a:off x="2941320" y="3525774"/>
              <a:ext cx="1524001" cy="1482852"/>
              <a:chOff x="2834640" y="3648456"/>
              <a:chExt cx="1524001" cy="148285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169921" y="4216908"/>
                <a:ext cx="1188720" cy="914400"/>
                <a:chOff x="3169921" y="4216908"/>
                <a:chExt cx="1188720" cy="914400"/>
              </a:xfrm>
              <a:scene3d>
                <a:camera prst="isometricTopUp"/>
                <a:lightRig rig="threePt" dir="t"/>
              </a:scene3d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169921" y="4216908"/>
                  <a:ext cx="1188720" cy="9144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239846" y="4331208"/>
                  <a:ext cx="1048871" cy="4953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624432" y="4876800"/>
                  <a:ext cx="279699" cy="178308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834640" y="3648456"/>
                <a:ext cx="1188720" cy="914400"/>
                <a:chOff x="3048000" y="4629150"/>
                <a:chExt cx="1371600" cy="914400"/>
              </a:xfrm>
              <a:solidFill>
                <a:schemeClr val="bg1">
                  <a:lumMod val="85000"/>
                </a:schemeClr>
              </a:solidFill>
              <a:scene3d>
                <a:camera prst="isometricRightUp"/>
                <a:lightRig rig="threePt" dir="t"/>
              </a:scene3d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048000" y="4629150"/>
                  <a:ext cx="1371600" cy="9144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139440" y="4720590"/>
                  <a:ext cx="1188720" cy="73152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" name="Rectangle 20"/>
            <p:cNvSpPr/>
            <p:nvPr/>
          </p:nvSpPr>
          <p:spPr>
            <a:xfrm>
              <a:off x="2895600" y="3276600"/>
              <a:ext cx="1828800" cy="18288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18560" y="4099560"/>
              <a:ext cx="182880" cy="18288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952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143000" y="26289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343400" y="18288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144645" y="1822222"/>
            <a:ext cx="6394221" cy="795988"/>
          </a:xfrm>
          <a:custGeom>
            <a:avLst/>
            <a:gdLst>
              <a:gd name="connsiteX0" fmla="*/ 0 w 6394221"/>
              <a:gd name="connsiteY0" fmla="*/ 795988 h 795988"/>
              <a:gd name="connsiteX1" fmla="*/ 3190532 w 6394221"/>
              <a:gd name="connsiteY1" fmla="*/ 0 h 795988"/>
              <a:gd name="connsiteX2" fmla="*/ 6394221 w 6394221"/>
              <a:gd name="connsiteY2" fmla="*/ 795988 h 79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94221" h="795988">
                <a:moveTo>
                  <a:pt x="0" y="795988"/>
                </a:moveTo>
                <a:cubicBezTo>
                  <a:pt x="1062414" y="397994"/>
                  <a:pt x="2124829" y="0"/>
                  <a:pt x="3190532" y="0"/>
                </a:cubicBezTo>
                <a:cubicBezTo>
                  <a:pt x="4256235" y="0"/>
                  <a:pt x="5325228" y="397994"/>
                  <a:pt x="6394221" y="7959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flipV="1">
            <a:off x="1143000" y="2633012"/>
            <a:ext cx="6394221" cy="795988"/>
          </a:xfrm>
          <a:custGeom>
            <a:avLst/>
            <a:gdLst>
              <a:gd name="connsiteX0" fmla="*/ 0 w 6394221"/>
              <a:gd name="connsiteY0" fmla="*/ 795988 h 795988"/>
              <a:gd name="connsiteX1" fmla="*/ 3190532 w 6394221"/>
              <a:gd name="connsiteY1" fmla="*/ 0 h 795988"/>
              <a:gd name="connsiteX2" fmla="*/ 6394221 w 6394221"/>
              <a:gd name="connsiteY2" fmla="*/ 795988 h 79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94221" h="795988">
                <a:moveTo>
                  <a:pt x="0" y="795988"/>
                </a:moveTo>
                <a:cubicBezTo>
                  <a:pt x="1062414" y="397994"/>
                  <a:pt x="2124829" y="0"/>
                  <a:pt x="3190532" y="0"/>
                </a:cubicBezTo>
                <a:cubicBezTo>
                  <a:pt x="4256235" y="0"/>
                  <a:pt x="5325228" y="397994"/>
                  <a:pt x="6394221" y="7959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6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197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ksteph</dc:creator>
  <cp:lastModifiedBy>ksteph</cp:lastModifiedBy>
  <cp:revision>46</cp:revision>
  <dcterms:created xsi:type="dcterms:W3CDTF">2012-01-06T23:43:36Z</dcterms:created>
  <dcterms:modified xsi:type="dcterms:W3CDTF">2012-01-16T22:48:14Z</dcterms:modified>
</cp:coreProperties>
</file>