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90"/>
    <a:srgbClr val="FF7A20"/>
    <a:srgbClr val="B93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1" d="100"/>
          <a:sy n="121" d="100"/>
        </p:scale>
        <p:origin x="-2451" y="-7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ADFD9-87EA-8B77-9F22-B72BE79A9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F53203-81FF-8797-6F7B-6D653E60A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6B6BD-D58C-1EE0-35C6-1EE5756A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0882-DA23-44CE-959C-614BD0E9B95C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B8388-534E-D2D7-5BE8-9111002E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6B9A79-5E88-5951-E872-43D3826F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B675-35F2-44A4-A61D-DF93EF9D5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1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28F42-01C7-16FE-273C-2EA24F51D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DD5A21-7905-0BEA-BC42-BE121D23D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096AE-B031-D6D7-56BA-CCC27BEC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0882-DA23-44CE-959C-614BD0E9B95C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ED4B90-8B83-7850-25F1-30FC5888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1F0C4C-F2F2-8F4A-2762-974BED88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B675-35F2-44A4-A61D-DF93EF9D5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48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0A0F04-4129-25D4-13BB-2C64C6ACB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3A9072-1070-F96A-627B-A95178026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56420-C1D9-9534-6C93-DE6C87C1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0882-DA23-44CE-959C-614BD0E9B95C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513E8-D0BF-C847-F8CD-3A36FE9A6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3E089-E12D-FF89-2A26-21512CAB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B675-35F2-44A4-A61D-DF93EF9D5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52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C1C1A-5E9D-09D6-19C8-792E02D7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A2872-0C5F-805A-E564-DCB5AC404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C09E3-F05C-3AE8-9301-B66A70DB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0882-DA23-44CE-959C-614BD0E9B95C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8CEA3-D2D2-B594-896A-B26CD32C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68BCB-EABD-A64C-06A4-1ED7BEF8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B675-35F2-44A4-A61D-DF93EF9D5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10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AD052-71AE-043E-409A-6A0186DA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0CC79B-4B32-75F7-636C-8E6A96686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6BC77-F03C-9583-008A-419BCC5B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0882-DA23-44CE-959C-614BD0E9B95C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CC863-A35E-7A49-F287-D68A60CE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A1746A-0A70-3B9C-FF5D-856A83EC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B675-35F2-44A4-A61D-DF93EF9D5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65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9EEAA-906D-3DD7-19ED-8169D999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3552E-56A0-648C-76E2-250E5E553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189A2A-DC7C-0DB1-E516-FB062A37D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2478F1-59CE-D32C-FF15-7C7D5EC4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0882-DA23-44CE-959C-614BD0E9B95C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5C89C2-EBDB-3708-B6BA-C75BA6CB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EC7012-FC0C-8BA0-AEDA-DAB36429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B675-35F2-44A4-A61D-DF93EF9D5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28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C2669-ABE1-39BD-F979-BE64AEFB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61ADFD-2759-BBEE-5881-54B040D37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8959A1-96C0-8C7E-80C5-D2F5D8D24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4B56CD-F4E8-C806-E0DE-8402B6CB3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1CB007-5E4B-6F2E-B82A-240CAC6CF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3CC758-B2B7-1B87-9B1A-E3DA287D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0882-DA23-44CE-959C-614BD0E9B95C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6F6EF7-C914-9CAA-20C9-B90DEC7E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911228-D23B-8AEC-F3C8-5AEE1DF7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B675-35F2-44A4-A61D-DF93EF9D5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82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6142B-64CC-CDED-E579-D6B6F409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45DEE8-B29A-B5F9-2F5F-C3781033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0882-DA23-44CE-959C-614BD0E9B95C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79AA06-208E-9DF6-5C31-586584F9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CAC26B-D382-1974-9B6D-CD290A6C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B675-35F2-44A4-A61D-DF93EF9D5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8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CA88DD-7127-6B21-F92A-7F2B3D48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0882-DA23-44CE-959C-614BD0E9B95C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77E6DC-6C62-1688-5EA2-BB8F316C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FABD89-4CC2-E07A-0CD5-4FED1192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B675-35F2-44A4-A61D-DF93EF9D5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32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3F94C-3354-B45A-C422-E648CE0D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4EFAF-B339-D0D1-985C-EEBE55D85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1B092-1390-74C6-CA7E-6842A585D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A2CBD-977F-06A2-DDF7-5C82C33E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0882-DA23-44CE-959C-614BD0E9B95C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1F326B-A695-EF75-0778-0A85C19F8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3591A7-3AA9-656F-3DBC-50A93FCB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B675-35F2-44A4-A61D-DF93EF9D5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32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B8FD1-AC36-C95D-36BC-A1A4D8B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231063-66F2-CAC0-603B-1A3327497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00B93B-8589-C30F-5A96-6990AFEFA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C2CD13-5366-3009-4349-99C7FFB8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0882-DA23-44CE-959C-614BD0E9B95C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9567BD-20C9-3DFC-F5A8-F5EF6FBE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7B4B2-F453-6448-2511-F33CC62C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B675-35F2-44A4-A61D-DF93EF9D5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3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8BD3E4-E214-04CE-15AF-141877DE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2E6414-BE44-348C-1B11-6890A1FE7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379D6-E923-C2B6-DB13-D09AAE8A7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C0882-DA23-44CE-959C-614BD0E9B95C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1317D-F63F-0CD3-2885-0ED5B3E88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CA4BE-6049-911D-280E-49E606B7D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DB675-35F2-44A4-A61D-DF93EF9D5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47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5756DFF-CF5B-FFEC-2934-D627F0C02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97" y="2637922"/>
            <a:ext cx="1333535" cy="1464167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AA0E83A6-FCA7-DBEA-67C9-0501B2821432}"/>
              </a:ext>
            </a:extLst>
          </p:cNvPr>
          <p:cNvSpPr>
            <a:spLocks noChangeAspect="1"/>
          </p:cNvSpPr>
          <p:nvPr/>
        </p:nvSpPr>
        <p:spPr>
          <a:xfrm>
            <a:off x="4318832" y="2084305"/>
            <a:ext cx="900000" cy="90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outerShdw blurRad="2032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1F12EC7-E9C6-0FB2-1450-5197A61EC19B}"/>
              </a:ext>
            </a:extLst>
          </p:cNvPr>
          <p:cNvCxnSpPr>
            <a:cxnSpLocks/>
          </p:cNvCxnSpPr>
          <p:nvPr/>
        </p:nvCxnSpPr>
        <p:spPr>
          <a:xfrm>
            <a:off x="3212413" y="3528550"/>
            <a:ext cx="0" cy="2256503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12D4735-96B2-8858-6BF9-16525AC33C71}"/>
              </a:ext>
            </a:extLst>
          </p:cNvPr>
          <p:cNvSpPr/>
          <p:nvPr/>
        </p:nvSpPr>
        <p:spPr>
          <a:xfrm rot="16200000">
            <a:off x="3256658" y="3484304"/>
            <a:ext cx="2256503" cy="2344994"/>
          </a:xfrm>
          <a:prstGeom prst="rect">
            <a:avLst/>
          </a:prstGeom>
          <a:gradFill>
            <a:gsLst>
              <a:gs pos="0">
                <a:srgbClr val="00B0F0">
                  <a:alpha val="1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9503E06-4290-23FE-CAD0-E519E422DEC4}"/>
              </a:ext>
            </a:extLst>
          </p:cNvPr>
          <p:cNvSpPr/>
          <p:nvPr/>
        </p:nvSpPr>
        <p:spPr>
          <a:xfrm rot="16200000">
            <a:off x="6495031" y="1934533"/>
            <a:ext cx="648000" cy="1127472"/>
          </a:xfrm>
          <a:prstGeom prst="rect">
            <a:avLst/>
          </a:prstGeom>
          <a:gradFill>
            <a:gsLst>
              <a:gs pos="0">
                <a:srgbClr val="00B0F0">
                  <a:alpha val="50000"/>
                </a:srgbClr>
              </a:gs>
              <a:gs pos="100000">
                <a:srgbClr val="00B0F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19D6016-4155-23D5-D4CD-3B9E6B9425DF}"/>
              </a:ext>
            </a:extLst>
          </p:cNvPr>
          <p:cNvSpPr/>
          <p:nvPr/>
        </p:nvSpPr>
        <p:spPr>
          <a:xfrm>
            <a:off x="5931295" y="2174269"/>
            <a:ext cx="648000" cy="648000"/>
          </a:xfrm>
          <a:prstGeom prst="ellipse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  <a:effectLst>
            <a:outerShdw blurRad="203200" dist="25400" dir="54000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B5D6CC5-B516-3D3A-4F4C-07F6FE9B5CF6}"/>
              </a:ext>
            </a:extLst>
          </p:cNvPr>
          <p:cNvSpPr/>
          <p:nvPr/>
        </p:nvSpPr>
        <p:spPr>
          <a:xfrm rot="5400000">
            <a:off x="5367559" y="1932859"/>
            <a:ext cx="648000" cy="1127472"/>
          </a:xfrm>
          <a:prstGeom prst="rect">
            <a:avLst/>
          </a:prstGeom>
          <a:gradFill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6B2C6E0-7680-70D0-0D86-D42AEA3A2CB7}"/>
              </a:ext>
            </a:extLst>
          </p:cNvPr>
          <p:cNvSpPr>
            <a:spLocks noChangeAspect="1"/>
          </p:cNvSpPr>
          <p:nvPr/>
        </p:nvSpPr>
        <p:spPr>
          <a:xfrm>
            <a:off x="6129295" y="2370595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9AD9AAD-E52A-A431-6FD8-2364067A6D59}"/>
              </a:ext>
            </a:extLst>
          </p:cNvPr>
          <p:cNvSpPr/>
          <p:nvPr/>
        </p:nvSpPr>
        <p:spPr>
          <a:xfrm rot="16200000">
            <a:off x="6495031" y="2795982"/>
            <a:ext cx="648000" cy="1127472"/>
          </a:xfrm>
          <a:prstGeom prst="rect">
            <a:avLst/>
          </a:prstGeom>
          <a:gradFill>
            <a:gsLst>
              <a:gs pos="0">
                <a:srgbClr val="FF0090">
                  <a:alpha val="50000"/>
                </a:srgbClr>
              </a:gs>
              <a:gs pos="100000">
                <a:srgbClr val="FF009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369D2AE-E6BD-55DE-3FE2-32F11DAC6633}"/>
              </a:ext>
            </a:extLst>
          </p:cNvPr>
          <p:cNvSpPr/>
          <p:nvPr/>
        </p:nvSpPr>
        <p:spPr>
          <a:xfrm>
            <a:off x="5931295" y="3035718"/>
            <a:ext cx="648000" cy="648000"/>
          </a:xfrm>
          <a:prstGeom prst="ellipse">
            <a:avLst/>
          </a:prstGeom>
          <a:solidFill>
            <a:srgbClr val="FF0090"/>
          </a:solidFill>
          <a:ln w="57150">
            <a:solidFill>
              <a:schemeClr val="bg1"/>
            </a:solidFill>
          </a:ln>
          <a:effectLst>
            <a:outerShdw blurRad="203200" dist="25400" dir="5400000" algn="ctr" rotWithShape="0">
              <a:srgbClr val="FF009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B2B29A-EE48-3948-0EC7-5E7C539C9FD8}"/>
              </a:ext>
            </a:extLst>
          </p:cNvPr>
          <p:cNvSpPr/>
          <p:nvPr/>
        </p:nvSpPr>
        <p:spPr>
          <a:xfrm rot="5400000">
            <a:off x="5367559" y="2794308"/>
            <a:ext cx="648000" cy="1127472"/>
          </a:xfrm>
          <a:prstGeom prst="rect">
            <a:avLst/>
          </a:prstGeom>
          <a:gradFill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E882C90-1BC2-50AA-4E2A-85BA4BD03D05}"/>
              </a:ext>
            </a:extLst>
          </p:cNvPr>
          <p:cNvSpPr>
            <a:spLocks noChangeAspect="1"/>
          </p:cNvSpPr>
          <p:nvPr/>
        </p:nvSpPr>
        <p:spPr>
          <a:xfrm>
            <a:off x="6129295" y="3232044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E02443A-E53C-F7AF-11E9-6ED863AD9BF9}"/>
              </a:ext>
            </a:extLst>
          </p:cNvPr>
          <p:cNvSpPr/>
          <p:nvPr/>
        </p:nvSpPr>
        <p:spPr>
          <a:xfrm rot="16200000">
            <a:off x="6472073" y="3736010"/>
            <a:ext cx="648000" cy="1127472"/>
          </a:xfrm>
          <a:prstGeom prst="rect">
            <a:avLst/>
          </a:prstGeom>
          <a:gradFill>
            <a:gsLst>
              <a:gs pos="0">
                <a:srgbClr val="FF7A20">
                  <a:alpha val="50000"/>
                </a:srgbClr>
              </a:gs>
              <a:gs pos="100000">
                <a:srgbClr val="FF7A2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E953517-0239-0B2D-F314-60107DB22B1A}"/>
              </a:ext>
            </a:extLst>
          </p:cNvPr>
          <p:cNvSpPr/>
          <p:nvPr/>
        </p:nvSpPr>
        <p:spPr>
          <a:xfrm>
            <a:off x="5908337" y="3975746"/>
            <a:ext cx="648000" cy="648000"/>
          </a:xfrm>
          <a:prstGeom prst="ellipse">
            <a:avLst/>
          </a:prstGeom>
          <a:solidFill>
            <a:srgbClr val="FF7A20"/>
          </a:solidFill>
          <a:ln w="57150">
            <a:solidFill>
              <a:schemeClr val="bg1"/>
            </a:solidFill>
          </a:ln>
          <a:effectLst>
            <a:outerShdw blurRad="203200" dist="25400" dir="5400000" algn="ctr" rotWithShape="0">
              <a:srgbClr val="FF7A2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527C9D6-8E42-C24B-74D3-DC4051D0A626}"/>
              </a:ext>
            </a:extLst>
          </p:cNvPr>
          <p:cNvSpPr/>
          <p:nvPr/>
        </p:nvSpPr>
        <p:spPr>
          <a:xfrm rot="5400000">
            <a:off x="5344601" y="3734336"/>
            <a:ext cx="648000" cy="1127472"/>
          </a:xfrm>
          <a:prstGeom prst="rect">
            <a:avLst/>
          </a:prstGeom>
          <a:gradFill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48132C4-3FDC-18FA-63A7-C94499AAAFC4}"/>
              </a:ext>
            </a:extLst>
          </p:cNvPr>
          <p:cNvSpPr>
            <a:spLocks noChangeAspect="1"/>
          </p:cNvSpPr>
          <p:nvPr/>
        </p:nvSpPr>
        <p:spPr>
          <a:xfrm>
            <a:off x="6106337" y="4172072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50BF2DF-B5DF-54A3-1C6C-47D3C8BA8A33}"/>
              </a:ext>
            </a:extLst>
          </p:cNvPr>
          <p:cNvSpPr/>
          <p:nvPr/>
        </p:nvSpPr>
        <p:spPr>
          <a:xfrm rot="16200000">
            <a:off x="6495031" y="4638989"/>
            <a:ext cx="648000" cy="1127472"/>
          </a:xfrm>
          <a:prstGeom prst="rect">
            <a:avLst/>
          </a:prstGeom>
          <a:gradFill>
            <a:gsLst>
              <a:gs pos="0">
                <a:srgbClr val="00B050">
                  <a:alpha val="50000"/>
                </a:srgbClr>
              </a:gs>
              <a:gs pos="100000">
                <a:srgbClr val="00B05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092373B-CAF7-51AA-893F-E7AD1C730B31}"/>
              </a:ext>
            </a:extLst>
          </p:cNvPr>
          <p:cNvSpPr/>
          <p:nvPr/>
        </p:nvSpPr>
        <p:spPr>
          <a:xfrm>
            <a:off x="5931295" y="4878725"/>
            <a:ext cx="648000" cy="648000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bg1"/>
            </a:solidFill>
          </a:ln>
          <a:effectLst>
            <a:outerShdw blurRad="203200" dist="25400" dir="5400000" algn="ctr" rotWithShape="0">
              <a:srgbClr val="00B05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F37BF9-7E90-6184-6940-E2051CB8EA92}"/>
              </a:ext>
            </a:extLst>
          </p:cNvPr>
          <p:cNvSpPr/>
          <p:nvPr/>
        </p:nvSpPr>
        <p:spPr>
          <a:xfrm rot="5400000">
            <a:off x="5367559" y="4637315"/>
            <a:ext cx="648000" cy="1127472"/>
          </a:xfrm>
          <a:prstGeom prst="rect">
            <a:avLst/>
          </a:prstGeom>
          <a:gradFill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0770A38-1A9D-752A-FAF2-9594DDE15FDB}"/>
              </a:ext>
            </a:extLst>
          </p:cNvPr>
          <p:cNvSpPr>
            <a:spLocks noChangeAspect="1"/>
          </p:cNvSpPr>
          <p:nvPr/>
        </p:nvSpPr>
        <p:spPr>
          <a:xfrm>
            <a:off x="6129295" y="5075051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00F7D5E-3999-60DA-6996-A5035D82BDB6}"/>
              </a:ext>
            </a:extLst>
          </p:cNvPr>
          <p:cNvSpPr/>
          <p:nvPr/>
        </p:nvSpPr>
        <p:spPr>
          <a:xfrm rot="16200000">
            <a:off x="9735032" y="1284859"/>
            <a:ext cx="648000" cy="1127472"/>
          </a:xfrm>
          <a:prstGeom prst="rect">
            <a:avLst/>
          </a:prstGeom>
          <a:gradFill>
            <a:gsLst>
              <a:gs pos="0">
                <a:srgbClr val="00B0F0">
                  <a:alpha val="50000"/>
                </a:srgbClr>
              </a:gs>
              <a:gs pos="100000">
                <a:srgbClr val="00B0F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1102F49-CA2B-8833-F6E1-B5590953B740}"/>
              </a:ext>
            </a:extLst>
          </p:cNvPr>
          <p:cNvSpPr/>
          <p:nvPr/>
        </p:nvSpPr>
        <p:spPr>
          <a:xfrm>
            <a:off x="9171296" y="1524595"/>
            <a:ext cx="648000" cy="648000"/>
          </a:xfrm>
          <a:prstGeom prst="ellipse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  <a:effectLst>
            <a:outerShdw blurRad="203200" dist="25400" dir="54000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E0B0EDD-212D-9D4C-D83B-97879ACDBB5E}"/>
              </a:ext>
            </a:extLst>
          </p:cNvPr>
          <p:cNvSpPr/>
          <p:nvPr/>
        </p:nvSpPr>
        <p:spPr>
          <a:xfrm rot="5400000">
            <a:off x="8607560" y="1283185"/>
            <a:ext cx="648000" cy="1127472"/>
          </a:xfrm>
          <a:prstGeom prst="rect">
            <a:avLst/>
          </a:prstGeom>
          <a:gradFill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256FAED-9B41-C2E3-4964-F4184D1AA90C}"/>
              </a:ext>
            </a:extLst>
          </p:cNvPr>
          <p:cNvSpPr txBox="1"/>
          <p:nvPr/>
        </p:nvSpPr>
        <p:spPr>
          <a:xfrm>
            <a:off x="4029386" y="117072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203200" dist="25400" dir="5400000" algn="ctr" rotWithShape="0">
                    <a:srgbClr val="FF0090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  <a:cs typeface="小可奶酪体 商用免费@庆科字体" panose="00020600040101010101" pitchFamily="18" charset="-122"/>
              </a:rPr>
              <a:t>PERFECT</a:t>
            </a:r>
            <a:endParaRPr lang="zh-CN" altLang="en-US" b="1" dirty="0">
              <a:solidFill>
                <a:schemeClr val="bg1"/>
              </a:solidFill>
              <a:effectLst>
                <a:outerShdw blurRad="203200" dist="25400" dir="5400000" algn="ctr" rotWithShape="0">
                  <a:srgbClr val="FF0090"/>
                </a:outerShdw>
              </a:effectLst>
              <a:latin typeface="思源黑体 CN Medium" panose="020B0600000000000000" pitchFamily="34" charset="-122"/>
              <a:ea typeface="思源黑体 CN Medium" panose="020B0600000000000000" pitchFamily="34" charset="-122"/>
              <a:cs typeface="小可奶酪体 商用免费@庆科字体" panose="00020600040101010101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1948CAB-3380-56AE-685D-797274FC9A91}"/>
              </a:ext>
            </a:extLst>
          </p:cNvPr>
          <p:cNvSpPr txBox="1"/>
          <p:nvPr/>
        </p:nvSpPr>
        <p:spPr>
          <a:xfrm>
            <a:off x="5415401" y="115358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203200" dist="25400" dir="5400000" algn="ctr" rotWithShape="0">
                    <a:srgbClr val="00B0F0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  <a:cs typeface="小可奶酪体 商用免费@庆科字体" panose="00020600040101010101" pitchFamily="18" charset="-122"/>
              </a:rPr>
              <a:t>GOOD</a:t>
            </a:r>
            <a:endParaRPr lang="zh-CN" altLang="en-US" b="1" dirty="0">
              <a:solidFill>
                <a:schemeClr val="bg1"/>
              </a:solidFill>
              <a:effectLst>
                <a:outerShdw blurRad="203200" dist="25400" dir="5400000" algn="ctr" rotWithShape="0">
                  <a:srgbClr val="00B0F0"/>
                </a:outerShdw>
              </a:effectLst>
              <a:latin typeface="思源黑体 CN Medium" panose="020B0600000000000000" pitchFamily="34" charset="-122"/>
              <a:ea typeface="思源黑体 CN Medium" panose="020B0600000000000000" pitchFamily="34" charset="-122"/>
              <a:cs typeface="小可奶酪体 商用免费@庆科字体" panose="00020600040101010101" pitchFamily="18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4F018F3-5098-AD5B-DA24-879DD2F530E1}"/>
              </a:ext>
            </a:extLst>
          </p:cNvPr>
          <p:cNvSpPr txBox="1"/>
          <p:nvPr/>
        </p:nvSpPr>
        <p:spPr>
          <a:xfrm>
            <a:off x="7564352" y="133825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203200" dist="25400" dir="5400000" algn="ctr" rotWithShape="0">
                    <a:srgbClr val="FF0000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  <a:cs typeface="小可奶酪体 商用免费@庆科字体" panose="00020600040101010101" pitchFamily="18" charset="-122"/>
              </a:rPr>
              <a:t>MISS</a:t>
            </a:r>
            <a:endParaRPr lang="zh-CN" altLang="en-US" b="1" dirty="0">
              <a:solidFill>
                <a:srgbClr val="FF0000"/>
              </a:solidFill>
              <a:effectLst>
                <a:outerShdw blurRad="203200" dist="25400" dir="5400000" algn="ctr" rotWithShape="0">
                  <a:srgbClr val="FF0000"/>
                </a:outerShdw>
              </a:effectLst>
              <a:latin typeface="思源黑体 CN Medium" panose="020B0600000000000000" pitchFamily="34" charset="-122"/>
              <a:ea typeface="思源黑体 CN Medium" panose="020B0600000000000000" pitchFamily="34" charset="-122"/>
              <a:cs typeface="小可奶酪体 商用免费@庆科字体" panose="00020600040101010101" pitchFamily="18" charset="-122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3AE53BED-3D37-B3F4-2FEC-4029582808A2}"/>
              </a:ext>
            </a:extLst>
          </p:cNvPr>
          <p:cNvSpPr/>
          <p:nvPr/>
        </p:nvSpPr>
        <p:spPr>
          <a:xfrm>
            <a:off x="8624466" y="4996488"/>
            <a:ext cx="1614109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90">
                <a:alpha val="50000"/>
              </a:srgbClr>
            </a:solidFill>
          </a:ln>
          <a:effectLst>
            <a:outerShdw blurRad="203200" algn="ctr" rotWithShape="0">
              <a:srgbClr val="FF009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A420CF1-E764-4209-83A8-8A3DD6A28C46}"/>
              </a:ext>
            </a:extLst>
          </p:cNvPr>
          <p:cNvSpPr txBox="1"/>
          <p:nvPr/>
        </p:nvSpPr>
        <p:spPr>
          <a:xfrm>
            <a:off x="6572715" y="1305989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203200" dist="25400" dir="5400000" algn="ctr" rotWithShape="0">
                    <a:srgbClr val="00B050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  <a:cs typeface="小可奶酪体 商用免费@庆科字体" panose="00020600040101010101" pitchFamily="18" charset="-122"/>
              </a:rPr>
              <a:t>BAD</a:t>
            </a:r>
            <a:endParaRPr lang="zh-CN" altLang="en-US" b="1" dirty="0">
              <a:solidFill>
                <a:schemeClr val="bg1"/>
              </a:solidFill>
              <a:effectLst>
                <a:outerShdw blurRad="203200" dist="25400" dir="5400000" algn="ctr" rotWithShape="0">
                  <a:srgbClr val="00B050"/>
                </a:outerShdw>
              </a:effectLst>
              <a:latin typeface="思源黑体 CN Medium" panose="020B0600000000000000" pitchFamily="34" charset="-122"/>
              <a:ea typeface="思源黑体 CN Medium" panose="020B0600000000000000" pitchFamily="34" charset="-122"/>
              <a:cs typeface="小可奶酪体 商用免费@庆科字体" panose="00020600040101010101" pitchFamily="18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D6C5271-824B-0C33-F45F-4E40AE68E1F9}"/>
              </a:ext>
            </a:extLst>
          </p:cNvPr>
          <p:cNvSpPr txBox="1"/>
          <p:nvPr/>
        </p:nvSpPr>
        <p:spPr>
          <a:xfrm>
            <a:off x="8749282" y="496407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203200" dist="25400" dir="5400000" algn="ctr" rotWithShape="0">
                    <a:srgbClr val="FF0090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  <a:cs typeface="小可奶酪体 商用免费@庆科字体" panose="00020600040101010101" pitchFamily="18" charset="-122"/>
              </a:rPr>
              <a:t>AUTOPLAY</a:t>
            </a:r>
            <a:endParaRPr lang="zh-CN" altLang="en-US" b="1" dirty="0">
              <a:solidFill>
                <a:schemeClr val="bg1"/>
              </a:solidFill>
              <a:effectLst>
                <a:outerShdw blurRad="203200" dist="25400" dir="5400000" algn="ctr" rotWithShape="0">
                  <a:srgbClr val="FF0090"/>
                </a:outerShdw>
              </a:effectLst>
              <a:latin typeface="思源黑体 CN Medium" panose="020B0600000000000000" pitchFamily="34" charset="-122"/>
              <a:ea typeface="思源黑体 CN Medium" panose="020B0600000000000000" pitchFamily="34" charset="-122"/>
              <a:cs typeface="小可奶酪体 商用免费@庆科字体" panose="00020600040101010101" pitchFamily="18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12EC7BF-6143-0B1C-17F3-2D3F4547946F}"/>
              </a:ext>
            </a:extLst>
          </p:cNvPr>
          <p:cNvSpPr/>
          <p:nvPr/>
        </p:nvSpPr>
        <p:spPr>
          <a:xfrm>
            <a:off x="8565158" y="4360289"/>
            <a:ext cx="1614109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B0F0">
                <a:alpha val="20000"/>
              </a:srgbClr>
            </a:solidFill>
          </a:ln>
          <a:effectLst>
            <a:outerShdw blurRad="203200" algn="ctr" rotWithShape="0">
              <a:srgbClr val="FF009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394D5AD-D17B-ECA7-016C-B6807BE9D601}"/>
              </a:ext>
            </a:extLst>
          </p:cNvPr>
          <p:cNvSpPr txBox="1"/>
          <p:nvPr/>
        </p:nvSpPr>
        <p:spPr>
          <a:xfrm>
            <a:off x="8689974" y="432787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strike="sngStrike" dirty="0">
                <a:solidFill>
                  <a:schemeClr val="bg1">
                    <a:alpha val="70000"/>
                  </a:schemeClr>
                </a:solidFill>
                <a:effectLst>
                  <a:outerShdw blurRad="203200" dist="25400" dir="5400000" algn="ctr" rotWithShape="0">
                    <a:srgbClr val="00B0F0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  <a:cs typeface="小可奶酪体 商用免费@庆科字体" panose="00020600040101010101" pitchFamily="18" charset="-122"/>
              </a:rPr>
              <a:t>AUTOPLAY</a:t>
            </a:r>
            <a:endParaRPr lang="zh-CN" altLang="en-US" b="1" strike="sngStrike" dirty="0">
              <a:solidFill>
                <a:schemeClr val="bg1">
                  <a:alpha val="70000"/>
                </a:schemeClr>
              </a:solidFill>
              <a:effectLst>
                <a:outerShdw blurRad="203200" dist="25400" dir="5400000" algn="ctr" rotWithShape="0">
                  <a:srgbClr val="00B0F0"/>
                </a:outerShdw>
              </a:effectLst>
              <a:latin typeface="思源黑体 CN Medium" panose="020B0600000000000000" pitchFamily="34" charset="-122"/>
              <a:ea typeface="思源黑体 CN Medium" panose="020B0600000000000000" pitchFamily="34" charset="-122"/>
              <a:cs typeface="小可奶酪体 商用免费@庆科字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4371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思源黑体 CN Medium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Buger 404</dc:creator>
  <cp:lastModifiedBy>Buger 404</cp:lastModifiedBy>
  <cp:revision>1</cp:revision>
  <dcterms:created xsi:type="dcterms:W3CDTF">2022-11-06T05:31:59Z</dcterms:created>
  <dcterms:modified xsi:type="dcterms:W3CDTF">2022-11-06T05:32:10Z</dcterms:modified>
</cp:coreProperties>
</file>