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钦楷" initials="陈" lastIdx="1" clrIdx="0">
    <p:extLst>
      <p:ext uri="{19B8F6BF-5375-455C-9EA6-DF929625EA0E}">
        <p15:presenceInfo xmlns:p15="http://schemas.microsoft.com/office/powerpoint/2012/main" userId="d06fcbf917ed8e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D1DE"/>
    <a:srgbClr val="FD5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7" d="100"/>
          <a:sy n="147" d="100"/>
        </p:scale>
        <p:origin x="-2746" y="-17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6CF74-C222-4F7C-8577-FB4CFAAE8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94CA9-87F1-41A8-A5F9-DADF27B2B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E53FD-57F9-4318-AB1D-D252C218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CA33-45E0-47CE-9154-EF4C7F03BDE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51CA6-579B-453C-A143-9A6E3E8E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61C123-817A-46B6-9580-198C658B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C146-5DF7-4687-B059-16657A84A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3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98727-C328-40B4-B25A-C653BAC6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CCC6B5-154D-4715-8B86-DBAF58CF5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035C1-EFFF-460E-A9EA-5B5EE74F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CA33-45E0-47CE-9154-EF4C7F03BDE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A668D-6F59-43D4-9BB3-A63C8434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35377-8B60-470E-8E84-1FAD5DA3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C146-5DF7-4687-B059-16657A84A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44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2B82FF-49AB-4A37-B4EB-E0EF8D756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CFCD69-5996-4257-B0B9-C437E93AB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EC8D5-FE59-4BDE-8D8A-5FB4149F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CA33-45E0-47CE-9154-EF4C7F03BDE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2A708-84D4-4D5E-A79E-1980F930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F6C93-1DF6-4B8F-88AE-CFFD36D4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C146-5DF7-4687-B059-16657A84A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5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9B674-9DE6-4009-81F9-6F7EDDB7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8E1C9-7972-4ADB-B7A3-02D31EC55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F0C1D-4207-40BE-AEAF-49988A8F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CA33-45E0-47CE-9154-EF4C7F03BDE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C92DA-AAA2-47E7-9F39-F619C196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CC693-584D-4F08-A867-4DAB0D65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C146-5DF7-4687-B059-16657A84A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5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0455E-1CB1-456F-830D-973FA617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3E821D-144F-47B9-B0CA-DAF14FEF3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CFF1C-209B-48A6-8769-D6872BAE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CA33-45E0-47CE-9154-EF4C7F03BDE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0AF20-CC64-4A29-8AB5-8F82012C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4C133-50AB-4C87-9F31-435332EC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C146-5DF7-4687-B059-16657A84A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12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61692-735B-4844-AA87-5935E766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1773F-6457-49B4-B13B-E905F88C9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65F88F-B6B5-4EC7-9128-8ED41E98B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556CA3-08DE-44D1-847E-FAADA53B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CA33-45E0-47CE-9154-EF4C7F03BDE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0B6F2-E17A-4FAC-A2A3-67C43C76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C621DF-0B47-4B3F-AC4E-0680AEE1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C146-5DF7-4687-B059-16657A84A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72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4774C-D4C0-4B68-ACF5-3601E5EB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2BA531-AA69-41DC-98B9-6C61F070D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4454AA-B1E1-4836-A7CA-ADAC3FC2F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4F621D-6333-48D3-888C-3B1BEA220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536F93-04D4-4721-92C1-9C7386B28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A39120-ABEC-4CE1-9C2C-1583EF36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CA33-45E0-47CE-9154-EF4C7F03BDE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5D0A1A-DF8A-495B-86E8-2BFEC65E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B5CC0D-8274-40A6-83DA-3E733406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C146-5DF7-4687-B059-16657A84A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99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8B0BE-B725-4E7D-9A76-29868611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CA2130-103E-4401-9E42-0B625488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CA33-45E0-47CE-9154-EF4C7F03BDE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FC7EC-68E1-485F-9E06-CA4D0762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5A73B4-6162-4DC4-AB75-7EAE2719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C146-5DF7-4687-B059-16657A84A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81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A77EF3-4C19-4574-A4C3-650ACB5F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CA33-45E0-47CE-9154-EF4C7F03BDE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D960FA-16E3-4628-96A3-F409FD1B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1D3740-2BD2-41A9-BEAE-66D46971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C146-5DF7-4687-B059-16657A84A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8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6723-05B2-4DA8-BE5C-782A4273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2DA2A-56EE-4633-8985-B88C646BC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433AAD-F8E2-4DBE-85C3-808F4CF85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469F9F-F136-4319-B7D4-8D553620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CA33-45E0-47CE-9154-EF4C7F03BDE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E99EF-9EB5-4B5B-8A17-3CB8EFE7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279CB9-739F-4CF2-B880-C1F377EB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C146-5DF7-4687-B059-16657A84A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83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050DD-D4AA-4506-A8E2-8C0D7C37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B878FF-DD61-4668-9FBF-22E99ECC3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DF04B5-188A-4179-A073-776993090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C30BBE-8F05-4B90-83BE-D59DD0D7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CA33-45E0-47CE-9154-EF4C7F03BDE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A0B4F-F6C8-4303-858B-A7027A4F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50598-BA6F-4EF9-BC0D-46E2A9C1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C146-5DF7-4687-B059-16657A84A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62E52C-B416-47F7-A4A5-A8C5BD4B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84CECF-77B7-4C22-B849-3CFF7D99D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F6347-14E3-451F-BFFC-1E71D1D08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0CA33-45E0-47CE-9154-EF4C7F03BDE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063D8-E156-4AB6-9A71-88F9D7401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B64BD-67F0-4FA1-99F1-851ECC241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C146-5DF7-4687-B059-16657A84A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6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>
            <a:extLst>
              <a:ext uri="{FF2B5EF4-FFF2-40B4-BE49-F238E27FC236}">
                <a16:creationId xmlns:a16="http://schemas.microsoft.com/office/drawing/2014/main" id="{7805E22C-9AB5-4B4D-809D-329C4C068B34}"/>
              </a:ext>
            </a:extLst>
          </p:cNvPr>
          <p:cNvGrpSpPr>
            <a:grpSpLocks noChangeAspect="1"/>
          </p:cNvGrpSpPr>
          <p:nvPr/>
        </p:nvGrpSpPr>
        <p:grpSpPr>
          <a:xfrm>
            <a:off x="4578711" y="3415232"/>
            <a:ext cx="483310" cy="540000"/>
            <a:chOff x="4578710" y="3415232"/>
            <a:chExt cx="900768" cy="1006424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36A947F-C272-4E5B-8B98-149DDC2904C6}"/>
                </a:ext>
              </a:extLst>
            </p:cNvPr>
            <p:cNvSpPr>
              <a:spLocks/>
            </p:cNvSpPr>
            <p:nvPr/>
          </p:nvSpPr>
          <p:spPr>
            <a:xfrm>
              <a:off x="4578710" y="3902452"/>
              <a:ext cx="900767" cy="519204"/>
            </a:xfrm>
            <a:custGeom>
              <a:avLst/>
              <a:gdLst>
                <a:gd name="connsiteX0" fmla="*/ 831504 w 900767"/>
                <a:gd name="connsiteY0" fmla="*/ 0 h 519204"/>
                <a:gd name="connsiteX1" fmla="*/ 900767 w 900767"/>
                <a:gd name="connsiteY1" fmla="*/ 69204 h 519204"/>
                <a:gd name="connsiteX2" fmla="*/ 450384 w 900767"/>
                <a:gd name="connsiteY2" fmla="*/ 519204 h 519204"/>
                <a:gd name="connsiteX3" fmla="*/ 0 w 900767"/>
                <a:gd name="connsiteY3" fmla="*/ 69204 h 519204"/>
                <a:gd name="connsiteX4" fmla="*/ 69262 w 900767"/>
                <a:gd name="connsiteY4" fmla="*/ 1 h 519204"/>
                <a:gd name="connsiteX5" fmla="*/ 450383 w 900767"/>
                <a:gd name="connsiteY5" fmla="*/ 380797 h 5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767" h="519204">
                  <a:moveTo>
                    <a:pt x="831504" y="0"/>
                  </a:moveTo>
                  <a:lnTo>
                    <a:pt x="900767" y="69204"/>
                  </a:lnTo>
                  <a:lnTo>
                    <a:pt x="450384" y="519204"/>
                  </a:lnTo>
                  <a:lnTo>
                    <a:pt x="0" y="69204"/>
                  </a:lnTo>
                  <a:lnTo>
                    <a:pt x="69262" y="1"/>
                  </a:lnTo>
                  <a:lnTo>
                    <a:pt x="450383" y="380797"/>
                  </a:lnTo>
                  <a:close/>
                </a:path>
              </a:pathLst>
            </a:custGeom>
            <a:solidFill>
              <a:srgbClr val="25D1DE"/>
            </a:solidFill>
            <a:ln w="38100">
              <a:noFill/>
            </a:ln>
            <a:effectLst>
              <a:outerShdw blurRad="203200" dist="38100" dir="5400000" algn="t" rotWithShape="0">
                <a:srgbClr val="25D1D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5" name="菱形 4">
              <a:extLst>
                <a:ext uri="{FF2B5EF4-FFF2-40B4-BE49-F238E27FC236}">
                  <a16:creationId xmlns:a16="http://schemas.microsoft.com/office/drawing/2014/main" id="{020B0750-B610-43C2-AFBE-6E7BECEB47B2}"/>
                </a:ext>
              </a:extLst>
            </p:cNvPr>
            <p:cNvSpPr>
              <a:spLocks/>
            </p:cNvSpPr>
            <p:nvPr/>
          </p:nvSpPr>
          <p:spPr>
            <a:xfrm>
              <a:off x="4578711" y="3415232"/>
              <a:ext cx="900767" cy="900000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Abadi" panose="020B0604020104020204" pitchFamily="34" charset="0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C695C197-66F9-48A5-BB96-5B1ED5CD60A2}"/>
              </a:ext>
            </a:extLst>
          </p:cNvPr>
          <p:cNvGrpSpPr>
            <a:grpSpLocks noChangeAspect="1"/>
          </p:cNvGrpSpPr>
          <p:nvPr/>
        </p:nvGrpSpPr>
        <p:grpSpPr>
          <a:xfrm>
            <a:off x="5796344" y="3415232"/>
            <a:ext cx="483310" cy="540000"/>
            <a:chOff x="5796344" y="3415232"/>
            <a:chExt cx="900768" cy="1006424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C63E2279-40AC-434F-918B-81EF4D7C59EE}"/>
                </a:ext>
              </a:extLst>
            </p:cNvPr>
            <p:cNvSpPr>
              <a:spLocks/>
            </p:cNvSpPr>
            <p:nvPr/>
          </p:nvSpPr>
          <p:spPr>
            <a:xfrm>
              <a:off x="5796344" y="3902452"/>
              <a:ext cx="900767" cy="519204"/>
            </a:xfrm>
            <a:custGeom>
              <a:avLst/>
              <a:gdLst>
                <a:gd name="connsiteX0" fmla="*/ 831504 w 900767"/>
                <a:gd name="connsiteY0" fmla="*/ 0 h 519204"/>
                <a:gd name="connsiteX1" fmla="*/ 900767 w 900767"/>
                <a:gd name="connsiteY1" fmla="*/ 69204 h 519204"/>
                <a:gd name="connsiteX2" fmla="*/ 450384 w 900767"/>
                <a:gd name="connsiteY2" fmla="*/ 519204 h 519204"/>
                <a:gd name="connsiteX3" fmla="*/ 0 w 900767"/>
                <a:gd name="connsiteY3" fmla="*/ 69204 h 519204"/>
                <a:gd name="connsiteX4" fmla="*/ 69262 w 900767"/>
                <a:gd name="connsiteY4" fmla="*/ 1 h 519204"/>
                <a:gd name="connsiteX5" fmla="*/ 450383 w 900767"/>
                <a:gd name="connsiteY5" fmla="*/ 380797 h 5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767" h="519204">
                  <a:moveTo>
                    <a:pt x="831504" y="0"/>
                  </a:moveTo>
                  <a:lnTo>
                    <a:pt x="900767" y="69204"/>
                  </a:lnTo>
                  <a:lnTo>
                    <a:pt x="450384" y="519204"/>
                  </a:lnTo>
                  <a:lnTo>
                    <a:pt x="0" y="69204"/>
                  </a:lnTo>
                  <a:lnTo>
                    <a:pt x="69262" y="1"/>
                  </a:lnTo>
                  <a:lnTo>
                    <a:pt x="450383" y="380797"/>
                  </a:lnTo>
                  <a:close/>
                </a:path>
              </a:pathLst>
            </a:custGeom>
            <a:solidFill>
              <a:srgbClr val="FD563C"/>
            </a:solidFill>
            <a:ln w="38100">
              <a:noFill/>
            </a:ln>
            <a:effectLst>
              <a:outerShdw blurRad="203200" dist="38100" dir="5400000" algn="t" rotWithShape="0">
                <a:srgbClr val="FD563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18" name="菱形 17">
              <a:extLst>
                <a:ext uri="{FF2B5EF4-FFF2-40B4-BE49-F238E27FC236}">
                  <a16:creationId xmlns:a16="http://schemas.microsoft.com/office/drawing/2014/main" id="{BFE86C2C-AAD9-41A5-A9F4-739D50291EB8}"/>
                </a:ext>
              </a:extLst>
            </p:cNvPr>
            <p:cNvSpPr>
              <a:spLocks/>
            </p:cNvSpPr>
            <p:nvPr/>
          </p:nvSpPr>
          <p:spPr>
            <a:xfrm>
              <a:off x="5796345" y="3415232"/>
              <a:ext cx="900767" cy="900000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Abadi" panose="020B0604020104020204" pitchFamily="34" charset="0"/>
              </a:endParaRPr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90636C2-CC3C-4088-ADDE-9852384D670E}"/>
              </a:ext>
            </a:extLst>
          </p:cNvPr>
          <p:cNvSpPr/>
          <p:nvPr/>
        </p:nvSpPr>
        <p:spPr>
          <a:xfrm>
            <a:off x="4578710" y="2693588"/>
            <a:ext cx="2022764" cy="5192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34A0483-D65F-4393-ABD0-01276C00B6C5}"/>
              </a:ext>
            </a:extLst>
          </p:cNvPr>
          <p:cNvSpPr txBox="1"/>
          <p:nvPr/>
        </p:nvSpPr>
        <p:spPr>
          <a:xfrm>
            <a:off x="4592166" y="2722357"/>
            <a:ext cx="49885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叶立群几何极简体" panose="02000000000000000000" pitchFamily="2" charset="-128"/>
                <a:ea typeface="叶立群几何极简体" panose="02000000000000000000" pitchFamily="2" charset="-128"/>
              </a:rPr>
              <a:t>♂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09BC7E4-3E18-4E8F-9C4B-9E173195F452}"/>
              </a:ext>
            </a:extLst>
          </p:cNvPr>
          <p:cNvSpPr/>
          <p:nvPr/>
        </p:nvSpPr>
        <p:spPr>
          <a:xfrm>
            <a:off x="7273398" y="2693588"/>
            <a:ext cx="2022764" cy="5192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76DF3A5-B7DC-47F9-B99E-39B2F3EF4416}"/>
              </a:ext>
            </a:extLst>
          </p:cNvPr>
          <p:cNvSpPr txBox="1"/>
          <p:nvPr/>
        </p:nvSpPr>
        <p:spPr>
          <a:xfrm>
            <a:off x="7286854" y="2722357"/>
            <a:ext cx="49885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叶立群几何极简体" panose="02000000000000000000" pitchFamily="2" charset="-128"/>
                <a:ea typeface="叶立群几何极简体" panose="02000000000000000000" pitchFamily="2" charset="-128"/>
              </a:rPr>
              <a:t>♀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8AF335F-AC7F-4923-A513-63CB9604A691}"/>
              </a:ext>
            </a:extLst>
          </p:cNvPr>
          <p:cNvSpPr>
            <a:spLocks noChangeAspect="1"/>
          </p:cNvSpPr>
          <p:nvPr/>
        </p:nvSpPr>
        <p:spPr>
          <a:xfrm>
            <a:off x="4578710" y="5033122"/>
            <a:ext cx="3383857" cy="4043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noFill/>
          </a:ln>
          <a:effectLst>
            <a:outerShdw blurRad="203200" dist="635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badi" panose="020B0604020104020204" pitchFamily="34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7264C69-8A8C-486A-AC64-90AA22A56E47}"/>
              </a:ext>
            </a:extLst>
          </p:cNvPr>
          <p:cNvSpPr>
            <a:spLocks/>
          </p:cNvSpPr>
          <p:nvPr/>
        </p:nvSpPr>
        <p:spPr>
          <a:xfrm>
            <a:off x="7332733" y="5033120"/>
            <a:ext cx="636978" cy="404363"/>
          </a:xfrm>
          <a:prstGeom prst="roundRect">
            <a:avLst>
              <a:gd name="adj" fmla="val 50000"/>
            </a:avLst>
          </a:prstGeom>
          <a:solidFill>
            <a:srgbClr val="25D1DE"/>
          </a:solidFill>
          <a:ln w="38100">
            <a:noFill/>
          </a:ln>
          <a:effectLst>
            <a:outerShdw blurRad="50800" dist="38100" dir="5400000" algn="t" rotWithShape="0">
              <a:srgbClr val="25D1D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叶立群几何极简体" panose="02000000000000000000" pitchFamily="2" charset="-128"/>
                <a:ea typeface="叶立群几何极简体" panose="02000000000000000000" pitchFamily="2" charset="-128"/>
              </a:rPr>
              <a:t>抽签</a:t>
            </a:r>
            <a:endParaRPr lang="zh-CN" altLang="en-US" sz="1200" dirty="0">
              <a:latin typeface="叶立群几何极简体" panose="02000000000000000000" pitchFamily="2" charset="-128"/>
              <a:ea typeface="叶立群几何极简体" panose="02000000000000000000" pitchFamily="2" charset="-128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FC435CD3-E956-4C6D-B21B-E2295A653B5E}"/>
              </a:ext>
            </a:extLst>
          </p:cNvPr>
          <p:cNvSpPr>
            <a:spLocks/>
          </p:cNvSpPr>
          <p:nvPr/>
        </p:nvSpPr>
        <p:spPr>
          <a:xfrm>
            <a:off x="4670082" y="5083419"/>
            <a:ext cx="288000" cy="288000"/>
          </a:xfrm>
          <a:prstGeom prst="ellipse">
            <a:avLst/>
          </a:prstGeom>
          <a:solidFill>
            <a:srgbClr val="25D1DE"/>
          </a:solidFill>
          <a:ln w="38100">
            <a:noFill/>
          </a:ln>
          <a:effectLst>
            <a:outerShdw blurRad="50800" dist="38100" dir="5400000" algn="t" rotWithShape="0">
              <a:srgbClr val="25D1D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叶立群几何极简体" panose="02000000000000000000" pitchFamily="2" charset="-128"/>
                <a:ea typeface="叶立群几何极简体" panose="02000000000000000000" pitchFamily="2" charset="-128"/>
              </a:rPr>
              <a:t>♂</a:t>
            </a:r>
            <a:endParaRPr lang="zh-CN" altLang="en-US" sz="1600" b="1" dirty="0">
              <a:latin typeface="叶立群几何极简体" panose="02000000000000000000" pitchFamily="2" charset="-128"/>
              <a:ea typeface="叶立群几何极简体" panose="02000000000000000000" pitchFamily="2" charset="-128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5B38FCF-9504-4397-AA71-32C2B5947884}"/>
              </a:ext>
            </a:extLst>
          </p:cNvPr>
          <p:cNvSpPr>
            <a:spLocks/>
          </p:cNvSpPr>
          <p:nvPr/>
        </p:nvSpPr>
        <p:spPr>
          <a:xfrm>
            <a:off x="5000490" y="5083419"/>
            <a:ext cx="288000" cy="288000"/>
          </a:xfrm>
          <a:prstGeom prst="ellipse">
            <a:avLst/>
          </a:prstGeom>
          <a:solidFill>
            <a:srgbClr val="FD563C"/>
          </a:solidFill>
          <a:ln w="38100">
            <a:noFill/>
          </a:ln>
          <a:effectLst>
            <a:outerShdw blurRad="50800" dist="38100" dir="5400000" algn="t" rotWithShape="0">
              <a:srgbClr val="FD563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叶立群几何极简体" panose="02000000000000000000" pitchFamily="2" charset="-128"/>
                <a:ea typeface="叶立群几何极简体" panose="02000000000000000000" pitchFamily="2" charset="-128"/>
              </a:rPr>
              <a:t>♀</a:t>
            </a:r>
            <a:endParaRPr lang="zh-CN" altLang="en-US" sz="1600" b="1" dirty="0">
              <a:latin typeface="叶立群几何极简体" panose="02000000000000000000" pitchFamily="2" charset="-128"/>
              <a:ea typeface="叶立群几何极简体" panose="02000000000000000000" pitchFamily="2" charset="-128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A93F03E-EBE5-4102-A41F-B0A232E002FB}"/>
              </a:ext>
            </a:extLst>
          </p:cNvPr>
          <p:cNvSpPr>
            <a:spLocks/>
          </p:cNvSpPr>
          <p:nvPr/>
        </p:nvSpPr>
        <p:spPr>
          <a:xfrm>
            <a:off x="4660727" y="4638698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  <a:effectLst>
            <a:outerShdw blurRad="50800" dist="381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叶立群几何极简体" panose="02000000000000000000" pitchFamily="2" charset="-128"/>
                <a:ea typeface="叶立群几何极简体" panose="02000000000000000000" pitchFamily="2" charset="-128"/>
              </a:rPr>
              <a:t>♂</a:t>
            </a:r>
            <a:endParaRPr lang="zh-CN" altLang="en-US" sz="1600" b="1" dirty="0">
              <a:latin typeface="叶立群几何极简体" panose="02000000000000000000" pitchFamily="2" charset="-128"/>
              <a:ea typeface="叶立群几何极简体" panose="02000000000000000000" pitchFamily="2" charset="-128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E811414F-5519-4378-BF93-7A8809F9A54C}"/>
              </a:ext>
            </a:extLst>
          </p:cNvPr>
          <p:cNvSpPr>
            <a:spLocks/>
          </p:cNvSpPr>
          <p:nvPr/>
        </p:nvSpPr>
        <p:spPr>
          <a:xfrm>
            <a:off x="4991135" y="4638698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  <a:effectLst>
            <a:outerShdw blurRad="50800" dist="381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叶立群几何极简体" panose="02000000000000000000" pitchFamily="2" charset="-128"/>
                <a:ea typeface="叶立群几何极简体" panose="02000000000000000000" pitchFamily="2" charset="-128"/>
              </a:rPr>
              <a:t>♀</a:t>
            </a:r>
            <a:endParaRPr lang="zh-CN" altLang="en-US" sz="1600" b="1" dirty="0">
              <a:latin typeface="叶立群几何极简体" panose="02000000000000000000" pitchFamily="2" charset="-128"/>
              <a:ea typeface="叶立群几何极简体" panose="02000000000000000000" pitchFamily="2" charset="-128"/>
            </a:endParaRPr>
          </a:p>
        </p:txBody>
      </p:sp>
      <p:sp>
        <p:nvSpPr>
          <p:cNvPr id="59" name="对话气泡: 矩形 58">
            <a:extLst>
              <a:ext uri="{FF2B5EF4-FFF2-40B4-BE49-F238E27FC236}">
                <a16:creationId xmlns:a16="http://schemas.microsoft.com/office/drawing/2014/main" id="{A08A6367-A338-4F74-8D74-4F9C6BF8DDF8}"/>
              </a:ext>
            </a:extLst>
          </p:cNvPr>
          <p:cNvSpPr/>
          <p:nvPr/>
        </p:nvSpPr>
        <p:spPr>
          <a:xfrm flipV="1">
            <a:off x="4702939" y="5633175"/>
            <a:ext cx="731414" cy="275112"/>
          </a:xfrm>
          <a:prstGeom prst="wedgeRectCallout">
            <a:avLst>
              <a:gd name="adj1" fmla="val -13887"/>
              <a:gd name="adj2" fmla="val 92716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37F840E-28CE-4129-931E-7F166285BD03}"/>
              </a:ext>
            </a:extLst>
          </p:cNvPr>
          <p:cNvSpPr txBox="1"/>
          <p:nvPr/>
        </p:nvSpPr>
        <p:spPr>
          <a:xfrm>
            <a:off x="4670082" y="5639926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>
                <a:solidFill>
                  <a:schemeClr val="bg1"/>
                </a:solidFill>
                <a:latin typeface="叶立群几何极简体" panose="02000000000000000000" pitchFamily="2" charset="-128"/>
                <a:ea typeface="叶立群几何极简体" panose="02000000000000000000" pitchFamily="2" charset="-128"/>
              </a:rPr>
              <a:t>性别设置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6E95496-41AD-4EF1-ADA5-31919E5F47B8}"/>
              </a:ext>
            </a:extLst>
          </p:cNvPr>
          <p:cNvSpPr/>
          <p:nvPr/>
        </p:nvSpPr>
        <p:spPr>
          <a:xfrm>
            <a:off x="5574549" y="5150704"/>
            <a:ext cx="1472124" cy="1692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对话气泡: 矩形 70">
            <a:extLst>
              <a:ext uri="{FF2B5EF4-FFF2-40B4-BE49-F238E27FC236}">
                <a16:creationId xmlns:a16="http://schemas.microsoft.com/office/drawing/2014/main" id="{BA2B0BC5-36D9-4E71-94D9-D4563BDC840E}"/>
              </a:ext>
            </a:extLst>
          </p:cNvPr>
          <p:cNvSpPr/>
          <p:nvPr/>
        </p:nvSpPr>
        <p:spPr>
          <a:xfrm flipV="1">
            <a:off x="5687134" y="5639926"/>
            <a:ext cx="1274709" cy="275112"/>
          </a:xfrm>
          <a:prstGeom prst="wedgeRectCallout">
            <a:avLst>
              <a:gd name="adj1" fmla="val -32002"/>
              <a:gd name="adj2" fmla="val 92716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D437107-1A42-4F44-AACF-0EC104605865}"/>
              </a:ext>
            </a:extLst>
          </p:cNvPr>
          <p:cNvSpPr txBox="1"/>
          <p:nvPr/>
        </p:nvSpPr>
        <p:spPr>
          <a:xfrm>
            <a:off x="5671587" y="5637441"/>
            <a:ext cx="1274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>
                <a:solidFill>
                  <a:schemeClr val="bg1"/>
                </a:solidFill>
                <a:latin typeface="叶立群几何极简体" panose="02000000000000000000" pitchFamily="2" charset="-128"/>
                <a:ea typeface="叶立群几何极简体" panose="02000000000000000000" pitchFamily="2" charset="-128"/>
              </a:rPr>
              <a:t>号数范围：</a:t>
            </a:r>
            <a:r>
              <a:rPr lang="en-US" altLang="zh-CN" sz="1100">
                <a:solidFill>
                  <a:schemeClr val="bg1"/>
                </a:solidFill>
                <a:latin typeface="叶立群几何极简体" panose="02000000000000000000" pitchFamily="2" charset="-128"/>
                <a:ea typeface="叶立群几何极简体" panose="02000000000000000000" pitchFamily="2" charset="-128"/>
              </a:rPr>
              <a:t>1~62</a:t>
            </a:r>
            <a:endParaRPr lang="zh-CN" altLang="en-US" sz="1100">
              <a:solidFill>
                <a:schemeClr val="bg1"/>
              </a:solidFill>
              <a:latin typeface="叶立群几何极简体" panose="02000000000000000000" pitchFamily="2" charset="-128"/>
              <a:ea typeface="叶立群几何极简体" panose="02000000000000000000" pitchFamily="2" charset="-128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2E6D87D-FC4F-41D0-AA0A-881E8371DD18}"/>
              </a:ext>
            </a:extLst>
          </p:cNvPr>
          <p:cNvCxnSpPr>
            <a:cxnSpLocks/>
          </p:cNvCxnSpPr>
          <p:nvPr/>
        </p:nvCxnSpPr>
        <p:spPr>
          <a:xfrm>
            <a:off x="5588941" y="5234542"/>
            <a:ext cx="1440000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053AC051-CE89-4F37-8444-BD78FB0A92E6}"/>
              </a:ext>
            </a:extLst>
          </p:cNvPr>
          <p:cNvSpPr>
            <a:spLocks/>
          </p:cNvSpPr>
          <p:nvPr/>
        </p:nvSpPr>
        <p:spPr>
          <a:xfrm>
            <a:off x="5574549" y="5148578"/>
            <a:ext cx="169660" cy="169200"/>
          </a:xfrm>
          <a:prstGeom prst="ellipse">
            <a:avLst/>
          </a:prstGeom>
          <a:solidFill>
            <a:srgbClr val="25D1DE"/>
          </a:solidFill>
          <a:ln w="38100">
            <a:noFill/>
          </a:ln>
          <a:effectLst>
            <a:outerShdw blurRad="50800" dist="38100" dir="5400000" algn="t" rotWithShape="0">
              <a:srgbClr val="25D1D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latin typeface="叶立群几何极简体" panose="02000000000000000000" pitchFamily="2" charset="-128"/>
              <a:ea typeface="叶立群几何极简体" panose="02000000000000000000" pitchFamily="2" charset="-128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DC0A5EC7-A114-4441-A550-C7FB6EC3A106}"/>
              </a:ext>
            </a:extLst>
          </p:cNvPr>
          <p:cNvSpPr>
            <a:spLocks/>
          </p:cNvSpPr>
          <p:nvPr/>
        </p:nvSpPr>
        <p:spPr>
          <a:xfrm>
            <a:off x="6877013" y="5152194"/>
            <a:ext cx="169660" cy="169200"/>
          </a:xfrm>
          <a:prstGeom prst="ellipse">
            <a:avLst/>
          </a:prstGeom>
          <a:solidFill>
            <a:srgbClr val="FD563C"/>
          </a:solidFill>
          <a:ln w="38100">
            <a:noFill/>
          </a:ln>
          <a:effectLst>
            <a:outerShdw blurRad="50800" dist="38100" dir="5400000" algn="t" rotWithShape="0">
              <a:srgbClr val="FD563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latin typeface="叶立群几何极简体" panose="02000000000000000000" pitchFamily="2" charset="-128"/>
              <a:ea typeface="叶立群几何极简体" panose="02000000000000000000" pitchFamily="2" charset="-128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80916FA-D61A-4E4F-AB47-3112450DD60B}"/>
              </a:ext>
            </a:extLst>
          </p:cNvPr>
          <p:cNvSpPr txBox="1"/>
          <p:nvPr/>
        </p:nvSpPr>
        <p:spPr>
          <a:xfrm>
            <a:off x="5796343" y="3529968"/>
            <a:ext cx="4833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>
                <a:solidFill>
                  <a:schemeClr val="bg1"/>
                </a:solidFill>
                <a:latin typeface="叶立群几何极简体" panose="02000000000000000000" pitchFamily="2" charset="-128"/>
                <a:ea typeface="叶立群几何极简体" panose="02000000000000000000" pitchFamily="2" charset="-128"/>
              </a:rPr>
              <a:t>关闭</a:t>
            </a:r>
            <a:endParaRPr lang="zh-CN" altLang="en-US" sz="1100" dirty="0">
              <a:solidFill>
                <a:schemeClr val="bg1"/>
              </a:solidFill>
              <a:latin typeface="叶立群几何极简体" panose="02000000000000000000" pitchFamily="2" charset="-128"/>
              <a:ea typeface="叶立群几何极简体" panose="02000000000000000000" pitchFamily="2" charset="-128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0B37CB6-7CDE-457C-832B-42A1F29B6F2D}"/>
              </a:ext>
            </a:extLst>
          </p:cNvPr>
          <p:cNvSpPr txBox="1"/>
          <p:nvPr/>
        </p:nvSpPr>
        <p:spPr>
          <a:xfrm>
            <a:off x="4573257" y="3531486"/>
            <a:ext cx="4833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>
                <a:solidFill>
                  <a:schemeClr val="bg1"/>
                </a:solidFill>
                <a:latin typeface="叶立群几何极简体" panose="02000000000000000000" pitchFamily="2" charset="-128"/>
                <a:ea typeface="叶立群几何极简体" panose="02000000000000000000" pitchFamily="2" charset="-128"/>
              </a:rPr>
              <a:t>摇号</a:t>
            </a:r>
            <a:endParaRPr lang="zh-CN" altLang="en-US" sz="1100" dirty="0">
              <a:solidFill>
                <a:schemeClr val="bg1"/>
              </a:solidFill>
              <a:latin typeface="叶立群几何极简体" panose="02000000000000000000" pitchFamily="2" charset="-128"/>
              <a:ea typeface="叶立群几何极简体" panose="02000000000000000000" pitchFamily="2" charset="-128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CD94036-C110-44D3-BFFA-73B93EB571F0}"/>
              </a:ext>
            </a:extLst>
          </p:cNvPr>
          <p:cNvGrpSpPr>
            <a:grpSpLocks noChangeAspect="1"/>
          </p:cNvGrpSpPr>
          <p:nvPr/>
        </p:nvGrpSpPr>
        <p:grpSpPr>
          <a:xfrm>
            <a:off x="6704642" y="3431114"/>
            <a:ext cx="483310" cy="540001"/>
            <a:chOff x="5796344" y="3415232"/>
            <a:chExt cx="900768" cy="1006424"/>
          </a:xfrm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66706382-E0F4-4536-B87F-A34BFB038466}"/>
                </a:ext>
              </a:extLst>
            </p:cNvPr>
            <p:cNvSpPr>
              <a:spLocks/>
            </p:cNvSpPr>
            <p:nvPr/>
          </p:nvSpPr>
          <p:spPr>
            <a:xfrm>
              <a:off x="5796344" y="3902452"/>
              <a:ext cx="900767" cy="519204"/>
            </a:xfrm>
            <a:custGeom>
              <a:avLst/>
              <a:gdLst>
                <a:gd name="connsiteX0" fmla="*/ 831504 w 900767"/>
                <a:gd name="connsiteY0" fmla="*/ 0 h 519204"/>
                <a:gd name="connsiteX1" fmla="*/ 900767 w 900767"/>
                <a:gd name="connsiteY1" fmla="*/ 69204 h 519204"/>
                <a:gd name="connsiteX2" fmla="*/ 450384 w 900767"/>
                <a:gd name="connsiteY2" fmla="*/ 519204 h 519204"/>
                <a:gd name="connsiteX3" fmla="*/ 0 w 900767"/>
                <a:gd name="connsiteY3" fmla="*/ 69204 h 519204"/>
                <a:gd name="connsiteX4" fmla="*/ 69262 w 900767"/>
                <a:gd name="connsiteY4" fmla="*/ 1 h 519204"/>
                <a:gd name="connsiteX5" fmla="*/ 450383 w 900767"/>
                <a:gd name="connsiteY5" fmla="*/ 380797 h 5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767" h="519204">
                  <a:moveTo>
                    <a:pt x="831504" y="0"/>
                  </a:moveTo>
                  <a:lnTo>
                    <a:pt x="900767" y="69204"/>
                  </a:lnTo>
                  <a:lnTo>
                    <a:pt x="450384" y="519204"/>
                  </a:lnTo>
                  <a:lnTo>
                    <a:pt x="0" y="69204"/>
                  </a:lnTo>
                  <a:lnTo>
                    <a:pt x="69262" y="1"/>
                  </a:lnTo>
                  <a:lnTo>
                    <a:pt x="450383" y="380797"/>
                  </a:lnTo>
                  <a:close/>
                </a:path>
              </a:pathLst>
            </a:custGeom>
            <a:solidFill>
              <a:srgbClr val="25D1DE"/>
            </a:solidFill>
            <a:ln w="38100">
              <a:noFill/>
            </a:ln>
            <a:effectLst>
              <a:outerShdw blurRad="203200" dist="38100" dir="5400000" algn="t" rotWithShape="0">
                <a:srgbClr val="25D1D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32" name="菱形 31">
              <a:extLst>
                <a:ext uri="{FF2B5EF4-FFF2-40B4-BE49-F238E27FC236}">
                  <a16:creationId xmlns:a16="http://schemas.microsoft.com/office/drawing/2014/main" id="{272524BE-9FFB-479B-9095-4984B062F5FD}"/>
                </a:ext>
              </a:extLst>
            </p:cNvPr>
            <p:cNvSpPr>
              <a:spLocks/>
            </p:cNvSpPr>
            <p:nvPr/>
          </p:nvSpPr>
          <p:spPr>
            <a:xfrm>
              <a:off x="5796345" y="3415232"/>
              <a:ext cx="900767" cy="900000"/>
            </a:xfrm>
            <a:prstGeom prst="diamond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Abadi" panose="020B0604020104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7255408-2046-4EDF-8526-7AD6FF96ABC9}"/>
              </a:ext>
            </a:extLst>
          </p:cNvPr>
          <p:cNvSpPr txBox="1"/>
          <p:nvPr/>
        </p:nvSpPr>
        <p:spPr>
          <a:xfrm>
            <a:off x="6704641" y="3545846"/>
            <a:ext cx="4833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>
                <a:solidFill>
                  <a:schemeClr val="bg1"/>
                </a:solidFill>
                <a:latin typeface="叶立群几何极简体" panose="02000000000000000000" pitchFamily="2" charset="-128"/>
                <a:ea typeface="叶立群几何极简体" panose="02000000000000000000" pitchFamily="2" charset="-128"/>
              </a:rPr>
              <a:t>清空</a:t>
            </a:r>
            <a:endParaRPr lang="zh-CN" altLang="en-US" sz="1100" dirty="0">
              <a:solidFill>
                <a:schemeClr val="bg1"/>
              </a:solidFill>
              <a:latin typeface="叶立群几何极简体" panose="02000000000000000000" pitchFamily="2" charset="-128"/>
              <a:ea typeface="叶立群几何极简体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848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18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叶立群几何极简体</vt:lpstr>
      <vt:lpstr>Abadi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3</cp:revision>
  <dcterms:created xsi:type="dcterms:W3CDTF">2020-04-07T12:33:43Z</dcterms:created>
  <dcterms:modified xsi:type="dcterms:W3CDTF">2020-04-08T12:45:02Z</dcterms:modified>
</cp:coreProperties>
</file>