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72" r:id="rId3"/>
    <p:sldId id="269" r:id="rId4"/>
    <p:sldId id="270" r:id="rId5"/>
    <p:sldId id="271" r:id="rId6"/>
    <p:sldId id="266" r:id="rId7"/>
    <p:sldId id="26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C9F7"/>
    <a:srgbClr val="B49187"/>
    <a:srgbClr val="B99D91"/>
    <a:srgbClr val="6E5247"/>
    <a:srgbClr val="775E51"/>
    <a:srgbClr val="8F7061"/>
    <a:srgbClr val="C39D93"/>
    <a:srgbClr val="F0F4FA"/>
    <a:srgbClr val="5E80E5"/>
    <a:srgbClr val="4C5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24" autoAdjust="0"/>
  </p:normalViewPr>
  <p:slideViewPr>
    <p:cSldViewPr snapToGrid="0">
      <p:cViewPr>
        <p:scale>
          <a:sx n="99" d="100"/>
          <a:sy n="99" d="100"/>
        </p:scale>
        <p:origin x="-2458" y="-16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44D45-0CF8-4BA7-B293-5DB11BAB2675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55B44-DDA2-4109-BB89-DEA0156D8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35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55B44-DDA2-4109-BB89-DEA0156D87C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699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55B44-DDA2-4109-BB89-DEA0156D87C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763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55B44-DDA2-4109-BB89-DEA0156D87C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018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55B44-DDA2-4109-BB89-DEA0156D87C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560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61964-6536-4BDD-A55F-38380796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33B1CB-847F-42B0-A500-2AE0983C9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AA5603-14A6-4405-B834-AB66D397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68B0-12F6-4659-8AF2-75CA9C742FA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658BB1-297B-425C-BCDD-3B1839D7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A9B1D-2388-4260-9354-EBA7204C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8640-85B3-42D6-9486-6D2F3FB18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29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0EB93-EB41-435E-903B-1C430ECF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EE92F2-0F0A-4711-9505-B3B32F182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2117E-06F5-4585-80AE-432D1568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68B0-12F6-4659-8AF2-75CA9C742FA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030164-624F-4673-AA94-0E3E403C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664F1-054F-4BF3-B108-678BBBC4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8640-85B3-42D6-9486-6D2F3FB18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73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E06585-1AD7-4CE9-BBF0-BCB3C0594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58D80E-4DAE-490E-BA64-6D55357B3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613ED-D6C9-41F1-85A4-C35ED957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68B0-12F6-4659-8AF2-75CA9C742FA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00D2E-FA7D-4DD2-967E-24E88C35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80735-8B8D-466F-9744-DDC1D47A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8640-85B3-42D6-9486-6D2F3FB18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0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C82B4-3064-4AE6-9A87-F09970F0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01F24-D205-498F-A76A-1C014DD3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55196-8CF3-4AF0-A689-107D5C5C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68B0-12F6-4659-8AF2-75CA9C742FA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EB1A5-6AD1-4F23-97C2-3A2C7C3E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0DBE2-CF4B-4F79-9DFA-B6630E5A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8640-85B3-42D6-9486-6D2F3FB18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39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8DB35-F8A6-41F6-A012-C26A1BE9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C59168-A194-4875-945B-4BD82E6E2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938B5-6FB2-42F1-AE5A-92AC1896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68B0-12F6-4659-8AF2-75CA9C742FA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80C801-212D-47E5-B4B5-CC525F9F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E3885-B4F6-4B46-B729-B6F94267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8640-85B3-42D6-9486-6D2F3FB18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69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90E8C-3745-4370-A967-E3E044C7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AF8DF9-C11F-4DFD-AD01-659EBE447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14B736-B153-4343-93D6-D2271B53F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838B5F-EE37-41FA-BB10-1C263835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68B0-12F6-4659-8AF2-75CA9C742FA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ED2F75-FF89-4BB5-A9BC-F2C41186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21A2A8-5242-481B-8E49-F68F100D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8640-85B3-42D6-9486-6D2F3FB18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3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AA7AF-FA15-47B4-B7CC-BAF72BC2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9A9511-0E03-4839-8C39-BBE2D9E8C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A9351A-F0CF-49D6-B545-97A5F1FD9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B9983A-E38B-45C0-AB7F-1E4B2EEF6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E2D812-3538-43F8-B1C0-53A13E62E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CE9045-0E28-4420-BB22-A15A3150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68B0-12F6-4659-8AF2-75CA9C742FA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272E0A-E4E0-4148-BE1F-AFFAEABD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44A748-767E-4841-BFAC-87BF99DC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8640-85B3-42D6-9486-6D2F3FB18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7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E88C0-5E33-4D26-9F95-47D73E2F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1CF6D6-780B-42FA-AB1B-35B0225C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68B0-12F6-4659-8AF2-75CA9C742FA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2A7B73-96FA-421A-AD44-90A3D419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1BBFC5-7494-4FF7-831F-66A55278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8640-85B3-42D6-9486-6D2F3FB18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49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96E0BF-BAF4-40AC-9D8A-6664E139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68B0-12F6-4659-8AF2-75CA9C742FA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47F914-AE65-4FC4-A1F7-DBAF70DE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CEB96C-61A5-496D-A13C-61F74B74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8640-85B3-42D6-9486-6D2F3FB18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79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E66FA-896D-417D-A3BE-A38F966D9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2A3E7D-FFBD-412F-AA0E-39E5361C5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FFA125-8287-42F1-9B07-4163BD65A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6C8839-36ED-4F91-B95A-7BD27DA7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68B0-12F6-4659-8AF2-75CA9C742FA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BF99FD-0ECE-4F6D-918C-3CDA12FD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445D65-7B96-4EC5-88E2-93BEAE09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8640-85B3-42D6-9486-6D2F3FB18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46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92AFE-116B-4173-8D0F-691B728C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C852A9-5967-468F-8AB5-39DACDD61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41B7F4-46B7-402B-A858-FA57C5F25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9520F4-F735-446D-BDDC-3ECB4ED90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68B0-12F6-4659-8AF2-75CA9C742FA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F4DA6C-A5F6-4F88-A31B-2BFD2B5F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9882A5-0A6F-49B7-A81F-FAD6A6C8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8640-85B3-42D6-9486-6D2F3FB18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48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CE5410-D081-41CD-B624-C1A84FC4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9FEA41-0BE4-4E84-A491-2A76855A0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E6AAB-CA85-47F8-93CF-81DB743A6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268B0-12F6-4659-8AF2-75CA9C742FA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2F005-04EE-4E82-B472-28FE94D8F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AB5C31-C5FA-4B65-93A6-6D3D41F30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98640-85B3-42D6-9486-6D2F3FB18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62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25B83F-18A8-4FF8-9625-557CFA8CC35C}"/>
              </a:ext>
            </a:extLst>
          </p:cNvPr>
          <p:cNvSpPr/>
          <p:nvPr/>
        </p:nvSpPr>
        <p:spPr>
          <a:xfrm>
            <a:off x="2642380" y="1171134"/>
            <a:ext cx="6907237" cy="4515729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016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E75E50-A267-4DF0-A272-E5CC972009CA}"/>
              </a:ext>
            </a:extLst>
          </p:cNvPr>
          <p:cNvSpPr/>
          <p:nvPr/>
        </p:nvSpPr>
        <p:spPr>
          <a:xfrm>
            <a:off x="2642381" y="1171135"/>
            <a:ext cx="6907237" cy="4515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FC43E959-BDD8-4C34-B768-6029792FA497}"/>
              </a:ext>
            </a:extLst>
          </p:cNvPr>
          <p:cNvSpPr/>
          <p:nvPr/>
        </p:nvSpPr>
        <p:spPr>
          <a:xfrm>
            <a:off x="2647493" y="1723454"/>
            <a:ext cx="6907237" cy="396340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DCDAAF2-F93F-40A6-9879-4E5A4B3BD146}"/>
              </a:ext>
            </a:extLst>
          </p:cNvPr>
          <p:cNvSpPr/>
          <p:nvPr/>
        </p:nvSpPr>
        <p:spPr>
          <a:xfrm>
            <a:off x="1444406" y="3776012"/>
            <a:ext cx="756000" cy="755793"/>
          </a:xfrm>
          <a:prstGeom prst="rect">
            <a:avLst/>
          </a:prstGeom>
          <a:solidFill>
            <a:srgbClr val="A5877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7D3E6810-97D4-47E8-9C89-48C3015A0AF2}"/>
              </a:ext>
            </a:extLst>
          </p:cNvPr>
          <p:cNvSpPr/>
          <p:nvPr/>
        </p:nvSpPr>
        <p:spPr>
          <a:xfrm>
            <a:off x="1602203" y="3908507"/>
            <a:ext cx="598203" cy="618236"/>
          </a:xfrm>
          <a:custGeom>
            <a:avLst/>
            <a:gdLst>
              <a:gd name="connsiteX0" fmla="*/ 378000 w 526207"/>
              <a:gd name="connsiteY0" fmla="*/ 0 h 567249"/>
              <a:gd name="connsiteX1" fmla="*/ 525135 w 526207"/>
              <a:gd name="connsiteY1" fmla="*/ 29697 h 567249"/>
              <a:gd name="connsiteX2" fmla="*/ 526207 w 526207"/>
              <a:gd name="connsiteY2" fmla="*/ 30279 h 567249"/>
              <a:gd name="connsiteX3" fmla="*/ 526207 w 526207"/>
              <a:gd name="connsiteY3" fmla="*/ 567249 h 567249"/>
              <a:gd name="connsiteX4" fmla="*/ 52648 w 526207"/>
              <a:gd name="connsiteY4" fmla="*/ 567249 h 567249"/>
              <a:gd name="connsiteX5" fmla="*/ 29705 w 526207"/>
              <a:gd name="connsiteY5" fmla="*/ 524992 h 567249"/>
              <a:gd name="connsiteX6" fmla="*/ 0 w 526207"/>
              <a:gd name="connsiteY6" fmla="*/ 377897 h 567249"/>
              <a:gd name="connsiteX7" fmla="*/ 378000 w 526207"/>
              <a:gd name="connsiteY7" fmla="*/ 0 h 567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6207" h="567249">
                <a:moveTo>
                  <a:pt x="378000" y="0"/>
                </a:moveTo>
                <a:cubicBezTo>
                  <a:pt x="430191" y="0"/>
                  <a:pt x="479912" y="10575"/>
                  <a:pt x="525135" y="29697"/>
                </a:cubicBezTo>
                <a:lnTo>
                  <a:pt x="526207" y="30279"/>
                </a:lnTo>
                <a:lnTo>
                  <a:pt x="526207" y="567249"/>
                </a:lnTo>
                <a:lnTo>
                  <a:pt x="52648" y="567249"/>
                </a:lnTo>
                <a:lnTo>
                  <a:pt x="29705" y="524992"/>
                </a:lnTo>
                <a:cubicBezTo>
                  <a:pt x="10577" y="479781"/>
                  <a:pt x="0" y="430074"/>
                  <a:pt x="0" y="377897"/>
                </a:cubicBezTo>
                <a:cubicBezTo>
                  <a:pt x="0" y="169190"/>
                  <a:pt x="169236" y="0"/>
                  <a:pt x="378000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2C7C277-9BFA-4360-808A-1A8A1BA01465}"/>
              </a:ext>
            </a:extLst>
          </p:cNvPr>
          <p:cNvSpPr txBox="1"/>
          <p:nvPr/>
        </p:nvSpPr>
        <p:spPr>
          <a:xfrm>
            <a:off x="3327064" y="3335171"/>
            <a:ext cx="694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Breaker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lawik" panose="020B0502040204020203" pitchFamily="34" charset="0"/>
              <a:ea typeface="Source Han Sans Light" panose="020B0300000000000000" pitchFamily="34" charset="-122"/>
              <a:cs typeface="Simplified Arabic" panose="020B0604020202020204" pitchFamily="18" charset="-78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4680693-E291-4A73-A26F-EB1B8600F9B4}"/>
              </a:ext>
            </a:extLst>
          </p:cNvPr>
          <p:cNvSpPr txBox="1"/>
          <p:nvPr/>
        </p:nvSpPr>
        <p:spPr>
          <a:xfrm>
            <a:off x="4482766" y="3335171"/>
            <a:ext cx="731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Monitor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lawik" panose="020B0502040204020203" pitchFamily="34" charset="0"/>
              <a:ea typeface="Source Han Sans Light" panose="020B0300000000000000" pitchFamily="34" charset="-122"/>
              <a:cs typeface="Simplified Arabic" panose="020B0604020202020204" pitchFamily="18" charset="-78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7B69A25-1972-4040-B53D-E4147A21E0F3}"/>
              </a:ext>
            </a:extLst>
          </p:cNvPr>
          <p:cNvSpPr txBox="1"/>
          <p:nvPr/>
        </p:nvSpPr>
        <p:spPr>
          <a:xfrm>
            <a:off x="5479280" y="3329432"/>
            <a:ext cx="1116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Batch naming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lawik" panose="020B0502040204020203" pitchFamily="34" charset="0"/>
              <a:ea typeface="Source Han Sans Light" panose="020B0300000000000000" pitchFamily="34" charset="-122"/>
              <a:cs typeface="Simplified Arabic" panose="020B0604020202020204" pitchFamily="18" charset="-78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A956E51-5C76-4E9F-B2BC-F1B884A3CAD4}"/>
              </a:ext>
            </a:extLst>
          </p:cNvPr>
          <p:cNvSpPr txBox="1"/>
          <p:nvPr/>
        </p:nvSpPr>
        <p:spPr>
          <a:xfrm>
            <a:off x="6926660" y="3340448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Register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lawik" panose="020B0502040204020203" pitchFamily="34" charset="0"/>
              <a:ea typeface="Source Han Sans Light" panose="020B0300000000000000" pitchFamily="34" charset="-122"/>
              <a:cs typeface="Simplified Arabic" panose="020B0604020202020204" pitchFamily="18" charset="-78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27C5E9D-8B9C-42F8-9641-3A55F5AB56F4}"/>
              </a:ext>
            </a:extLst>
          </p:cNvPr>
          <p:cNvSpPr txBox="1"/>
          <p:nvPr/>
        </p:nvSpPr>
        <p:spPr>
          <a:xfrm>
            <a:off x="8126328" y="3343418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Handle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lawik" panose="020B0502040204020203" pitchFamily="34" charset="0"/>
              <a:ea typeface="Source Han Sans Light" panose="020B0300000000000000" pitchFamily="34" charset="-122"/>
              <a:cs typeface="Simplified Arabic" panose="020B0604020202020204" pitchFamily="18" charset="-78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0D109CB-5752-425D-A524-A3C2248E82A2}"/>
              </a:ext>
            </a:extLst>
          </p:cNvPr>
          <p:cNvSpPr/>
          <p:nvPr/>
        </p:nvSpPr>
        <p:spPr>
          <a:xfrm>
            <a:off x="3290115" y="3796444"/>
            <a:ext cx="756000" cy="7557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FC18DF37-128B-48C7-B272-19527C6C8BD0}"/>
              </a:ext>
            </a:extLst>
          </p:cNvPr>
          <p:cNvSpPr/>
          <p:nvPr/>
        </p:nvSpPr>
        <p:spPr>
          <a:xfrm rot="13559031">
            <a:off x="3606270" y="3930562"/>
            <a:ext cx="382115" cy="756000"/>
          </a:xfrm>
          <a:custGeom>
            <a:avLst/>
            <a:gdLst>
              <a:gd name="connsiteX0" fmla="*/ 378000 w 378568"/>
              <a:gd name="connsiteY0" fmla="*/ 0 h 755794"/>
              <a:gd name="connsiteX1" fmla="*/ 378568 w 378568"/>
              <a:gd name="connsiteY1" fmla="*/ 57 h 755794"/>
              <a:gd name="connsiteX2" fmla="*/ 378568 w 378568"/>
              <a:gd name="connsiteY2" fmla="*/ 755737 h 755794"/>
              <a:gd name="connsiteX3" fmla="*/ 378000 w 378568"/>
              <a:gd name="connsiteY3" fmla="*/ 755794 h 755794"/>
              <a:gd name="connsiteX4" fmla="*/ 0 w 378568"/>
              <a:gd name="connsiteY4" fmla="*/ 377897 h 755794"/>
              <a:gd name="connsiteX5" fmla="*/ 378000 w 378568"/>
              <a:gd name="connsiteY5" fmla="*/ 0 h 75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568" h="755794">
                <a:moveTo>
                  <a:pt x="378000" y="0"/>
                </a:moveTo>
                <a:lnTo>
                  <a:pt x="378568" y="57"/>
                </a:lnTo>
                <a:lnTo>
                  <a:pt x="378568" y="755737"/>
                </a:lnTo>
                <a:lnTo>
                  <a:pt x="378000" y="755794"/>
                </a:lnTo>
                <a:cubicBezTo>
                  <a:pt x="169236" y="755794"/>
                  <a:pt x="0" y="586604"/>
                  <a:pt x="0" y="377897"/>
                </a:cubicBezTo>
                <a:cubicBezTo>
                  <a:pt x="0" y="169190"/>
                  <a:pt x="169236" y="0"/>
                  <a:pt x="37800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A961DA5-6C05-4248-879F-FD95B9B100F4}"/>
              </a:ext>
            </a:extLst>
          </p:cNvPr>
          <p:cNvSpPr txBox="1"/>
          <p:nvPr/>
        </p:nvSpPr>
        <p:spPr>
          <a:xfrm>
            <a:off x="3298693" y="4632703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Settings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lawik" panose="020B0502040204020203" pitchFamily="34" charset="0"/>
              <a:ea typeface="Source Han Sans Light" panose="020B0300000000000000" pitchFamily="34" charset="-122"/>
              <a:cs typeface="Simplified Arabic" panose="020B0604020202020204" pitchFamily="18" charset="-78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FC4D252-2336-4305-A15C-69E06C1C262B}"/>
              </a:ext>
            </a:extLst>
          </p:cNvPr>
          <p:cNvGrpSpPr/>
          <p:nvPr/>
        </p:nvGrpSpPr>
        <p:grpSpPr>
          <a:xfrm>
            <a:off x="3434115" y="3940340"/>
            <a:ext cx="468000" cy="468000"/>
            <a:chOff x="4627642" y="4188354"/>
            <a:chExt cx="417573" cy="420715"/>
          </a:xfrm>
        </p:grpSpPr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8395EFE4-34A6-4860-9A2C-FCA19DF8C172}"/>
                </a:ext>
              </a:extLst>
            </p:cNvPr>
            <p:cNvSpPr/>
            <p:nvPr/>
          </p:nvSpPr>
          <p:spPr>
            <a:xfrm>
              <a:off x="4627642" y="4188354"/>
              <a:ext cx="417573" cy="420715"/>
            </a:xfrm>
            <a:custGeom>
              <a:avLst/>
              <a:gdLst>
                <a:gd name="connsiteX0" fmla="*/ 256895 w 417573"/>
                <a:gd name="connsiteY0" fmla="*/ 0 h 420715"/>
                <a:gd name="connsiteX1" fmla="*/ 293037 w 417573"/>
                <a:gd name="connsiteY1" fmla="*/ 11219 h 420715"/>
                <a:gd name="connsiteX2" fmla="*/ 319400 w 417573"/>
                <a:gd name="connsiteY2" fmla="*/ 25942 h 420715"/>
                <a:gd name="connsiteX3" fmla="*/ 316927 w 417573"/>
                <a:gd name="connsiteY3" fmla="*/ 38650 h 420715"/>
                <a:gd name="connsiteX4" fmla="*/ 332743 w 417573"/>
                <a:gd name="connsiteY4" fmla="*/ 76834 h 420715"/>
                <a:gd name="connsiteX5" fmla="*/ 370927 w 417573"/>
                <a:gd name="connsiteY5" fmla="*/ 92650 h 420715"/>
                <a:gd name="connsiteX6" fmla="*/ 386751 w 417573"/>
                <a:gd name="connsiteY6" fmla="*/ 89571 h 420715"/>
                <a:gd name="connsiteX7" fmla="*/ 396343 w 417573"/>
                <a:gd name="connsiteY7" fmla="*/ 102730 h 420715"/>
                <a:gd name="connsiteX8" fmla="*/ 415249 w 417573"/>
                <a:gd name="connsiteY8" fmla="*/ 146013 h 420715"/>
                <a:gd name="connsiteX9" fmla="*/ 417573 w 417573"/>
                <a:gd name="connsiteY9" fmla="*/ 161380 h 420715"/>
                <a:gd name="connsiteX10" fmla="*/ 400613 w 417573"/>
                <a:gd name="connsiteY10" fmla="*/ 172815 h 420715"/>
                <a:gd name="connsiteX11" fmla="*/ 384796 w 417573"/>
                <a:gd name="connsiteY11" fmla="*/ 210998 h 420715"/>
                <a:gd name="connsiteX12" fmla="*/ 400613 w 417573"/>
                <a:gd name="connsiteY12" fmla="*/ 249182 h 420715"/>
                <a:gd name="connsiteX13" fmla="*/ 417366 w 417573"/>
                <a:gd name="connsiteY13" fmla="*/ 260477 h 420715"/>
                <a:gd name="connsiteX14" fmla="*/ 415249 w 417573"/>
                <a:gd name="connsiteY14" fmla="*/ 274477 h 420715"/>
                <a:gd name="connsiteX15" fmla="*/ 396343 w 417573"/>
                <a:gd name="connsiteY15" fmla="*/ 317761 h 420715"/>
                <a:gd name="connsiteX16" fmla="*/ 395397 w 417573"/>
                <a:gd name="connsiteY16" fmla="*/ 319058 h 420715"/>
                <a:gd name="connsiteX17" fmla="*/ 391248 w 417573"/>
                <a:gd name="connsiteY17" fmla="*/ 316302 h 420715"/>
                <a:gd name="connsiteX18" fmla="*/ 332743 w 417573"/>
                <a:gd name="connsiteY18" fmla="*/ 328164 h 420715"/>
                <a:gd name="connsiteX19" fmla="*/ 320881 w 417573"/>
                <a:gd name="connsiteY19" fmla="*/ 386669 h 420715"/>
                <a:gd name="connsiteX20" fmla="*/ 324297 w 417573"/>
                <a:gd name="connsiteY20" fmla="*/ 391813 h 420715"/>
                <a:gd name="connsiteX21" fmla="*/ 293037 w 417573"/>
                <a:gd name="connsiteY21" fmla="*/ 409271 h 420715"/>
                <a:gd name="connsiteX22" fmla="*/ 256172 w 417573"/>
                <a:gd name="connsiteY22" fmla="*/ 420715 h 420715"/>
                <a:gd name="connsiteX23" fmla="*/ 245262 w 417573"/>
                <a:gd name="connsiteY23" fmla="*/ 404533 h 420715"/>
                <a:gd name="connsiteX24" fmla="*/ 207078 w 417573"/>
                <a:gd name="connsiteY24" fmla="*/ 388716 h 420715"/>
                <a:gd name="connsiteX25" fmla="*/ 168895 w 417573"/>
                <a:gd name="connsiteY25" fmla="*/ 404533 h 420715"/>
                <a:gd name="connsiteX26" fmla="*/ 158636 w 417573"/>
                <a:gd name="connsiteY26" fmla="*/ 419748 h 420715"/>
                <a:gd name="connsiteX27" fmla="*/ 124883 w 417573"/>
                <a:gd name="connsiteY27" fmla="*/ 409271 h 420715"/>
                <a:gd name="connsiteX28" fmla="*/ 90877 w 417573"/>
                <a:gd name="connsiteY28" fmla="*/ 390280 h 420715"/>
                <a:gd name="connsiteX29" fmla="*/ 93275 w 417573"/>
                <a:gd name="connsiteY29" fmla="*/ 386669 h 420715"/>
                <a:gd name="connsiteX30" fmla="*/ 81413 w 417573"/>
                <a:gd name="connsiteY30" fmla="*/ 328164 h 420715"/>
                <a:gd name="connsiteX31" fmla="*/ 22909 w 417573"/>
                <a:gd name="connsiteY31" fmla="*/ 316302 h 420715"/>
                <a:gd name="connsiteX32" fmla="*/ 21383 w 417573"/>
                <a:gd name="connsiteY32" fmla="*/ 317315 h 420715"/>
                <a:gd name="connsiteX33" fmla="*/ 2671 w 417573"/>
                <a:gd name="connsiteY33" fmla="*/ 274477 h 420715"/>
                <a:gd name="connsiteX34" fmla="*/ 206 w 417573"/>
                <a:gd name="connsiteY34" fmla="*/ 258174 h 420715"/>
                <a:gd name="connsiteX35" fmla="*/ 13544 w 417573"/>
                <a:gd name="connsiteY35" fmla="*/ 249182 h 420715"/>
                <a:gd name="connsiteX36" fmla="*/ 29360 w 417573"/>
                <a:gd name="connsiteY36" fmla="*/ 210998 h 420715"/>
                <a:gd name="connsiteX37" fmla="*/ 13544 w 417573"/>
                <a:gd name="connsiteY37" fmla="*/ 172815 h 420715"/>
                <a:gd name="connsiteX38" fmla="*/ 0 w 417573"/>
                <a:gd name="connsiteY38" fmla="*/ 163683 h 420715"/>
                <a:gd name="connsiteX39" fmla="*/ 2671 w 417573"/>
                <a:gd name="connsiteY39" fmla="*/ 146013 h 420715"/>
                <a:gd name="connsiteX40" fmla="*/ 21578 w 417573"/>
                <a:gd name="connsiteY40" fmla="*/ 102730 h 420715"/>
                <a:gd name="connsiteX41" fmla="*/ 30702 w 417573"/>
                <a:gd name="connsiteY41" fmla="*/ 90212 h 420715"/>
                <a:gd name="connsiteX42" fmla="*/ 43229 w 417573"/>
                <a:gd name="connsiteY42" fmla="*/ 92650 h 420715"/>
                <a:gd name="connsiteX43" fmla="*/ 81413 w 417573"/>
                <a:gd name="connsiteY43" fmla="*/ 76834 h 420715"/>
                <a:gd name="connsiteX44" fmla="*/ 97229 w 417573"/>
                <a:gd name="connsiteY44" fmla="*/ 38650 h 420715"/>
                <a:gd name="connsiteX45" fmla="*/ 95125 w 417573"/>
                <a:gd name="connsiteY45" fmla="*/ 27838 h 420715"/>
                <a:gd name="connsiteX46" fmla="*/ 124883 w 417573"/>
                <a:gd name="connsiteY46" fmla="*/ 11219 h 420715"/>
                <a:gd name="connsiteX47" fmla="*/ 157796 w 417573"/>
                <a:gd name="connsiteY47" fmla="*/ 1003 h 420715"/>
                <a:gd name="connsiteX48" fmla="*/ 168895 w 417573"/>
                <a:gd name="connsiteY48" fmla="*/ 17464 h 420715"/>
                <a:gd name="connsiteX49" fmla="*/ 207078 w 417573"/>
                <a:gd name="connsiteY49" fmla="*/ 33280 h 420715"/>
                <a:gd name="connsiteX50" fmla="*/ 256835 w 417573"/>
                <a:gd name="connsiteY50" fmla="*/ 299 h 42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17573" h="420715">
                  <a:moveTo>
                    <a:pt x="256895" y="0"/>
                  </a:moveTo>
                  <a:lnTo>
                    <a:pt x="293037" y="11219"/>
                  </a:lnTo>
                  <a:lnTo>
                    <a:pt x="319400" y="25942"/>
                  </a:lnTo>
                  <a:lnTo>
                    <a:pt x="316927" y="38650"/>
                  </a:lnTo>
                  <a:cubicBezTo>
                    <a:pt x="316927" y="52470"/>
                    <a:pt x="322199" y="66290"/>
                    <a:pt x="332743" y="76834"/>
                  </a:cubicBezTo>
                  <a:cubicBezTo>
                    <a:pt x="343287" y="87378"/>
                    <a:pt x="357107" y="92650"/>
                    <a:pt x="370927" y="92650"/>
                  </a:cubicBezTo>
                  <a:lnTo>
                    <a:pt x="386751" y="89571"/>
                  </a:lnTo>
                  <a:lnTo>
                    <a:pt x="396343" y="102730"/>
                  </a:lnTo>
                  <a:cubicBezTo>
                    <a:pt x="404145" y="116299"/>
                    <a:pt x="410516" y="130795"/>
                    <a:pt x="415249" y="146013"/>
                  </a:cubicBezTo>
                  <a:lnTo>
                    <a:pt x="417573" y="161380"/>
                  </a:lnTo>
                  <a:lnTo>
                    <a:pt x="400613" y="172815"/>
                  </a:lnTo>
                  <a:cubicBezTo>
                    <a:pt x="390840" y="182587"/>
                    <a:pt x="384796" y="196087"/>
                    <a:pt x="384796" y="210998"/>
                  </a:cubicBezTo>
                  <a:cubicBezTo>
                    <a:pt x="384796" y="225910"/>
                    <a:pt x="390840" y="239410"/>
                    <a:pt x="400613" y="249182"/>
                  </a:cubicBezTo>
                  <a:lnTo>
                    <a:pt x="417366" y="260477"/>
                  </a:lnTo>
                  <a:lnTo>
                    <a:pt x="415249" y="274477"/>
                  </a:lnTo>
                  <a:cubicBezTo>
                    <a:pt x="410516" y="289695"/>
                    <a:pt x="404145" y="304192"/>
                    <a:pt x="396343" y="317761"/>
                  </a:cubicBezTo>
                  <a:lnTo>
                    <a:pt x="395397" y="319058"/>
                  </a:lnTo>
                  <a:lnTo>
                    <a:pt x="391248" y="316302"/>
                  </a:lnTo>
                  <a:cubicBezTo>
                    <a:pt x="371746" y="308394"/>
                    <a:pt x="348560" y="312348"/>
                    <a:pt x="332743" y="328164"/>
                  </a:cubicBezTo>
                  <a:cubicBezTo>
                    <a:pt x="316927" y="343981"/>
                    <a:pt x="312973" y="367167"/>
                    <a:pt x="320881" y="386669"/>
                  </a:cubicBezTo>
                  <a:lnTo>
                    <a:pt x="324297" y="391813"/>
                  </a:lnTo>
                  <a:lnTo>
                    <a:pt x="293037" y="409271"/>
                  </a:lnTo>
                  <a:lnTo>
                    <a:pt x="256172" y="420715"/>
                  </a:lnTo>
                  <a:lnTo>
                    <a:pt x="245262" y="404533"/>
                  </a:lnTo>
                  <a:cubicBezTo>
                    <a:pt x="235490" y="394761"/>
                    <a:pt x="221990" y="388716"/>
                    <a:pt x="207078" y="388716"/>
                  </a:cubicBezTo>
                  <a:cubicBezTo>
                    <a:pt x="192167" y="388716"/>
                    <a:pt x="178667" y="394761"/>
                    <a:pt x="168895" y="404533"/>
                  </a:cubicBezTo>
                  <a:lnTo>
                    <a:pt x="158636" y="419748"/>
                  </a:lnTo>
                  <a:lnTo>
                    <a:pt x="124883" y="409271"/>
                  </a:lnTo>
                  <a:lnTo>
                    <a:pt x="90877" y="390280"/>
                  </a:lnTo>
                  <a:lnTo>
                    <a:pt x="93275" y="386669"/>
                  </a:lnTo>
                  <a:cubicBezTo>
                    <a:pt x="101183" y="367167"/>
                    <a:pt x="97229" y="343981"/>
                    <a:pt x="81413" y="328164"/>
                  </a:cubicBezTo>
                  <a:cubicBezTo>
                    <a:pt x="65597" y="312348"/>
                    <a:pt x="42410" y="308394"/>
                    <a:pt x="22909" y="316302"/>
                  </a:cubicBezTo>
                  <a:lnTo>
                    <a:pt x="21383" y="317315"/>
                  </a:lnTo>
                  <a:lnTo>
                    <a:pt x="2671" y="274477"/>
                  </a:lnTo>
                  <a:lnTo>
                    <a:pt x="206" y="258174"/>
                  </a:lnTo>
                  <a:lnTo>
                    <a:pt x="13544" y="249182"/>
                  </a:lnTo>
                  <a:cubicBezTo>
                    <a:pt x="23316" y="239410"/>
                    <a:pt x="29360" y="225910"/>
                    <a:pt x="29360" y="210998"/>
                  </a:cubicBezTo>
                  <a:cubicBezTo>
                    <a:pt x="29360" y="196087"/>
                    <a:pt x="23316" y="182587"/>
                    <a:pt x="13544" y="172815"/>
                  </a:cubicBezTo>
                  <a:lnTo>
                    <a:pt x="0" y="163683"/>
                  </a:lnTo>
                  <a:lnTo>
                    <a:pt x="2671" y="146013"/>
                  </a:lnTo>
                  <a:cubicBezTo>
                    <a:pt x="7405" y="130795"/>
                    <a:pt x="13775" y="116299"/>
                    <a:pt x="21578" y="102730"/>
                  </a:cubicBezTo>
                  <a:lnTo>
                    <a:pt x="30702" y="90212"/>
                  </a:lnTo>
                  <a:lnTo>
                    <a:pt x="43229" y="92650"/>
                  </a:lnTo>
                  <a:cubicBezTo>
                    <a:pt x="57049" y="92650"/>
                    <a:pt x="70869" y="87378"/>
                    <a:pt x="81413" y="76834"/>
                  </a:cubicBezTo>
                  <a:cubicBezTo>
                    <a:pt x="91957" y="66290"/>
                    <a:pt x="97229" y="52470"/>
                    <a:pt x="97229" y="38650"/>
                  </a:cubicBezTo>
                  <a:lnTo>
                    <a:pt x="95125" y="27838"/>
                  </a:lnTo>
                  <a:lnTo>
                    <a:pt x="124883" y="11219"/>
                  </a:lnTo>
                  <a:lnTo>
                    <a:pt x="157796" y="1003"/>
                  </a:lnTo>
                  <a:lnTo>
                    <a:pt x="168895" y="17464"/>
                  </a:lnTo>
                  <a:cubicBezTo>
                    <a:pt x="178667" y="27236"/>
                    <a:pt x="192167" y="33280"/>
                    <a:pt x="207078" y="33280"/>
                  </a:cubicBezTo>
                  <a:cubicBezTo>
                    <a:pt x="229446" y="33280"/>
                    <a:pt x="248637" y="19681"/>
                    <a:pt x="256835" y="299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F7F965A8-058A-4939-90FA-CB7DFD5B9945}"/>
                </a:ext>
              </a:extLst>
            </p:cNvPr>
            <p:cNvGrpSpPr/>
            <p:nvPr/>
          </p:nvGrpSpPr>
          <p:grpSpPr>
            <a:xfrm>
              <a:off x="4703540" y="4260007"/>
              <a:ext cx="270000" cy="270000"/>
              <a:chOff x="4649251" y="4204302"/>
              <a:chExt cx="371481" cy="370800"/>
            </a:xfrm>
          </p:grpSpPr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8E7643EB-06C5-4F27-B6F0-F40CD96BAE4D}"/>
                  </a:ext>
                </a:extLst>
              </p:cNvPr>
              <p:cNvSpPr/>
              <p:nvPr/>
            </p:nvSpPr>
            <p:spPr>
              <a:xfrm>
                <a:off x="4649251" y="4204302"/>
                <a:ext cx="371481" cy="370800"/>
              </a:xfrm>
              <a:prstGeom prst="ellipse">
                <a:avLst/>
              </a:prstGeom>
              <a:solidFill>
                <a:schemeClr val="tx1">
                  <a:alpha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6E271E1F-D53A-4BDB-B359-BE204A94BA01}"/>
                  </a:ext>
                </a:extLst>
              </p:cNvPr>
              <p:cNvSpPr/>
              <p:nvPr/>
            </p:nvSpPr>
            <p:spPr>
              <a:xfrm>
                <a:off x="4744991" y="4299702"/>
                <a:ext cx="180000" cy="180000"/>
              </a:xfrm>
              <a:prstGeom prst="ellipse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101" name="椭圆 100">
            <a:extLst>
              <a:ext uri="{FF2B5EF4-FFF2-40B4-BE49-F238E27FC236}">
                <a16:creationId xmlns:a16="http://schemas.microsoft.com/office/drawing/2014/main" id="{E801CCCA-C0DC-47E9-8D64-BA58499D1392}"/>
              </a:ext>
            </a:extLst>
          </p:cNvPr>
          <p:cNvSpPr/>
          <p:nvPr/>
        </p:nvSpPr>
        <p:spPr>
          <a:xfrm>
            <a:off x="4455783" y="3830650"/>
            <a:ext cx="755644" cy="753979"/>
          </a:xfrm>
          <a:prstGeom prst="ellipse">
            <a:avLst/>
          </a:prstGeom>
          <a:solidFill>
            <a:srgbClr val="383C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2EDC772D-62CF-4E6E-9843-7F0965E4C54E}"/>
              </a:ext>
            </a:extLst>
          </p:cNvPr>
          <p:cNvSpPr/>
          <p:nvPr/>
        </p:nvSpPr>
        <p:spPr>
          <a:xfrm>
            <a:off x="4594979" y="3924763"/>
            <a:ext cx="616804" cy="661887"/>
          </a:xfrm>
          <a:custGeom>
            <a:avLst/>
            <a:gdLst>
              <a:gd name="connsiteX0" fmla="*/ 922114 w 1175418"/>
              <a:gd name="connsiteY0" fmla="*/ 0 h 1264117"/>
              <a:gd name="connsiteX1" fmla="*/ 964535 w 1175418"/>
              <a:gd name="connsiteY1" fmla="*/ 35000 h 1264117"/>
              <a:gd name="connsiteX2" fmla="*/ 1175418 w 1175418"/>
              <a:gd name="connsiteY2" fmla="*/ 544117 h 1264117"/>
              <a:gd name="connsiteX3" fmla="*/ 455418 w 1175418"/>
              <a:gd name="connsiteY3" fmla="*/ 1264117 h 1264117"/>
              <a:gd name="connsiteX4" fmla="*/ 52859 w 1175418"/>
              <a:gd name="connsiteY4" fmla="*/ 1141153 h 1264117"/>
              <a:gd name="connsiteX5" fmla="*/ 0 w 1175418"/>
              <a:gd name="connsiteY5" fmla="*/ 1097540 h 1264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5418" h="1264117">
                <a:moveTo>
                  <a:pt x="922114" y="0"/>
                </a:moveTo>
                <a:lnTo>
                  <a:pt x="964535" y="35000"/>
                </a:lnTo>
                <a:cubicBezTo>
                  <a:pt x="1094829" y="165295"/>
                  <a:pt x="1175418" y="345295"/>
                  <a:pt x="1175418" y="544117"/>
                </a:cubicBezTo>
                <a:cubicBezTo>
                  <a:pt x="1175418" y="941762"/>
                  <a:pt x="853063" y="1264117"/>
                  <a:pt x="455418" y="1264117"/>
                </a:cubicBezTo>
                <a:cubicBezTo>
                  <a:pt x="306301" y="1264117"/>
                  <a:pt x="167772" y="1218786"/>
                  <a:pt x="52859" y="1141153"/>
                </a:cubicBezTo>
                <a:lnTo>
                  <a:pt x="0" y="109754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0848792-9453-4E2B-9A31-A397634EE8BA}"/>
              </a:ext>
            </a:extLst>
          </p:cNvPr>
          <p:cNvSpPr txBox="1"/>
          <p:nvPr/>
        </p:nvSpPr>
        <p:spPr>
          <a:xfrm>
            <a:off x="4375787" y="4632703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Boot items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lawik" panose="020B0502040204020203" pitchFamily="34" charset="0"/>
              <a:ea typeface="Source Han Sans Light" panose="020B0300000000000000" pitchFamily="34" charset="-122"/>
              <a:cs typeface="Simplified Arabic" panose="020B0604020202020204" pitchFamily="18" charset="-78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25915B53-D34E-4567-B428-E261A6F7AAC7}"/>
              </a:ext>
            </a:extLst>
          </p:cNvPr>
          <p:cNvSpPr txBox="1"/>
          <p:nvPr/>
        </p:nvSpPr>
        <p:spPr>
          <a:xfrm>
            <a:off x="2762301" y="1308795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Dog Tools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lawik" panose="020B0502040204020203" pitchFamily="34" charset="0"/>
              <a:ea typeface="Source Han Sans Light" panose="020B0300000000000000" pitchFamily="34" charset="-122"/>
              <a:cs typeface="Simplified Arabic" panose="020B0604020202020204" pitchFamily="18" charset="-78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EAE616B-5826-4CAD-9DCE-51939BF0993A}"/>
              </a:ext>
            </a:extLst>
          </p:cNvPr>
          <p:cNvGrpSpPr/>
          <p:nvPr/>
        </p:nvGrpSpPr>
        <p:grpSpPr>
          <a:xfrm>
            <a:off x="3299848" y="2521785"/>
            <a:ext cx="756000" cy="755793"/>
            <a:chOff x="3299848" y="2521785"/>
            <a:chExt cx="756000" cy="755793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6DF4402-8317-4F3C-84D1-88AEF1C54E3B}"/>
                </a:ext>
              </a:extLst>
            </p:cNvPr>
            <p:cNvGrpSpPr/>
            <p:nvPr/>
          </p:nvGrpSpPr>
          <p:grpSpPr>
            <a:xfrm>
              <a:off x="3299848" y="2521785"/>
              <a:ext cx="756000" cy="755793"/>
              <a:chOff x="5127467" y="3071569"/>
              <a:chExt cx="756000" cy="755793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639C990E-1C28-4623-B1D7-4069372500D2}"/>
                  </a:ext>
                </a:extLst>
              </p:cNvPr>
              <p:cNvSpPr/>
              <p:nvPr/>
            </p:nvSpPr>
            <p:spPr>
              <a:xfrm>
                <a:off x="5127467" y="3071569"/>
                <a:ext cx="756000" cy="755793"/>
              </a:xfrm>
              <a:prstGeom prst="ellipse">
                <a:avLst/>
              </a:prstGeom>
              <a:solidFill>
                <a:srgbClr val="F14D1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8C1A97F2-2C3F-409A-96ED-A38C1BFDB086}"/>
                  </a:ext>
                </a:extLst>
              </p:cNvPr>
              <p:cNvSpPr/>
              <p:nvPr/>
            </p:nvSpPr>
            <p:spPr>
              <a:xfrm>
                <a:off x="5392377" y="3133197"/>
                <a:ext cx="491090" cy="694165"/>
              </a:xfrm>
              <a:custGeom>
                <a:avLst/>
                <a:gdLst>
                  <a:gd name="connsiteX0" fmla="*/ 319072 w 491090"/>
                  <a:gd name="connsiteY0" fmla="*/ 0 h 694165"/>
                  <a:gd name="connsiteX1" fmla="*/ 324434 w 491090"/>
                  <a:gd name="connsiteY1" fmla="*/ 2910 h 694165"/>
                  <a:gd name="connsiteX2" fmla="*/ 491090 w 491090"/>
                  <a:gd name="connsiteY2" fmla="*/ 316268 h 694165"/>
                  <a:gd name="connsiteX3" fmla="*/ 113090 w 491090"/>
                  <a:gd name="connsiteY3" fmla="*/ 694165 h 694165"/>
                  <a:gd name="connsiteX4" fmla="*/ 36910 w 491090"/>
                  <a:gd name="connsiteY4" fmla="*/ 686488 h 694165"/>
                  <a:gd name="connsiteX5" fmla="*/ 0 w 491090"/>
                  <a:gd name="connsiteY5" fmla="*/ 675033 h 694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1090" h="694165">
                    <a:moveTo>
                      <a:pt x="319072" y="0"/>
                    </a:moveTo>
                    <a:lnTo>
                      <a:pt x="324434" y="2910"/>
                    </a:lnTo>
                    <a:cubicBezTo>
                      <a:pt x="424982" y="70821"/>
                      <a:pt x="491090" y="185826"/>
                      <a:pt x="491090" y="316268"/>
                    </a:cubicBezTo>
                    <a:cubicBezTo>
                      <a:pt x="491090" y="524975"/>
                      <a:pt x="321854" y="694165"/>
                      <a:pt x="113090" y="694165"/>
                    </a:cubicBezTo>
                    <a:cubicBezTo>
                      <a:pt x="86995" y="694165"/>
                      <a:pt x="61517" y="691521"/>
                      <a:pt x="36910" y="686488"/>
                    </a:cubicBezTo>
                    <a:lnTo>
                      <a:pt x="0" y="675033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A530A7AB-C6D4-4803-B5A1-82A12782C4FE}"/>
                </a:ext>
              </a:extLst>
            </p:cNvPr>
            <p:cNvSpPr/>
            <p:nvPr/>
          </p:nvSpPr>
          <p:spPr>
            <a:xfrm>
              <a:off x="3455998" y="2738817"/>
              <a:ext cx="272120" cy="344194"/>
            </a:xfrm>
            <a:custGeom>
              <a:avLst/>
              <a:gdLst>
                <a:gd name="connsiteX0" fmla="*/ 0 w 272120"/>
                <a:gd name="connsiteY0" fmla="*/ 0 h 344194"/>
                <a:gd name="connsiteX1" fmla="*/ 126400 w 272120"/>
                <a:gd name="connsiteY1" fmla="*/ 0 h 344194"/>
                <a:gd name="connsiteX2" fmla="*/ 272120 w 272120"/>
                <a:gd name="connsiteY2" fmla="*/ 344194 h 344194"/>
                <a:gd name="connsiteX3" fmla="*/ 0 w 272120"/>
                <a:gd name="connsiteY3" fmla="*/ 344194 h 344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2120" h="344194">
                  <a:moveTo>
                    <a:pt x="0" y="0"/>
                  </a:moveTo>
                  <a:lnTo>
                    <a:pt x="126400" y="0"/>
                  </a:lnTo>
                  <a:lnTo>
                    <a:pt x="272120" y="344194"/>
                  </a:lnTo>
                  <a:lnTo>
                    <a:pt x="0" y="344194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EC0BBBDA-0A8F-4548-BD11-EE5E30C3AD33}"/>
                </a:ext>
              </a:extLst>
            </p:cNvPr>
            <p:cNvSpPr/>
            <p:nvPr/>
          </p:nvSpPr>
          <p:spPr>
            <a:xfrm>
              <a:off x="3462495" y="2741182"/>
              <a:ext cx="432079" cy="344194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7471242-70A8-45C7-90F3-36AAFC30F8F9}"/>
              </a:ext>
            </a:extLst>
          </p:cNvPr>
          <p:cNvGrpSpPr/>
          <p:nvPr/>
        </p:nvGrpSpPr>
        <p:grpSpPr>
          <a:xfrm>
            <a:off x="4455783" y="2500996"/>
            <a:ext cx="757927" cy="759074"/>
            <a:chOff x="4455783" y="2500996"/>
            <a:chExt cx="757927" cy="75907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15343C39-5E8D-4C90-AA1F-7B7656EFB35E}"/>
                </a:ext>
              </a:extLst>
            </p:cNvPr>
            <p:cNvGrpSpPr/>
            <p:nvPr/>
          </p:nvGrpSpPr>
          <p:grpSpPr>
            <a:xfrm>
              <a:off x="4455783" y="2500996"/>
              <a:ext cx="757927" cy="759074"/>
              <a:chOff x="4455783" y="2694636"/>
              <a:chExt cx="757927" cy="759074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9BA2B378-B80D-4C8D-9CAD-0D2C21082F59}"/>
                  </a:ext>
                </a:extLst>
              </p:cNvPr>
              <p:cNvSpPr/>
              <p:nvPr/>
            </p:nvSpPr>
            <p:spPr>
              <a:xfrm>
                <a:off x="4455783" y="2694636"/>
                <a:ext cx="756000" cy="755793"/>
              </a:xfrm>
              <a:prstGeom prst="ellipse">
                <a:avLst/>
              </a:prstGeom>
              <a:solidFill>
                <a:srgbClr val="2A34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D21712EE-56D4-4C45-98A7-6A3F766B60A5}"/>
                  </a:ext>
                </a:extLst>
              </p:cNvPr>
              <p:cNvSpPr/>
              <p:nvPr/>
            </p:nvSpPr>
            <p:spPr>
              <a:xfrm>
                <a:off x="4722620" y="2759545"/>
                <a:ext cx="491090" cy="694165"/>
              </a:xfrm>
              <a:custGeom>
                <a:avLst/>
                <a:gdLst>
                  <a:gd name="connsiteX0" fmla="*/ 319072 w 491090"/>
                  <a:gd name="connsiteY0" fmla="*/ 0 h 694165"/>
                  <a:gd name="connsiteX1" fmla="*/ 324434 w 491090"/>
                  <a:gd name="connsiteY1" fmla="*/ 2910 h 694165"/>
                  <a:gd name="connsiteX2" fmla="*/ 491090 w 491090"/>
                  <a:gd name="connsiteY2" fmla="*/ 316268 h 694165"/>
                  <a:gd name="connsiteX3" fmla="*/ 113090 w 491090"/>
                  <a:gd name="connsiteY3" fmla="*/ 694165 h 694165"/>
                  <a:gd name="connsiteX4" fmla="*/ 36910 w 491090"/>
                  <a:gd name="connsiteY4" fmla="*/ 686488 h 694165"/>
                  <a:gd name="connsiteX5" fmla="*/ 0 w 491090"/>
                  <a:gd name="connsiteY5" fmla="*/ 675033 h 694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1090" h="694165">
                    <a:moveTo>
                      <a:pt x="319072" y="0"/>
                    </a:moveTo>
                    <a:lnTo>
                      <a:pt x="324434" y="2910"/>
                    </a:lnTo>
                    <a:cubicBezTo>
                      <a:pt x="424982" y="70821"/>
                      <a:pt x="491090" y="185826"/>
                      <a:pt x="491090" y="316268"/>
                    </a:cubicBezTo>
                    <a:cubicBezTo>
                      <a:pt x="491090" y="524975"/>
                      <a:pt x="321854" y="694165"/>
                      <a:pt x="113090" y="694165"/>
                    </a:cubicBezTo>
                    <a:cubicBezTo>
                      <a:pt x="86995" y="694165"/>
                      <a:pt x="61517" y="691521"/>
                      <a:pt x="36910" y="686488"/>
                    </a:cubicBezTo>
                    <a:lnTo>
                      <a:pt x="0" y="675033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6BC45756-2A6A-4CCB-B102-910E7753A2CA}"/>
                  </a:ext>
                </a:extLst>
              </p:cNvPr>
              <p:cNvSpPr/>
              <p:nvPr/>
            </p:nvSpPr>
            <p:spPr>
              <a:xfrm>
                <a:off x="4552544" y="2966811"/>
                <a:ext cx="216000" cy="216000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67D8EEEF-AFFD-4643-8C07-7660D87BBF80}"/>
                </a:ext>
              </a:extLst>
            </p:cNvPr>
            <p:cNvSpPr/>
            <p:nvPr/>
          </p:nvSpPr>
          <p:spPr>
            <a:xfrm>
              <a:off x="4899078" y="2771275"/>
              <a:ext cx="216000" cy="216000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909E789-F9BD-4FD1-80DB-69B6EDE048D3}"/>
                </a:ext>
              </a:extLst>
            </p:cNvPr>
            <p:cNvCxnSpPr>
              <a:stCxn id="50" idx="6"/>
              <a:endCxn id="118" idx="2"/>
            </p:cNvCxnSpPr>
            <p:nvPr/>
          </p:nvCxnSpPr>
          <p:spPr>
            <a:xfrm flipV="1">
              <a:off x="4768544" y="2879275"/>
              <a:ext cx="130534" cy="1896"/>
            </a:xfrm>
            <a:prstGeom prst="line">
              <a:avLst/>
            </a:prstGeom>
            <a:ln w="19050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4E0981F-46EE-4495-A90B-6C818087895A}"/>
              </a:ext>
            </a:extLst>
          </p:cNvPr>
          <p:cNvGrpSpPr/>
          <p:nvPr/>
        </p:nvGrpSpPr>
        <p:grpSpPr>
          <a:xfrm>
            <a:off x="6909639" y="2504189"/>
            <a:ext cx="885213" cy="755793"/>
            <a:chOff x="6909639" y="2504189"/>
            <a:chExt cx="885213" cy="755793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92C77DCC-B1C5-4526-85DE-E71EF2F93956}"/>
                </a:ext>
              </a:extLst>
            </p:cNvPr>
            <p:cNvSpPr/>
            <p:nvPr/>
          </p:nvSpPr>
          <p:spPr>
            <a:xfrm>
              <a:off x="6909639" y="2504189"/>
              <a:ext cx="756000" cy="755793"/>
            </a:xfrm>
            <a:prstGeom prst="ellipse">
              <a:avLst/>
            </a:prstGeom>
            <a:solidFill>
              <a:srgbClr val="FFAC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7592C012-134F-485E-A960-F8D90171EA43}"/>
                </a:ext>
              </a:extLst>
            </p:cNvPr>
            <p:cNvSpPr/>
            <p:nvPr/>
          </p:nvSpPr>
          <p:spPr>
            <a:xfrm rot="13559031">
              <a:off x="7225794" y="2638307"/>
              <a:ext cx="382115" cy="756000"/>
            </a:xfrm>
            <a:custGeom>
              <a:avLst/>
              <a:gdLst>
                <a:gd name="connsiteX0" fmla="*/ 378000 w 378568"/>
                <a:gd name="connsiteY0" fmla="*/ 0 h 755794"/>
                <a:gd name="connsiteX1" fmla="*/ 378568 w 378568"/>
                <a:gd name="connsiteY1" fmla="*/ 57 h 755794"/>
                <a:gd name="connsiteX2" fmla="*/ 378568 w 378568"/>
                <a:gd name="connsiteY2" fmla="*/ 755737 h 755794"/>
                <a:gd name="connsiteX3" fmla="*/ 378000 w 378568"/>
                <a:gd name="connsiteY3" fmla="*/ 755794 h 755794"/>
                <a:gd name="connsiteX4" fmla="*/ 0 w 378568"/>
                <a:gd name="connsiteY4" fmla="*/ 377897 h 755794"/>
                <a:gd name="connsiteX5" fmla="*/ 378000 w 378568"/>
                <a:gd name="connsiteY5" fmla="*/ 0 h 755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568" h="755794">
                  <a:moveTo>
                    <a:pt x="378000" y="0"/>
                  </a:moveTo>
                  <a:lnTo>
                    <a:pt x="378568" y="57"/>
                  </a:lnTo>
                  <a:lnTo>
                    <a:pt x="378568" y="755737"/>
                  </a:lnTo>
                  <a:lnTo>
                    <a:pt x="378000" y="755794"/>
                  </a:lnTo>
                  <a:cubicBezTo>
                    <a:pt x="169236" y="755794"/>
                    <a:pt x="0" y="586604"/>
                    <a:pt x="0" y="377897"/>
                  </a:cubicBezTo>
                  <a:cubicBezTo>
                    <a:pt x="0" y="169190"/>
                    <a:pt x="169236" y="0"/>
                    <a:pt x="378000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9B356EB-0BEF-4896-8256-53ED47FB377C}"/>
                </a:ext>
              </a:extLst>
            </p:cNvPr>
            <p:cNvSpPr/>
            <p:nvPr/>
          </p:nvSpPr>
          <p:spPr>
            <a:xfrm>
              <a:off x="7133787" y="2628973"/>
              <a:ext cx="103373" cy="484082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15A5D234-786C-4EA9-BA15-48D949CFF23E}"/>
                </a:ext>
              </a:extLst>
            </p:cNvPr>
            <p:cNvSpPr/>
            <p:nvPr/>
          </p:nvSpPr>
          <p:spPr>
            <a:xfrm>
              <a:off x="7235926" y="2750341"/>
              <a:ext cx="103373" cy="36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25" name="矩形: 圆角 124">
              <a:extLst>
                <a:ext uri="{FF2B5EF4-FFF2-40B4-BE49-F238E27FC236}">
                  <a16:creationId xmlns:a16="http://schemas.microsoft.com/office/drawing/2014/main" id="{FF3D7FD5-4628-4F40-B064-272A63C73966}"/>
                </a:ext>
              </a:extLst>
            </p:cNvPr>
            <p:cNvSpPr/>
            <p:nvPr/>
          </p:nvSpPr>
          <p:spPr>
            <a:xfrm>
              <a:off x="7338126" y="2892555"/>
              <a:ext cx="103373" cy="216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ADC1B5F-3C8D-4A0B-A595-7FCD0900F69C}"/>
              </a:ext>
            </a:extLst>
          </p:cNvPr>
          <p:cNvGrpSpPr/>
          <p:nvPr/>
        </p:nvGrpSpPr>
        <p:grpSpPr>
          <a:xfrm>
            <a:off x="5644654" y="2495257"/>
            <a:ext cx="756000" cy="763893"/>
            <a:chOff x="5644654" y="2495257"/>
            <a:chExt cx="756000" cy="763893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B69ED08-165A-4114-A96B-F1905B9D2F8F}"/>
                </a:ext>
              </a:extLst>
            </p:cNvPr>
            <p:cNvSpPr/>
            <p:nvPr/>
          </p:nvSpPr>
          <p:spPr>
            <a:xfrm>
              <a:off x="5644654" y="2495257"/>
              <a:ext cx="756000" cy="755793"/>
            </a:xfrm>
            <a:prstGeom prst="ellipse">
              <a:avLst/>
            </a:prstGeom>
            <a:solidFill>
              <a:srgbClr val="6A38F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88F8A55-E9FE-4749-9A8B-0029A26B196A}"/>
                </a:ext>
              </a:extLst>
            </p:cNvPr>
            <p:cNvGrpSpPr/>
            <p:nvPr/>
          </p:nvGrpSpPr>
          <p:grpSpPr>
            <a:xfrm>
              <a:off x="5788997" y="2630733"/>
              <a:ext cx="447222" cy="479015"/>
              <a:chOff x="5757843" y="2624951"/>
              <a:chExt cx="517206" cy="526375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953E02D-0256-4C48-8B7C-BAE7C5810104}"/>
                  </a:ext>
                </a:extLst>
              </p:cNvPr>
              <p:cNvSpPr/>
              <p:nvPr/>
            </p:nvSpPr>
            <p:spPr>
              <a:xfrm>
                <a:off x="5757843" y="2624951"/>
                <a:ext cx="432079" cy="45806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47C8DBA4-7F40-43E2-A0E2-5CCF43092F8D}"/>
                  </a:ext>
                </a:extLst>
              </p:cNvPr>
              <p:cNvSpPr/>
              <p:nvPr/>
            </p:nvSpPr>
            <p:spPr>
              <a:xfrm>
                <a:off x="5803040" y="2662611"/>
                <a:ext cx="432079" cy="453020"/>
              </a:xfrm>
              <a:prstGeom prst="rect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EF739901-682F-4C08-B67C-700235DF2427}"/>
                  </a:ext>
                </a:extLst>
              </p:cNvPr>
              <p:cNvGrpSpPr/>
              <p:nvPr/>
            </p:nvGrpSpPr>
            <p:grpSpPr>
              <a:xfrm>
                <a:off x="5842970" y="2716634"/>
                <a:ext cx="432079" cy="434692"/>
                <a:chOff x="5859318" y="2731379"/>
                <a:chExt cx="432079" cy="434692"/>
              </a:xfrm>
            </p:grpSpPr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BD25D852-D393-43B3-9250-D6A85C87C753}"/>
                    </a:ext>
                  </a:extLst>
                </p:cNvPr>
                <p:cNvSpPr/>
                <p:nvPr/>
              </p:nvSpPr>
              <p:spPr>
                <a:xfrm>
                  <a:off x="5859318" y="2731379"/>
                  <a:ext cx="432079" cy="43469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8943F33E-B0F1-40C4-8862-C4CE6356D2A4}"/>
                    </a:ext>
                  </a:extLst>
                </p:cNvPr>
                <p:cNvSpPr/>
                <p:nvPr/>
              </p:nvSpPr>
              <p:spPr>
                <a:xfrm>
                  <a:off x="5903787" y="2786749"/>
                  <a:ext cx="312415" cy="17999"/>
                </a:xfrm>
                <a:prstGeom prst="rect">
                  <a:avLst/>
                </a:prstGeom>
                <a:solidFill>
                  <a:schemeClr val="tx1"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E484F140-3095-4D79-9057-ADE1D61FB54D}"/>
                    </a:ext>
                  </a:extLst>
                </p:cNvPr>
                <p:cNvSpPr/>
                <p:nvPr/>
              </p:nvSpPr>
              <p:spPr>
                <a:xfrm>
                  <a:off x="5904428" y="2827847"/>
                  <a:ext cx="270000" cy="17999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6DC0439D-7B8A-4A6A-A96B-9488B784DBA6}"/>
                    </a:ext>
                  </a:extLst>
                </p:cNvPr>
                <p:cNvSpPr/>
                <p:nvPr/>
              </p:nvSpPr>
              <p:spPr>
                <a:xfrm>
                  <a:off x="5904428" y="2867523"/>
                  <a:ext cx="216000" cy="17999"/>
                </a:xfrm>
                <a:prstGeom prst="rect">
                  <a:avLst/>
                </a:prstGeom>
                <a:solidFill>
                  <a:schemeClr val="tx1">
                    <a:alpha val="2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CE24B0AA-AF0C-49A4-BDEE-35FE6AA8A597}"/>
                </a:ext>
              </a:extLst>
            </p:cNvPr>
            <p:cNvSpPr/>
            <p:nvPr/>
          </p:nvSpPr>
          <p:spPr>
            <a:xfrm>
              <a:off x="5907054" y="2564985"/>
              <a:ext cx="491090" cy="694165"/>
            </a:xfrm>
            <a:custGeom>
              <a:avLst/>
              <a:gdLst>
                <a:gd name="connsiteX0" fmla="*/ 319072 w 491090"/>
                <a:gd name="connsiteY0" fmla="*/ 0 h 694165"/>
                <a:gd name="connsiteX1" fmla="*/ 324434 w 491090"/>
                <a:gd name="connsiteY1" fmla="*/ 2910 h 694165"/>
                <a:gd name="connsiteX2" fmla="*/ 491090 w 491090"/>
                <a:gd name="connsiteY2" fmla="*/ 316268 h 694165"/>
                <a:gd name="connsiteX3" fmla="*/ 113090 w 491090"/>
                <a:gd name="connsiteY3" fmla="*/ 694165 h 694165"/>
                <a:gd name="connsiteX4" fmla="*/ 36910 w 491090"/>
                <a:gd name="connsiteY4" fmla="*/ 686488 h 694165"/>
                <a:gd name="connsiteX5" fmla="*/ 0 w 491090"/>
                <a:gd name="connsiteY5" fmla="*/ 675033 h 69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1090" h="694165">
                  <a:moveTo>
                    <a:pt x="319072" y="0"/>
                  </a:moveTo>
                  <a:lnTo>
                    <a:pt x="324434" y="2910"/>
                  </a:lnTo>
                  <a:cubicBezTo>
                    <a:pt x="424982" y="70821"/>
                    <a:pt x="491090" y="185826"/>
                    <a:pt x="491090" y="316268"/>
                  </a:cubicBezTo>
                  <a:cubicBezTo>
                    <a:pt x="491090" y="524975"/>
                    <a:pt x="321854" y="694165"/>
                    <a:pt x="113090" y="694165"/>
                  </a:cubicBezTo>
                  <a:cubicBezTo>
                    <a:pt x="86995" y="694165"/>
                    <a:pt x="61517" y="691521"/>
                    <a:pt x="36910" y="686488"/>
                  </a:cubicBezTo>
                  <a:lnTo>
                    <a:pt x="0" y="67503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F1EB73D-D360-4AE2-B323-5410E33E87EF}"/>
              </a:ext>
            </a:extLst>
          </p:cNvPr>
          <p:cNvGrpSpPr/>
          <p:nvPr/>
        </p:nvGrpSpPr>
        <p:grpSpPr>
          <a:xfrm>
            <a:off x="8089043" y="2504189"/>
            <a:ext cx="759915" cy="755793"/>
            <a:chOff x="8089043" y="2504189"/>
            <a:chExt cx="759915" cy="755793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D2B0977A-FBB6-43FB-BD5C-406FA5020ABC}"/>
                </a:ext>
              </a:extLst>
            </p:cNvPr>
            <p:cNvSpPr/>
            <p:nvPr/>
          </p:nvSpPr>
          <p:spPr>
            <a:xfrm>
              <a:off x="8089043" y="2504189"/>
              <a:ext cx="756000" cy="755793"/>
            </a:xfrm>
            <a:prstGeom prst="ellipse">
              <a:avLst/>
            </a:prstGeom>
            <a:solidFill>
              <a:srgbClr val="6AD7E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8FB8958C-0861-4927-843F-0837939C2316}"/>
                </a:ext>
              </a:extLst>
            </p:cNvPr>
            <p:cNvSpPr/>
            <p:nvPr/>
          </p:nvSpPr>
          <p:spPr>
            <a:xfrm>
              <a:off x="8357868" y="2564985"/>
              <a:ext cx="491090" cy="694165"/>
            </a:xfrm>
            <a:custGeom>
              <a:avLst/>
              <a:gdLst>
                <a:gd name="connsiteX0" fmla="*/ 319072 w 491090"/>
                <a:gd name="connsiteY0" fmla="*/ 0 h 694165"/>
                <a:gd name="connsiteX1" fmla="*/ 324434 w 491090"/>
                <a:gd name="connsiteY1" fmla="*/ 2910 h 694165"/>
                <a:gd name="connsiteX2" fmla="*/ 491090 w 491090"/>
                <a:gd name="connsiteY2" fmla="*/ 316268 h 694165"/>
                <a:gd name="connsiteX3" fmla="*/ 113090 w 491090"/>
                <a:gd name="connsiteY3" fmla="*/ 694165 h 694165"/>
                <a:gd name="connsiteX4" fmla="*/ 36910 w 491090"/>
                <a:gd name="connsiteY4" fmla="*/ 686488 h 694165"/>
                <a:gd name="connsiteX5" fmla="*/ 0 w 491090"/>
                <a:gd name="connsiteY5" fmla="*/ 675033 h 69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1090" h="694165">
                  <a:moveTo>
                    <a:pt x="319072" y="0"/>
                  </a:moveTo>
                  <a:lnTo>
                    <a:pt x="324434" y="2910"/>
                  </a:lnTo>
                  <a:cubicBezTo>
                    <a:pt x="424982" y="70821"/>
                    <a:pt x="491090" y="185826"/>
                    <a:pt x="491090" y="316268"/>
                  </a:cubicBezTo>
                  <a:cubicBezTo>
                    <a:pt x="491090" y="524975"/>
                    <a:pt x="321854" y="694165"/>
                    <a:pt x="113090" y="694165"/>
                  </a:cubicBezTo>
                  <a:cubicBezTo>
                    <a:pt x="86995" y="694165"/>
                    <a:pt x="61517" y="691521"/>
                    <a:pt x="36910" y="686488"/>
                  </a:cubicBezTo>
                  <a:lnTo>
                    <a:pt x="0" y="67503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DF86A08B-3816-4655-97F5-AA6ED4D6DCAF}"/>
                </a:ext>
              </a:extLst>
            </p:cNvPr>
            <p:cNvSpPr/>
            <p:nvPr/>
          </p:nvSpPr>
          <p:spPr>
            <a:xfrm>
              <a:off x="8228292" y="2695646"/>
              <a:ext cx="432079" cy="3441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488751FF-E897-49BF-B6C2-F659018FC3A0}"/>
                </a:ext>
              </a:extLst>
            </p:cNvPr>
            <p:cNvSpPr/>
            <p:nvPr/>
          </p:nvSpPr>
          <p:spPr>
            <a:xfrm>
              <a:off x="8278614" y="2758244"/>
              <a:ext cx="432079" cy="34419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137" name="椭圆 136">
            <a:extLst>
              <a:ext uri="{FF2B5EF4-FFF2-40B4-BE49-F238E27FC236}">
                <a16:creationId xmlns:a16="http://schemas.microsoft.com/office/drawing/2014/main" id="{0745871B-AD7F-4D98-B410-B615124E730F}"/>
              </a:ext>
            </a:extLst>
          </p:cNvPr>
          <p:cNvSpPr/>
          <p:nvPr/>
        </p:nvSpPr>
        <p:spPr>
          <a:xfrm>
            <a:off x="7745868" y="6196604"/>
            <a:ext cx="612000" cy="612000"/>
          </a:xfrm>
          <a:prstGeom prst="ellipse">
            <a:avLst/>
          </a:prstGeom>
          <a:solidFill>
            <a:srgbClr val="BDBDB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7EF6A8A8-E1EF-411C-9143-1B1CF74D2CF9}"/>
              </a:ext>
            </a:extLst>
          </p:cNvPr>
          <p:cNvSpPr/>
          <p:nvPr/>
        </p:nvSpPr>
        <p:spPr>
          <a:xfrm>
            <a:off x="8548869" y="6196604"/>
            <a:ext cx="612000" cy="612000"/>
          </a:xfrm>
          <a:prstGeom prst="ellipse">
            <a:avLst/>
          </a:prstGeom>
          <a:solidFill>
            <a:srgbClr val="F14D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C0F4C53F-8C0B-4386-915E-434AA2D0AA05}"/>
              </a:ext>
            </a:extLst>
          </p:cNvPr>
          <p:cNvSpPr/>
          <p:nvPr/>
        </p:nvSpPr>
        <p:spPr>
          <a:xfrm>
            <a:off x="5032998" y="6416206"/>
            <a:ext cx="755999" cy="22621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80A6D727-784B-4C4B-9936-D0CFDD5FB40B}"/>
              </a:ext>
            </a:extLst>
          </p:cNvPr>
          <p:cNvSpPr/>
          <p:nvPr/>
        </p:nvSpPr>
        <p:spPr>
          <a:xfrm>
            <a:off x="5909619" y="6421549"/>
            <a:ext cx="755999" cy="226216"/>
          </a:xfrm>
          <a:prstGeom prst="roundRect">
            <a:avLst>
              <a:gd name="adj" fmla="val 50000"/>
            </a:avLst>
          </a:prstGeom>
          <a:solidFill>
            <a:srgbClr val="F14D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D740FAB9-61C0-4B5F-82D2-C4B34600D266}"/>
              </a:ext>
            </a:extLst>
          </p:cNvPr>
          <p:cNvGrpSpPr/>
          <p:nvPr/>
        </p:nvGrpSpPr>
        <p:grpSpPr>
          <a:xfrm>
            <a:off x="2762301" y="5387929"/>
            <a:ext cx="163779" cy="219931"/>
            <a:chOff x="2762301" y="5387929"/>
            <a:chExt cx="163779" cy="219931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A1F81132-8B5E-4BD4-9275-E0247B3BA2A8}"/>
                </a:ext>
              </a:extLst>
            </p:cNvPr>
            <p:cNvGrpSpPr/>
            <p:nvPr/>
          </p:nvGrpSpPr>
          <p:grpSpPr>
            <a:xfrm>
              <a:off x="2762301" y="5387929"/>
              <a:ext cx="163779" cy="219931"/>
              <a:chOff x="2762302" y="5459893"/>
              <a:chExt cx="92866" cy="138881"/>
            </a:xfrm>
          </p:grpSpPr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1C0A4FBF-36D8-4686-915C-892F303DFC94}"/>
                  </a:ext>
                </a:extLst>
              </p:cNvPr>
              <p:cNvSpPr/>
              <p:nvPr/>
            </p:nvSpPr>
            <p:spPr>
              <a:xfrm>
                <a:off x="2762302" y="5512526"/>
                <a:ext cx="92866" cy="86248"/>
              </a:xfrm>
              <a:prstGeom prst="roundRect">
                <a:avLst>
                  <a:gd name="adj" fmla="val 19821"/>
                </a:avLst>
              </a:prstGeom>
              <a:solidFill>
                <a:srgbClr val="BDBDB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" name="弧形 55">
                <a:extLst>
                  <a:ext uri="{FF2B5EF4-FFF2-40B4-BE49-F238E27FC236}">
                    <a16:creationId xmlns:a16="http://schemas.microsoft.com/office/drawing/2014/main" id="{322587B2-ADAD-4370-88A4-833241892C4E}"/>
                  </a:ext>
                </a:extLst>
              </p:cNvPr>
              <p:cNvSpPr/>
              <p:nvPr/>
            </p:nvSpPr>
            <p:spPr>
              <a:xfrm>
                <a:off x="2778116" y="5459893"/>
                <a:ext cx="61238" cy="68199"/>
              </a:xfrm>
              <a:prstGeom prst="arc">
                <a:avLst>
                  <a:gd name="adj1" fmla="val 11131182"/>
                  <a:gd name="adj2" fmla="val 21477439"/>
                </a:avLst>
              </a:prstGeom>
              <a:ln>
                <a:solidFill>
                  <a:srgbClr val="BDBD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251A0E39-4A92-4281-9FFE-85BDFDC2F7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0191" y="5439530"/>
              <a:ext cx="0" cy="66086"/>
            </a:xfrm>
            <a:prstGeom prst="line">
              <a:avLst/>
            </a:prstGeom>
            <a:ln>
              <a:solidFill>
                <a:srgbClr val="BDBD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B1E5E66-7C79-4CF0-8486-B339F947A43E}"/>
              </a:ext>
            </a:extLst>
          </p:cNvPr>
          <p:cNvGrpSpPr>
            <a:grpSpLocks noChangeAspect="1"/>
          </p:cNvGrpSpPr>
          <p:nvPr/>
        </p:nvGrpSpPr>
        <p:grpSpPr>
          <a:xfrm>
            <a:off x="4689421" y="4027639"/>
            <a:ext cx="288369" cy="360000"/>
            <a:chOff x="4658464" y="3940340"/>
            <a:chExt cx="352800" cy="440435"/>
          </a:xfrm>
        </p:grpSpPr>
        <p:sp>
          <p:nvSpPr>
            <p:cNvPr id="7" name="弧形 6">
              <a:extLst>
                <a:ext uri="{FF2B5EF4-FFF2-40B4-BE49-F238E27FC236}">
                  <a16:creationId xmlns:a16="http://schemas.microsoft.com/office/drawing/2014/main" id="{F2E6B593-A98C-42B3-8C2A-93EC2282A6EC}"/>
                </a:ext>
              </a:extLst>
            </p:cNvPr>
            <p:cNvSpPr/>
            <p:nvPr/>
          </p:nvSpPr>
          <p:spPr>
            <a:xfrm>
              <a:off x="4658464" y="4028675"/>
              <a:ext cx="352800" cy="352100"/>
            </a:xfrm>
            <a:prstGeom prst="arc">
              <a:avLst>
                <a:gd name="adj1" fmla="val 18334487"/>
                <a:gd name="adj2" fmla="val 13905211"/>
              </a:avLst>
            </a:prstGeom>
            <a:ln w="381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ED225B8-58A8-4C13-842F-F099FEDA8288}"/>
                </a:ext>
              </a:extLst>
            </p:cNvPr>
            <p:cNvCxnSpPr/>
            <p:nvPr/>
          </p:nvCxnSpPr>
          <p:spPr>
            <a:xfrm flipV="1">
              <a:off x="4834865" y="3940340"/>
              <a:ext cx="0" cy="220218"/>
            </a:xfrm>
            <a:prstGeom prst="line">
              <a:avLst/>
            </a:prstGeom>
            <a:ln w="3810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FE6D6DB-3143-4F0D-8031-CCB8459E6720}"/>
              </a:ext>
            </a:extLst>
          </p:cNvPr>
          <p:cNvGrpSpPr/>
          <p:nvPr/>
        </p:nvGrpSpPr>
        <p:grpSpPr>
          <a:xfrm>
            <a:off x="3327064" y="6196604"/>
            <a:ext cx="1000114" cy="392224"/>
            <a:chOff x="3019122" y="5114906"/>
            <a:chExt cx="1000114" cy="392224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65C41097-BBFA-42D1-B302-40BB673BEBFE}"/>
                </a:ext>
              </a:extLst>
            </p:cNvPr>
            <p:cNvSpPr/>
            <p:nvPr/>
          </p:nvSpPr>
          <p:spPr>
            <a:xfrm>
              <a:off x="3019122" y="5114906"/>
              <a:ext cx="1000114" cy="2603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5594E5C4-5F4E-4A04-99A6-73412392C239}"/>
                </a:ext>
              </a:extLst>
            </p:cNvPr>
            <p:cNvSpPr/>
            <p:nvPr/>
          </p:nvSpPr>
          <p:spPr>
            <a:xfrm rot="10800000">
              <a:off x="3129155" y="5370548"/>
              <a:ext cx="108000" cy="136582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8DB7B72-B3FC-45A5-87EB-DABA57FA361E}"/>
              </a:ext>
            </a:extLst>
          </p:cNvPr>
          <p:cNvGrpSpPr/>
          <p:nvPr/>
        </p:nvGrpSpPr>
        <p:grpSpPr>
          <a:xfrm>
            <a:off x="1539764" y="3981193"/>
            <a:ext cx="562534" cy="217896"/>
            <a:chOff x="1698639" y="3918068"/>
            <a:chExt cx="562534" cy="217896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3CB87EFD-2AFA-4442-BC88-03A7053578E9}"/>
                </a:ext>
              </a:extLst>
            </p:cNvPr>
            <p:cNvSpPr/>
            <p:nvPr/>
          </p:nvSpPr>
          <p:spPr>
            <a:xfrm>
              <a:off x="1698639" y="3919964"/>
              <a:ext cx="216000" cy="216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ECF10FE0-7B8D-4A03-83BC-678CB2757D17}"/>
                </a:ext>
              </a:extLst>
            </p:cNvPr>
            <p:cNvSpPr/>
            <p:nvPr/>
          </p:nvSpPr>
          <p:spPr>
            <a:xfrm>
              <a:off x="2045173" y="3918068"/>
              <a:ext cx="216000" cy="216000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81DDA1C1-62BB-46A3-B570-05D8C413EE63}"/>
                </a:ext>
              </a:extLst>
            </p:cNvPr>
            <p:cNvCxnSpPr>
              <a:stCxn id="86" idx="6"/>
              <a:endCxn id="87" idx="2"/>
            </p:cNvCxnSpPr>
            <p:nvPr/>
          </p:nvCxnSpPr>
          <p:spPr>
            <a:xfrm flipV="1">
              <a:off x="1914639" y="4026068"/>
              <a:ext cx="130534" cy="1896"/>
            </a:xfrm>
            <a:prstGeom prst="line">
              <a:avLst/>
            </a:prstGeom>
            <a:ln w="19050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椭圆 96">
            <a:extLst>
              <a:ext uri="{FF2B5EF4-FFF2-40B4-BE49-F238E27FC236}">
                <a16:creationId xmlns:a16="http://schemas.microsoft.com/office/drawing/2014/main" id="{B696C7D0-AA55-4493-B4A8-2315C50D8618}"/>
              </a:ext>
            </a:extLst>
          </p:cNvPr>
          <p:cNvSpPr>
            <a:spLocks noChangeAspect="1"/>
          </p:cNvSpPr>
          <p:nvPr/>
        </p:nvSpPr>
        <p:spPr>
          <a:xfrm>
            <a:off x="1737031" y="4235836"/>
            <a:ext cx="163922" cy="108000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D7638981-97A4-4231-A75D-C8181C032605}"/>
              </a:ext>
            </a:extLst>
          </p:cNvPr>
          <p:cNvSpPr/>
          <p:nvPr/>
        </p:nvSpPr>
        <p:spPr>
          <a:xfrm>
            <a:off x="5604483" y="3796444"/>
            <a:ext cx="755644" cy="75397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FEB59957-6464-468B-B321-38B6560FD544}"/>
              </a:ext>
            </a:extLst>
          </p:cNvPr>
          <p:cNvSpPr/>
          <p:nvPr/>
        </p:nvSpPr>
        <p:spPr>
          <a:xfrm>
            <a:off x="5743679" y="3890557"/>
            <a:ext cx="616804" cy="661887"/>
          </a:xfrm>
          <a:custGeom>
            <a:avLst/>
            <a:gdLst>
              <a:gd name="connsiteX0" fmla="*/ 922114 w 1175418"/>
              <a:gd name="connsiteY0" fmla="*/ 0 h 1264117"/>
              <a:gd name="connsiteX1" fmla="*/ 964535 w 1175418"/>
              <a:gd name="connsiteY1" fmla="*/ 35000 h 1264117"/>
              <a:gd name="connsiteX2" fmla="*/ 1175418 w 1175418"/>
              <a:gd name="connsiteY2" fmla="*/ 544117 h 1264117"/>
              <a:gd name="connsiteX3" fmla="*/ 455418 w 1175418"/>
              <a:gd name="connsiteY3" fmla="*/ 1264117 h 1264117"/>
              <a:gd name="connsiteX4" fmla="*/ 52859 w 1175418"/>
              <a:gd name="connsiteY4" fmla="*/ 1141153 h 1264117"/>
              <a:gd name="connsiteX5" fmla="*/ 0 w 1175418"/>
              <a:gd name="connsiteY5" fmla="*/ 1097540 h 1264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5418" h="1264117">
                <a:moveTo>
                  <a:pt x="922114" y="0"/>
                </a:moveTo>
                <a:lnTo>
                  <a:pt x="964535" y="35000"/>
                </a:lnTo>
                <a:cubicBezTo>
                  <a:pt x="1094829" y="165295"/>
                  <a:pt x="1175418" y="345295"/>
                  <a:pt x="1175418" y="544117"/>
                </a:cubicBezTo>
                <a:cubicBezTo>
                  <a:pt x="1175418" y="941762"/>
                  <a:pt x="853063" y="1264117"/>
                  <a:pt x="455418" y="1264117"/>
                </a:cubicBezTo>
                <a:cubicBezTo>
                  <a:pt x="306301" y="1264117"/>
                  <a:pt x="167772" y="1218786"/>
                  <a:pt x="52859" y="1141153"/>
                </a:cubicBezTo>
                <a:lnTo>
                  <a:pt x="0" y="109754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0FBE674-A6D6-4222-83B0-4976BDE1A617}"/>
              </a:ext>
            </a:extLst>
          </p:cNvPr>
          <p:cNvSpPr txBox="1"/>
          <p:nvPr/>
        </p:nvSpPr>
        <p:spPr>
          <a:xfrm>
            <a:off x="5524487" y="4598497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Boot items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lawik" panose="020B0502040204020203" pitchFamily="34" charset="0"/>
              <a:ea typeface="Source Han Sans Light" panose="020B0300000000000000" pitchFamily="34" charset="-122"/>
              <a:cs typeface="Simplified Arabic" panose="020B0604020202020204" pitchFamily="18" charset="-78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0DBDBDF-0E08-4DCC-A42B-39AE33FEED11}"/>
              </a:ext>
            </a:extLst>
          </p:cNvPr>
          <p:cNvGrpSpPr/>
          <p:nvPr/>
        </p:nvGrpSpPr>
        <p:grpSpPr>
          <a:xfrm>
            <a:off x="5766266" y="4001336"/>
            <a:ext cx="432079" cy="344194"/>
            <a:chOff x="5755628" y="4018406"/>
            <a:chExt cx="432079" cy="344194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32EBEBBE-3EF5-4D35-A21B-4C4E64E23D49}"/>
                </a:ext>
              </a:extLst>
            </p:cNvPr>
            <p:cNvSpPr/>
            <p:nvPr/>
          </p:nvSpPr>
          <p:spPr>
            <a:xfrm>
              <a:off x="5755628" y="4018406"/>
              <a:ext cx="432079" cy="3441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B4E6D5E9-0C0E-4022-81AA-4A4704D259C1}"/>
                </a:ext>
              </a:extLst>
            </p:cNvPr>
            <p:cNvSpPr/>
            <p:nvPr/>
          </p:nvSpPr>
          <p:spPr>
            <a:xfrm>
              <a:off x="5755628" y="4311159"/>
              <a:ext cx="432079" cy="5144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37A8E771-1ECA-4C06-9BC1-FF6614A4176B}"/>
                </a:ext>
              </a:extLst>
            </p:cNvPr>
            <p:cNvSpPr/>
            <p:nvPr/>
          </p:nvSpPr>
          <p:spPr>
            <a:xfrm>
              <a:off x="5802878" y="4075906"/>
              <a:ext cx="50400" cy="51441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9935ECF-64B4-4763-A490-5AF8F0E98417}"/>
              </a:ext>
            </a:extLst>
          </p:cNvPr>
          <p:cNvGrpSpPr/>
          <p:nvPr/>
        </p:nvGrpSpPr>
        <p:grpSpPr>
          <a:xfrm>
            <a:off x="9816532" y="4406423"/>
            <a:ext cx="144000" cy="144000"/>
            <a:chOff x="8660371" y="3641712"/>
            <a:chExt cx="144000" cy="144000"/>
          </a:xfrm>
        </p:grpSpPr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CAC0E61-0897-4036-8275-D6964483FD34}"/>
                </a:ext>
              </a:extLst>
            </p:cNvPr>
            <p:cNvSpPr/>
            <p:nvPr/>
          </p:nvSpPr>
          <p:spPr>
            <a:xfrm>
              <a:off x="8660371" y="3641712"/>
              <a:ext cx="144000" cy="144000"/>
            </a:xfrm>
            <a:prstGeom prst="ellipse">
              <a:avLst/>
            </a:prstGeom>
            <a:solidFill>
              <a:srgbClr val="F14D1F"/>
            </a:solidFill>
            <a:ln>
              <a:noFill/>
            </a:ln>
            <a:effectLst>
              <a:outerShdw blurRad="63500" algn="ctr" rotWithShape="0">
                <a:srgbClr val="F14D1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0386A8AC-D92D-4CC3-91F4-20645D2B2631}"/>
                </a:ext>
              </a:extLst>
            </p:cNvPr>
            <p:cNvGrpSpPr/>
            <p:nvPr/>
          </p:nvGrpSpPr>
          <p:grpSpPr>
            <a:xfrm>
              <a:off x="8695147" y="3682561"/>
              <a:ext cx="74447" cy="62301"/>
              <a:chOff x="8876672" y="3713712"/>
              <a:chExt cx="74447" cy="62301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1295936E-DFE1-41F4-BE3C-1EFCCD9A04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6672" y="3750469"/>
                <a:ext cx="24441" cy="25543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D8D386B8-0B57-412B-973B-A6B1F4437A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01113" y="3713712"/>
                <a:ext cx="50006" cy="62301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9470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BDCC27C-5D52-45F8-A9BF-FD66B9FCB34D}"/>
              </a:ext>
            </a:extLst>
          </p:cNvPr>
          <p:cNvSpPr/>
          <p:nvPr/>
        </p:nvSpPr>
        <p:spPr>
          <a:xfrm>
            <a:off x="6993992" y="1849054"/>
            <a:ext cx="2628000" cy="2628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03200" dist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9610E34-1486-4281-81CE-71490DBE2619}"/>
              </a:ext>
            </a:extLst>
          </p:cNvPr>
          <p:cNvSpPr/>
          <p:nvPr/>
        </p:nvSpPr>
        <p:spPr>
          <a:xfrm>
            <a:off x="3204732" y="1849054"/>
            <a:ext cx="2628000" cy="2628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03200" dist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8EF89A2-1E56-4CBF-B5DA-B2D1E5143DC9}"/>
              </a:ext>
            </a:extLst>
          </p:cNvPr>
          <p:cNvGrpSpPr>
            <a:grpSpLocks noChangeAspect="1"/>
          </p:cNvGrpSpPr>
          <p:nvPr/>
        </p:nvGrpSpPr>
        <p:grpSpPr>
          <a:xfrm>
            <a:off x="3618732" y="2263054"/>
            <a:ext cx="1800000" cy="1800000"/>
            <a:chOff x="2158066" y="3085237"/>
            <a:chExt cx="756000" cy="759857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B2E5B1AB-85CB-464E-A670-155D2BC48F63}"/>
                </a:ext>
              </a:extLst>
            </p:cNvPr>
            <p:cNvSpPr/>
            <p:nvPr/>
          </p:nvSpPr>
          <p:spPr>
            <a:xfrm>
              <a:off x="2158066" y="3085237"/>
              <a:ext cx="756000" cy="755793"/>
            </a:xfrm>
            <a:prstGeom prst="ellipse">
              <a:avLst/>
            </a:prstGeom>
            <a:solidFill>
              <a:srgbClr val="C39D9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1F0D8E9A-3CCE-4221-8EA8-ED41EB2E21B1}"/>
                </a:ext>
              </a:extLst>
            </p:cNvPr>
            <p:cNvSpPr/>
            <p:nvPr/>
          </p:nvSpPr>
          <p:spPr>
            <a:xfrm>
              <a:off x="2289541" y="3187261"/>
              <a:ext cx="624525" cy="657833"/>
            </a:xfrm>
            <a:custGeom>
              <a:avLst/>
              <a:gdLst>
                <a:gd name="connsiteX0" fmla="*/ 378000 w 624525"/>
                <a:gd name="connsiteY0" fmla="*/ 0 h 657833"/>
                <a:gd name="connsiteX1" fmla="*/ 525135 w 624525"/>
                <a:gd name="connsiteY1" fmla="*/ 29697 h 657833"/>
                <a:gd name="connsiteX2" fmla="*/ 529999 w 624525"/>
                <a:gd name="connsiteY2" fmla="*/ 32337 h 657833"/>
                <a:gd name="connsiteX3" fmla="*/ 559969 w 624525"/>
                <a:gd name="connsiteY3" fmla="*/ 68650 h 657833"/>
                <a:gd name="connsiteX4" fmla="*/ 624525 w 624525"/>
                <a:gd name="connsiteY4" fmla="*/ 279936 h 657833"/>
                <a:gd name="connsiteX5" fmla="*/ 246525 w 624525"/>
                <a:gd name="connsiteY5" fmla="*/ 657833 h 657833"/>
                <a:gd name="connsiteX6" fmla="*/ 99390 w 624525"/>
                <a:gd name="connsiteY6" fmla="*/ 628136 h 657833"/>
                <a:gd name="connsiteX7" fmla="*/ 94526 w 624525"/>
                <a:gd name="connsiteY7" fmla="*/ 625497 h 657833"/>
                <a:gd name="connsiteX8" fmla="*/ 64556 w 624525"/>
                <a:gd name="connsiteY8" fmla="*/ 589183 h 657833"/>
                <a:gd name="connsiteX9" fmla="*/ 0 w 624525"/>
                <a:gd name="connsiteY9" fmla="*/ 377897 h 657833"/>
                <a:gd name="connsiteX10" fmla="*/ 378000 w 624525"/>
                <a:gd name="connsiteY10" fmla="*/ 0 h 657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525" h="657833">
                  <a:moveTo>
                    <a:pt x="378000" y="0"/>
                  </a:moveTo>
                  <a:cubicBezTo>
                    <a:pt x="430191" y="0"/>
                    <a:pt x="479912" y="10575"/>
                    <a:pt x="525135" y="29697"/>
                  </a:cubicBezTo>
                  <a:lnTo>
                    <a:pt x="529999" y="32337"/>
                  </a:lnTo>
                  <a:lnTo>
                    <a:pt x="559969" y="68650"/>
                  </a:lnTo>
                  <a:cubicBezTo>
                    <a:pt x="600726" y="128963"/>
                    <a:pt x="624525" y="201671"/>
                    <a:pt x="624525" y="279936"/>
                  </a:cubicBezTo>
                  <a:cubicBezTo>
                    <a:pt x="624525" y="488643"/>
                    <a:pt x="455289" y="657833"/>
                    <a:pt x="246525" y="657833"/>
                  </a:cubicBezTo>
                  <a:cubicBezTo>
                    <a:pt x="194334" y="657833"/>
                    <a:pt x="144614" y="647259"/>
                    <a:pt x="99390" y="628136"/>
                  </a:cubicBezTo>
                  <a:lnTo>
                    <a:pt x="94526" y="625497"/>
                  </a:lnTo>
                  <a:lnTo>
                    <a:pt x="64556" y="589183"/>
                  </a:lnTo>
                  <a:cubicBezTo>
                    <a:pt x="23799" y="528870"/>
                    <a:pt x="0" y="456162"/>
                    <a:pt x="0" y="377897"/>
                  </a:cubicBezTo>
                  <a:cubicBezTo>
                    <a:pt x="0" y="169190"/>
                    <a:pt x="169236" y="0"/>
                    <a:pt x="37800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36CFF474-3813-4F38-AC42-023BD4D541E2}"/>
                </a:ext>
              </a:extLst>
            </p:cNvPr>
            <p:cNvGrpSpPr/>
            <p:nvPr/>
          </p:nvGrpSpPr>
          <p:grpSpPr>
            <a:xfrm>
              <a:off x="2253424" y="3290418"/>
              <a:ext cx="562534" cy="217896"/>
              <a:chOff x="1698639" y="3918068"/>
              <a:chExt cx="562534" cy="217896"/>
            </a:xfrm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57630C17-3E69-4B61-996B-5279FC889047}"/>
                  </a:ext>
                </a:extLst>
              </p:cNvPr>
              <p:cNvSpPr/>
              <p:nvPr/>
            </p:nvSpPr>
            <p:spPr>
              <a:xfrm>
                <a:off x="1698639" y="3919964"/>
                <a:ext cx="216000" cy="216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ffectLst>
                <a:outerShdw blurRad="63500" algn="ct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4ED5C3FB-8923-43B4-B412-CE6640E5AB04}"/>
                  </a:ext>
                </a:extLst>
              </p:cNvPr>
              <p:cNvSpPr/>
              <p:nvPr/>
            </p:nvSpPr>
            <p:spPr>
              <a:xfrm>
                <a:off x="2045173" y="3918068"/>
                <a:ext cx="216000" cy="216000"/>
              </a:xfrm>
              <a:prstGeom prst="ellipse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>
                <a:outerShdw blurRad="63500" algn="ct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A08A2156-95A4-49E7-8BF1-47A3F86449BF}"/>
                  </a:ext>
                </a:extLst>
              </p:cNvPr>
              <p:cNvCxnSpPr>
                <a:stCxn id="58" idx="6"/>
                <a:endCxn id="59" idx="2"/>
              </p:cNvCxnSpPr>
              <p:nvPr/>
            </p:nvCxnSpPr>
            <p:spPr>
              <a:xfrm flipV="1">
                <a:off x="1914639" y="4026068"/>
                <a:ext cx="130534" cy="1896"/>
              </a:xfrm>
              <a:prstGeom prst="line">
                <a:avLst/>
              </a:prstGeom>
              <a:ln w="19050">
                <a:solidFill>
                  <a:schemeClr val="bg1">
                    <a:alpha val="50000"/>
                  </a:schemeClr>
                </a:solidFill>
              </a:ln>
              <a:effectLst>
                <a:outerShdw blurRad="63500" algn="ctr" rotWithShape="0">
                  <a:schemeClr val="bg1">
                    <a:alpha val="50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54908CB2-F812-4DD0-B3DA-CBE532DF44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0691" y="3545061"/>
              <a:ext cx="163922" cy="1080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  <a:effectLst>
              <a:outerShdw blurRad="635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EEF1C0A4-8D62-4F99-80E1-79A954C9AE86}"/>
                </a:ext>
              </a:extLst>
            </p:cNvPr>
            <p:cNvSpPr/>
            <p:nvPr/>
          </p:nvSpPr>
          <p:spPr>
            <a:xfrm>
              <a:off x="2297898" y="3321717"/>
              <a:ext cx="172119" cy="188028"/>
            </a:xfrm>
            <a:custGeom>
              <a:avLst/>
              <a:gdLst>
                <a:gd name="connsiteX0" fmla="*/ 135058 w 172119"/>
                <a:gd name="connsiteY0" fmla="*/ 0 h 188028"/>
                <a:gd name="connsiteX1" fmla="*/ 140487 w 172119"/>
                <a:gd name="connsiteY1" fmla="*/ 3661 h 188028"/>
                <a:gd name="connsiteX2" fmla="*/ 172119 w 172119"/>
                <a:gd name="connsiteY2" fmla="*/ 80028 h 188028"/>
                <a:gd name="connsiteX3" fmla="*/ 64119 w 172119"/>
                <a:gd name="connsiteY3" fmla="*/ 188028 h 188028"/>
                <a:gd name="connsiteX4" fmla="*/ 22080 w 172119"/>
                <a:gd name="connsiteY4" fmla="*/ 179541 h 188028"/>
                <a:gd name="connsiteX5" fmla="*/ 0 w 172119"/>
                <a:gd name="connsiteY5" fmla="*/ 164654 h 188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119" h="188028">
                  <a:moveTo>
                    <a:pt x="135058" y="0"/>
                  </a:moveTo>
                  <a:lnTo>
                    <a:pt x="140487" y="3661"/>
                  </a:lnTo>
                  <a:cubicBezTo>
                    <a:pt x="160031" y="23205"/>
                    <a:pt x="172119" y="50205"/>
                    <a:pt x="172119" y="80028"/>
                  </a:cubicBezTo>
                  <a:cubicBezTo>
                    <a:pt x="172119" y="139675"/>
                    <a:pt x="123766" y="188028"/>
                    <a:pt x="64119" y="188028"/>
                  </a:cubicBezTo>
                  <a:cubicBezTo>
                    <a:pt x="49207" y="188028"/>
                    <a:pt x="35001" y="185006"/>
                    <a:pt x="22080" y="179541"/>
                  </a:cubicBezTo>
                  <a:lnTo>
                    <a:pt x="0" y="164654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06D7767B-43F7-4773-AC98-3F7295F21709}"/>
                </a:ext>
              </a:extLst>
            </p:cNvPr>
            <p:cNvSpPr/>
            <p:nvPr/>
          </p:nvSpPr>
          <p:spPr>
            <a:xfrm>
              <a:off x="2642568" y="3318390"/>
              <a:ext cx="172119" cy="188028"/>
            </a:xfrm>
            <a:custGeom>
              <a:avLst/>
              <a:gdLst>
                <a:gd name="connsiteX0" fmla="*/ 135058 w 172119"/>
                <a:gd name="connsiteY0" fmla="*/ 0 h 188028"/>
                <a:gd name="connsiteX1" fmla="*/ 140487 w 172119"/>
                <a:gd name="connsiteY1" fmla="*/ 3661 h 188028"/>
                <a:gd name="connsiteX2" fmla="*/ 172119 w 172119"/>
                <a:gd name="connsiteY2" fmla="*/ 80028 h 188028"/>
                <a:gd name="connsiteX3" fmla="*/ 64119 w 172119"/>
                <a:gd name="connsiteY3" fmla="*/ 188028 h 188028"/>
                <a:gd name="connsiteX4" fmla="*/ 22080 w 172119"/>
                <a:gd name="connsiteY4" fmla="*/ 179541 h 188028"/>
                <a:gd name="connsiteX5" fmla="*/ 0 w 172119"/>
                <a:gd name="connsiteY5" fmla="*/ 164654 h 188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119" h="188028">
                  <a:moveTo>
                    <a:pt x="135058" y="0"/>
                  </a:moveTo>
                  <a:lnTo>
                    <a:pt x="140487" y="3661"/>
                  </a:lnTo>
                  <a:cubicBezTo>
                    <a:pt x="160031" y="23205"/>
                    <a:pt x="172119" y="50205"/>
                    <a:pt x="172119" y="80028"/>
                  </a:cubicBezTo>
                  <a:cubicBezTo>
                    <a:pt x="172119" y="139675"/>
                    <a:pt x="123766" y="188028"/>
                    <a:pt x="64119" y="188028"/>
                  </a:cubicBezTo>
                  <a:cubicBezTo>
                    <a:pt x="49207" y="188028"/>
                    <a:pt x="35001" y="185006"/>
                    <a:pt x="22080" y="179541"/>
                  </a:cubicBezTo>
                  <a:lnTo>
                    <a:pt x="0" y="164654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A784A782-220B-404B-A024-4CF7640A2E53}"/>
                </a:ext>
              </a:extLst>
            </p:cNvPr>
            <p:cNvCxnSpPr>
              <a:cxnSpLocks/>
            </p:cNvCxnSpPr>
            <p:nvPr/>
          </p:nvCxnSpPr>
          <p:spPr>
            <a:xfrm>
              <a:off x="2648575" y="3357212"/>
              <a:ext cx="108000" cy="1"/>
            </a:xfrm>
            <a:prstGeom prst="line">
              <a:avLst/>
            </a:prstGeom>
            <a:ln w="19050" cap="rnd">
              <a:solidFill>
                <a:schemeClr val="bg1">
                  <a:alpha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B2F29BD3-326A-498B-B13B-9B0170FE74FC}"/>
                </a:ext>
              </a:extLst>
            </p:cNvPr>
            <p:cNvCxnSpPr>
              <a:cxnSpLocks/>
            </p:cNvCxnSpPr>
            <p:nvPr/>
          </p:nvCxnSpPr>
          <p:spPr>
            <a:xfrm>
              <a:off x="2648712" y="3399267"/>
              <a:ext cx="79200" cy="1"/>
            </a:xfrm>
            <a:prstGeom prst="line">
              <a:avLst/>
            </a:prstGeom>
            <a:ln w="1905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8A2FAED-9050-4874-8E57-F73712AF9D6B}"/>
                </a:ext>
              </a:extLst>
            </p:cNvPr>
            <p:cNvCxnSpPr>
              <a:cxnSpLocks/>
            </p:cNvCxnSpPr>
            <p:nvPr/>
          </p:nvCxnSpPr>
          <p:spPr>
            <a:xfrm>
              <a:off x="2647900" y="3444207"/>
              <a:ext cx="46800" cy="1"/>
            </a:xfrm>
            <a:prstGeom prst="line">
              <a:avLst/>
            </a:prstGeom>
            <a:ln w="19050" cap="rnd">
              <a:solidFill>
                <a:schemeClr val="bg1">
                  <a:alpha val="3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C432D6A9-3149-402B-B2C7-F6204C46F1C2}"/>
              </a:ext>
            </a:extLst>
          </p:cNvPr>
          <p:cNvGrpSpPr>
            <a:grpSpLocks noChangeAspect="1"/>
          </p:cNvGrpSpPr>
          <p:nvPr/>
        </p:nvGrpSpPr>
        <p:grpSpPr>
          <a:xfrm>
            <a:off x="7407992" y="2267868"/>
            <a:ext cx="1800000" cy="1790373"/>
            <a:chOff x="2158066" y="3085237"/>
            <a:chExt cx="756000" cy="755793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828B3827-5AB1-43A0-9E02-16F810E41922}"/>
                </a:ext>
              </a:extLst>
            </p:cNvPr>
            <p:cNvSpPr/>
            <p:nvPr/>
          </p:nvSpPr>
          <p:spPr>
            <a:xfrm>
              <a:off x="2158066" y="3085237"/>
              <a:ext cx="756000" cy="755793"/>
            </a:xfrm>
            <a:prstGeom prst="ellipse">
              <a:avLst/>
            </a:prstGeom>
            <a:gradFill flip="none" rotWithShape="1">
              <a:gsLst>
                <a:gs pos="0">
                  <a:srgbClr val="C39D93"/>
                </a:gs>
                <a:gs pos="100000">
                  <a:srgbClr val="6E5247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28600" algn="ctr" rotWithShape="0">
                <a:srgbClr val="B99D91">
                  <a:alpha val="6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BAD19D30-B097-4578-9836-CA96295ACF39}"/>
                </a:ext>
              </a:extLst>
            </p:cNvPr>
            <p:cNvGrpSpPr/>
            <p:nvPr/>
          </p:nvGrpSpPr>
          <p:grpSpPr>
            <a:xfrm>
              <a:off x="2253424" y="3290418"/>
              <a:ext cx="562534" cy="217896"/>
              <a:chOff x="1698639" y="3918068"/>
              <a:chExt cx="562534" cy="217896"/>
            </a:xfrm>
          </p:grpSpPr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FE9FA069-2DA1-4838-ADEA-D764B04DE625}"/>
                  </a:ext>
                </a:extLst>
              </p:cNvPr>
              <p:cNvSpPr/>
              <p:nvPr/>
            </p:nvSpPr>
            <p:spPr>
              <a:xfrm>
                <a:off x="1698639" y="3919964"/>
                <a:ext cx="216000" cy="216000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20000"/>
                    </a:schemeClr>
                  </a:gs>
                  <a:gs pos="100000">
                    <a:schemeClr val="bg1">
                      <a:alpha val="70000"/>
                    </a:schemeClr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  <a:effectLst>
                <a:outerShdw blurRad="2032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D12FF0DD-8B2E-41D9-96B7-DDCA126CF518}"/>
                  </a:ext>
                </a:extLst>
              </p:cNvPr>
              <p:cNvSpPr/>
              <p:nvPr/>
            </p:nvSpPr>
            <p:spPr>
              <a:xfrm>
                <a:off x="2045173" y="3918068"/>
                <a:ext cx="216000" cy="216000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20000"/>
                    </a:schemeClr>
                  </a:gs>
                  <a:gs pos="100000">
                    <a:schemeClr val="bg1">
                      <a:alpha val="70000"/>
                    </a:schemeClr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  <a:effectLst>
                <a:outerShdw blurRad="203200" algn="ctr" rotWithShape="0">
                  <a:schemeClr val="bg1">
                    <a:alpha val="7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682D06CB-43DE-4675-81EF-BB1A4F704298}"/>
                  </a:ext>
                </a:extLst>
              </p:cNvPr>
              <p:cNvCxnSpPr>
                <a:stCxn id="82" idx="6"/>
                <a:endCxn id="83" idx="2"/>
              </p:cNvCxnSpPr>
              <p:nvPr/>
            </p:nvCxnSpPr>
            <p:spPr>
              <a:xfrm flipV="1">
                <a:off x="1914639" y="4026068"/>
                <a:ext cx="130534" cy="1896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chemeClr val="bg1">
                        <a:alpha val="20000"/>
                      </a:schemeClr>
                    </a:gs>
                    <a:gs pos="50000">
                      <a:srgbClr val="FFFFFF">
                        <a:alpha val="70000"/>
                      </a:srgbClr>
                    </a:gs>
                    <a:gs pos="100000">
                      <a:schemeClr val="bg1">
                        <a:alpha val="2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63500" algn="ctr" rotWithShape="0">
                  <a:schemeClr val="bg1">
                    <a:alpha val="50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0F68281A-951E-4CE1-B2EC-F7755EEF78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0691" y="3545061"/>
              <a:ext cx="163922" cy="108000"/>
            </a:xfrm>
            <a:prstGeom prst="ellipse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B59C0AC1-7116-45F8-8CF4-EC4C5FF4963E}"/>
                </a:ext>
              </a:extLst>
            </p:cNvPr>
            <p:cNvCxnSpPr>
              <a:cxnSpLocks/>
            </p:cNvCxnSpPr>
            <p:nvPr/>
          </p:nvCxnSpPr>
          <p:spPr>
            <a:xfrm>
              <a:off x="2648575" y="3357212"/>
              <a:ext cx="108000" cy="1"/>
            </a:xfrm>
            <a:prstGeom prst="line">
              <a:avLst/>
            </a:prstGeom>
            <a:ln w="38100" cap="rnd">
              <a:solidFill>
                <a:schemeClr val="bg1">
                  <a:alpha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E28CCFF6-181D-46A3-B626-5E868509C421}"/>
                </a:ext>
              </a:extLst>
            </p:cNvPr>
            <p:cNvCxnSpPr>
              <a:cxnSpLocks/>
            </p:cNvCxnSpPr>
            <p:nvPr/>
          </p:nvCxnSpPr>
          <p:spPr>
            <a:xfrm>
              <a:off x="2648712" y="3399267"/>
              <a:ext cx="79200" cy="1"/>
            </a:xfrm>
            <a:prstGeom prst="line">
              <a:avLst/>
            </a:prstGeom>
            <a:ln w="3810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8876941D-CD1E-4EC2-9FB8-7F9FF4CF57CC}"/>
                </a:ext>
              </a:extLst>
            </p:cNvPr>
            <p:cNvCxnSpPr>
              <a:cxnSpLocks/>
            </p:cNvCxnSpPr>
            <p:nvPr/>
          </p:nvCxnSpPr>
          <p:spPr>
            <a:xfrm>
              <a:off x="2647900" y="3444207"/>
              <a:ext cx="46800" cy="1"/>
            </a:xfrm>
            <a:prstGeom prst="line">
              <a:avLst/>
            </a:prstGeom>
            <a:ln w="38100" cap="rnd">
              <a:solidFill>
                <a:schemeClr val="bg1">
                  <a:alpha val="3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 descr="图片包含 游戏机, 电视, 画&#10;&#10;描述已自动生成">
            <a:extLst>
              <a:ext uri="{FF2B5EF4-FFF2-40B4-BE49-F238E27FC236}">
                <a16:creationId xmlns:a16="http://schemas.microsoft.com/office/drawing/2014/main" id="{9C264BF9-DBBD-4BCD-AEF6-8D28F8723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10" y="5158946"/>
            <a:ext cx="914400" cy="914400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BEC813A7-2147-4656-82B9-C35716E30D90}"/>
              </a:ext>
            </a:extLst>
          </p:cNvPr>
          <p:cNvGrpSpPr/>
          <p:nvPr/>
        </p:nvGrpSpPr>
        <p:grpSpPr>
          <a:xfrm>
            <a:off x="9432617" y="5024432"/>
            <a:ext cx="540000" cy="1007360"/>
            <a:chOff x="5303520" y="5293360"/>
            <a:chExt cx="540000" cy="100736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2628B72-14CF-475F-9944-DA89258E4DC0}"/>
                </a:ext>
              </a:extLst>
            </p:cNvPr>
            <p:cNvSpPr/>
            <p:nvPr/>
          </p:nvSpPr>
          <p:spPr>
            <a:xfrm>
              <a:off x="5303520" y="5527040"/>
              <a:ext cx="540000" cy="773680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2286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D4192B7-8367-47B8-A5C9-47BB3DCD3BB4}"/>
                </a:ext>
              </a:extLst>
            </p:cNvPr>
            <p:cNvSpPr/>
            <p:nvPr/>
          </p:nvSpPr>
          <p:spPr>
            <a:xfrm>
              <a:off x="5383020" y="5293360"/>
              <a:ext cx="381000" cy="23368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2286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CE5342DA-8482-4B35-8875-AF1E2ACCF1F8}"/>
                </a:ext>
              </a:extLst>
            </p:cNvPr>
            <p:cNvGrpSpPr/>
            <p:nvPr/>
          </p:nvGrpSpPr>
          <p:grpSpPr>
            <a:xfrm>
              <a:off x="5483546" y="5339903"/>
              <a:ext cx="179949" cy="140595"/>
              <a:chOff x="5462231" y="5351967"/>
              <a:chExt cx="179949" cy="140595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248A909-61A1-4C5E-B5EC-7FECB04293CC}"/>
                  </a:ext>
                </a:extLst>
              </p:cNvPr>
              <p:cNvSpPr/>
              <p:nvPr/>
            </p:nvSpPr>
            <p:spPr>
              <a:xfrm>
                <a:off x="5462231" y="5352212"/>
                <a:ext cx="61200" cy="1403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7756CA8-D599-4294-A57E-4D3DC58E685E}"/>
                  </a:ext>
                </a:extLst>
              </p:cNvPr>
              <p:cNvSpPr/>
              <p:nvPr/>
            </p:nvSpPr>
            <p:spPr>
              <a:xfrm>
                <a:off x="5580980" y="5351967"/>
                <a:ext cx="61200" cy="1403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6AFCCBE-7FB8-4789-BFA6-D00BA4DBCDB0}"/>
              </a:ext>
            </a:extLst>
          </p:cNvPr>
          <p:cNvGrpSpPr/>
          <p:nvPr/>
        </p:nvGrpSpPr>
        <p:grpSpPr>
          <a:xfrm>
            <a:off x="7540860" y="6037767"/>
            <a:ext cx="540000" cy="540000"/>
            <a:chOff x="4983000" y="5162435"/>
            <a:chExt cx="1355834" cy="1369364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853FD39-4E49-4B94-8A37-E76B3E74BBC7}"/>
                </a:ext>
              </a:extLst>
            </p:cNvPr>
            <p:cNvSpPr/>
            <p:nvPr/>
          </p:nvSpPr>
          <p:spPr>
            <a:xfrm>
              <a:off x="4983000" y="5162435"/>
              <a:ext cx="1355834" cy="1369364"/>
            </a:xfrm>
            <a:prstGeom prst="ellipse">
              <a:avLst/>
            </a:prstGeom>
            <a:solidFill>
              <a:srgbClr val="FF5339"/>
            </a:solidFill>
            <a:ln>
              <a:noFill/>
            </a:ln>
            <a:effectLst>
              <a:outerShdw blurRad="203200" dist="38100" dir="5400000" algn="t" rotWithShape="0">
                <a:srgbClr val="FF533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1D5B94D-78F5-47A0-85D7-C09D193A1638}"/>
                </a:ext>
              </a:extLst>
            </p:cNvPr>
            <p:cNvCxnSpPr>
              <a:cxnSpLocks/>
            </p:cNvCxnSpPr>
            <p:nvPr/>
          </p:nvCxnSpPr>
          <p:spPr>
            <a:xfrm>
              <a:off x="5324585" y="5512985"/>
              <a:ext cx="672664" cy="668264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FF7158A-A93F-4A60-B155-3C8B85619A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4586" y="5512985"/>
              <a:ext cx="599091" cy="668264"/>
            </a:xfrm>
            <a:prstGeom prst="line">
              <a:avLst/>
            </a:prstGeom>
            <a:ln w="5080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13CE64E-D72D-4B12-B6FB-81CA7DD18E94}"/>
              </a:ext>
            </a:extLst>
          </p:cNvPr>
          <p:cNvGrpSpPr/>
          <p:nvPr/>
        </p:nvGrpSpPr>
        <p:grpSpPr>
          <a:xfrm>
            <a:off x="7461360" y="5057495"/>
            <a:ext cx="540000" cy="779391"/>
            <a:chOff x="5303520" y="5293360"/>
            <a:chExt cx="540000" cy="779391"/>
          </a:xfrm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E1FB6901-92D1-46CF-AD1F-030EF23789CB}"/>
                </a:ext>
              </a:extLst>
            </p:cNvPr>
            <p:cNvSpPr/>
            <p:nvPr/>
          </p:nvSpPr>
          <p:spPr>
            <a:xfrm>
              <a:off x="5303520" y="5527040"/>
              <a:ext cx="540000" cy="490869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2286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577AF531-4D33-406A-966F-D35D6DCB75DA}"/>
                </a:ext>
              </a:extLst>
            </p:cNvPr>
            <p:cNvSpPr/>
            <p:nvPr/>
          </p:nvSpPr>
          <p:spPr>
            <a:xfrm>
              <a:off x="5383020" y="5293360"/>
              <a:ext cx="381000" cy="23368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2286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DF48284F-EC1B-40A7-BB64-85F33FDBD136}"/>
                </a:ext>
              </a:extLst>
            </p:cNvPr>
            <p:cNvSpPr/>
            <p:nvPr/>
          </p:nvSpPr>
          <p:spPr>
            <a:xfrm>
              <a:off x="5434068" y="6003632"/>
              <a:ext cx="278903" cy="691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286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1DC5C99D-93AC-4C61-9CBC-48782CBC7E36}"/>
                </a:ext>
              </a:extLst>
            </p:cNvPr>
            <p:cNvGrpSpPr/>
            <p:nvPr/>
          </p:nvGrpSpPr>
          <p:grpSpPr>
            <a:xfrm>
              <a:off x="5483546" y="5339903"/>
              <a:ext cx="179949" cy="140595"/>
              <a:chOff x="5462231" y="5351967"/>
              <a:chExt cx="179949" cy="140595"/>
            </a:xfrm>
          </p:grpSpPr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19435195-4020-4DA3-AE9E-31ADB8DBE4D9}"/>
                  </a:ext>
                </a:extLst>
              </p:cNvPr>
              <p:cNvSpPr/>
              <p:nvPr/>
            </p:nvSpPr>
            <p:spPr>
              <a:xfrm>
                <a:off x="5462231" y="5352212"/>
                <a:ext cx="61200" cy="1403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E1B29C48-7B49-48E1-AF52-E139AEAB9EC0}"/>
                  </a:ext>
                </a:extLst>
              </p:cNvPr>
              <p:cNvSpPr/>
              <p:nvPr/>
            </p:nvSpPr>
            <p:spPr>
              <a:xfrm>
                <a:off x="5580980" y="5351967"/>
                <a:ext cx="61200" cy="1403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787FEC5F-799A-4FDE-A33D-D66F1E32B109}"/>
              </a:ext>
            </a:extLst>
          </p:cNvPr>
          <p:cNvGrpSpPr/>
          <p:nvPr/>
        </p:nvGrpSpPr>
        <p:grpSpPr>
          <a:xfrm>
            <a:off x="7870811" y="5524855"/>
            <a:ext cx="540000" cy="540000"/>
            <a:chOff x="4983000" y="5162435"/>
            <a:chExt cx="1355834" cy="1369364"/>
          </a:xfrm>
        </p:grpSpPr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A9206697-F506-4FEC-8302-5C7F2DFBC0A8}"/>
                </a:ext>
              </a:extLst>
            </p:cNvPr>
            <p:cNvSpPr/>
            <p:nvPr/>
          </p:nvSpPr>
          <p:spPr>
            <a:xfrm>
              <a:off x="4983000" y="5162435"/>
              <a:ext cx="1355834" cy="1369364"/>
            </a:xfrm>
            <a:prstGeom prst="ellipse">
              <a:avLst/>
            </a:prstGeom>
            <a:solidFill>
              <a:srgbClr val="57C9F7"/>
            </a:solidFill>
            <a:ln>
              <a:noFill/>
            </a:ln>
            <a:effectLst>
              <a:outerShdw blurRad="203200" dist="38100" dir="5400000" algn="t" rotWithShape="0">
                <a:srgbClr val="57C9F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0095F95F-33A8-4EF5-8A8B-C054AC370378}"/>
                </a:ext>
              </a:extLst>
            </p:cNvPr>
            <p:cNvCxnSpPr>
              <a:cxnSpLocks/>
            </p:cNvCxnSpPr>
            <p:nvPr/>
          </p:nvCxnSpPr>
          <p:spPr>
            <a:xfrm>
              <a:off x="5201857" y="5846803"/>
              <a:ext cx="357699" cy="419669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AD003E44-98F9-4346-9D1F-AAB5CDED19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2241" y="5599919"/>
              <a:ext cx="599090" cy="668265"/>
            </a:xfrm>
            <a:prstGeom prst="line">
              <a:avLst/>
            </a:prstGeom>
            <a:ln w="5080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518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52B8FEB-09B1-470C-92A1-586124744D6D}"/>
              </a:ext>
            </a:extLst>
          </p:cNvPr>
          <p:cNvSpPr/>
          <p:nvPr/>
        </p:nvSpPr>
        <p:spPr>
          <a:xfrm>
            <a:off x="4709492" y="2426227"/>
            <a:ext cx="828000" cy="828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E875F15-941B-4C71-A2DE-72AE72A9015F}"/>
              </a:ext>
            </a:extLst>
          </p:cNvPr>
          <p:cNvGrpSpPr/>
          <p:nvPr/>
        </p:nvGrpSpPr>
        <p:grpSpPr>
          <a:xfrm>
            <a:off x="4842973" y="2647947"/>
            <a:ext cx="561039" cy="385549"/>
            <a:chOff x="5003747" y="2786326"/>
            <a:chExt cx="561039" cy="385549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B986697-19A5-41CB-A282-59D4CBAA0C35}"/>
                </a:ext>
              </a:extLst>
            </p:cNvPr>
            <p:cNvSpPr/>
            <p:nvPr/>
          </p:nvSpPr>
          <p:spPr>
            <a:xfrm>
              <a:off x="5003747" y="2786326"/>
              <a:ext cx="561039" cy="360000"/>
            </a:xfrm>
            <a:prstGeom prst="roundRect">
              <a:avLst>
                <a:gd name="adj" fmla="val 3420"/>
              </a:avLst>
            </a:prstGeom>
            <a:solidFill>
              <a:srgbClr val="6AD7EB"/>
            </a:solidFill>
            <a:ln>
              <a:noFill/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034D9122-8832-49BE-A9F2-DD610E7E129A}"/>
                </a:ext>
              </a:extLst>
            </p:cNvPr>
            <p:cNvSpPr/>
            <p:nvPr/>
          </p:nvSpPr>
          <p:spPr>
            <a:xfrm>
              <a:off x="5250536" y="2786326"/>
              <a:ext cx="314250" cy="360000"/>
            </a:xfrm>
            <a:custGeom>
              <a:avLst/>
              <a:gdLst>
                <a:gd name="connsiteX0" fmla="*/ 179614 w 314250"/>
                <a:gd name="connsiteY0" fmla="*/ 0 h 360000"/>
                <a:gd name="connsiteX1" fmla="*/ 301938 w 314250"/>
                <a:gd name="connsiteY1" fmla="*/ 0 h 360000"/>
                <a:gd name="connsiteX2" fmla="*/ 314250 w 314250"/>
                <a:gd name="connsiteY2" fmla="*/ 12312 h 360000"/>
                <a:gd name="connsiteX3" fmla="*/ 314250 w 314250"/>
                <a:gd name="connsiteY3" fmla="*/ 347688 h 360000"/>
                <a:gd name="connsiteX4" fmla="*/ 301938 w 314250"/>
                <a:gd name="connsiteY4" fmla="*/ 360000 h 360000"/>
                <a:gd name="connsiteX5" fmla="*/ 6407 w 314250"/>
                <a:gd name="connsiteY5" fmla="*/ 360000 h 360000"/>
                <a:gd name="connsiteX6" fmla="*/ 0 w 314250"/>
                <a:gd name="connsiteY6" fmla="*/ 298960 h 360000"/>
                <a:gd name="connsiteX7" fmla="*/ 159759 w 314250"/>
                <a:gd name="connsiteY7" fmla="*/ 10352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4250" h="360000">
                  <a:moveTo>
                    <a:pt x="179614" y="0"/>
                  </a:moveTo>
                  <a:lnTo>
                    <a:pt x="301938" y="0"/>
                  </a:lnTo>
                  <a:cubicBezTo>
                    <a:pt x="308738" y="0"/>
                    <a:pt x="314250" y="5512"/>
                    <a:pt x="314250" y="12312"/>
                  </a:cubicBezTo>
                  <a:lnTo>
                    <a:pt x="314250" y="347688"/>
                  </a:lnTo>
                  <a:cubicBezTo>
                    <a:pt x="314250" y="354488"/>
                    <a:pt x="308738" y="360000"/>
                    <a:pt x="301938" y="360000"/>
                  </a:cubicBezTo>
                  <a:lnTo>
                    <a:pt x="6407" y="360000"/>
                  </a:lnTo>
                  <a:lnTo>
                    <a:pt x="0" y="298960"/>
                  </a:lnTo>
                  <a:cubicBezTo>
                    <a:pt x="0" y="178821"/>
                    <a:pt x="63372" y="72899"/>
                    <a:pt x="159759" y="103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3AF7DD3-F53C-440D-B29A-D6025F6CB84E}"/>
                </a:ext>
              </a:extLst>
            </p:cNvPr>
            <p:cNvSpPr/>
            <p:nvPr/>
          </p:nvSpPr>
          <p:spPr>
            <a:xfrm>
              <a:off x="5273732" y="2862547"/>
              <a:ext cx="243117" cy="36468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EBE8135-C18C-4308-BBE6-1EAF90087344}"/>
                </a:ext>
              </a:extLst>
            </p:cNvPr>
            <p:cNvSpPr/>
            <p:nvPr/>
          </p:nvSpPr>
          <p:spPr>
            <a:xfrm>
              <a:off x="5273732" y="2948105"/>
              <a:ext cx="243117" cy="36468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D305217-162F-4DD1-A5E9-BE53EFE13C5A}"/>
                </a:ext>
              </a:extLst>
            </p:cNvPr>
            <p:cNvSpPr/>
            <p:nvPr/>
          </p:nvSpPr>
          <p:spPr>
            <a:xfrm>
              <a:off x="5273732" y="3035534"/>
              <a:ext cx="243117" cy="3646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AB1B6A7-8CDF-4A81-8719-AF915B108D45}"/>
                </a:ext>
              </a:extLst>
            </p:cNvPr>
            <p:cNvSpPr/>
            <p:nvPr/>
          </p:nvSpPr>
          <p:spPr>
            <a:xfrm>
              <a:off x="5273732" y="3035534"/>
              <a:ext cx="207584" cy="3646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3942739-2050-4F64-81E6-B97B5EAFCF02}"/>
                </a:ext>
              </a:extLst>
            </p:cNvPr>
            <p:cNvSpPr/>
            <p:nvPr/>
          </p:nvSpPr>
          <p:spPr>
            <a:xfrm>
              <a:off x="5273732" y="2948105"/>
              <a:ext cx="136519" cy="36468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CC1BDD8-5FA4-4091-A182-9C1366D2AFA2}"/>
                </a:ext>
              </a:extLst>
            </p:cNvPr>
            <p:cNvSpPr/>
            <p:nvPr/>
          </p:nvSpPr>
          <p:spPr>
            <a:xfrm>
              <a:off x="5273732" y="2862547"/>
              <a:ext cx="170182" cy="3646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FFDBD0F-B7C7-498E-B604-5370EEB12395}"/>
                </a:ext>
              </a:extLst>
            </p:cNvPr>
            <p:cNvSpPr/>
            <p:nvPr/>
          </p:nvSpPr>
          <p:spPr>
            <a:xfrm>
              <a:off x="5045672" y="2887955"/>
              <a:ext cx="172800" cy="172052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>
              <a:outerShdw blurRad="635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弧形 13">
              <a:extLst>
                <a:ext uri="{FF2B5EF4-FFF2-40B4-BE49-F238E27FC236}">
                  <a16:creationId xmlns:a16="http://schemas.microsoft.com/office/drawing/2014/main" id="{F2D58E88-9AF4-4204-9B67-70199891799C}"/>
                </a:ext>
              </a:extLst>
            </p:cNvPr>
            <p:cNvSpPr/>
            <p:nvPr/>
          </p:nvSpPr>
          <p:spPr>
            <a:xfrm>
              <a:off x="5130306" y="2862407"/>
              <a:ext cx="118800" cy="118800"/>
            </a:xfrm>
            <a:custGeom>
              <a:avLst/>
              <a:gdLst>
                <a:gd name="connsiteX0" fmla="*/ 415290 w 830580"/>
                <a:gd name="connsiteY0" fmla="*/ 0 h 802007"/>
                <a:gd name="connsiteX1" fmla="*/ 817815 w 830580"/>
                <a:gd name="connsiteY1" fmla="*/ 302346 h 802007"/>
                <a:gd name="connsiteX2" fmla="*/ 415290 w 830580"/>
                <a:gd name="connsiteY2" fmla="*/ 401004 h 802007"/>
                <a:gd name="connsiteX3" fmla="*/ 415290 w 830580"/>
                <a:gd name="connsiteY3" fmla="*/ 0 h 802007"/>
                <a:gd name="connsiteX0" fmla="*/ 415290 w 830580"/>
                <a:gd name="connsiteY0" fmla="*/ 0 h 802007"/>
                <a:gd name="connsiteX1" fmla="*/ 817815 w 830580"/>
                <a:gd name="connsiteY1" fmla="*/ 302346 h 802007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2" fmla="*/ 0 w 402525"/>
                <a:gd name="connsiteY2" fmla="*/ 401004 h 401004"/>
                <a:gd name="connsiteX3" fmla="*/ 0 w 402525"/>
                <a:gd name="connsiteY3" fmla="*/ 0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2" fmla="*/ 0 w 402525"/>
                <a:gd name="connsiteY2" fmla="*/ 401004 h 401004"/>
                <a:gd name="connsiteX3" fmla="*/ 0 w 402525"/>
                <a:gd name="connsiteY3" fmla="*/ 0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2" fmla="*/ 0 w 402525"/>
                <a:gd name="connsiteY2" fmla="*/ 401004 h 401004"/>
                <a:gd name="connsiteX3" fmla="*/ 0 w 402525"/>
                <a:gd name="connsiteY3" fmla="*/ 0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2525" h="401004" stroke="0" extrusionOk="0">
                  <a:moveTo>
                    <a:pt x="0" y="0"/>
                  </a:moveTo>
                  <a:cubicBezTo>
                    <a:pt x="190006" y="0"/>
                    <a:pt x="355778" y="124516"/>
                    <a:pt x="402525" y="302346"/>
                  </a:cubicBezTo>
                  <a:lnTo>
                    <a:pt x="0" y="401004"/>
                  </a:lnTo>
                  <a:lnTo>
                    <a:pt x="0" y="0"/>
                  </a:lnTo>
                  <a:close/>
                </a:path>
                <a:path w="402525" h="401004" fill="none">
                  <a:moveTo>
                    <a:pt x="0" y="0"/>
                  </a:moveTo>
                  <a:cubicBezTo>
                    <a:pt x="190006" y="0"/>
                    <a:pt x="355778" y="124516"/>
                    <a:pt x="402525" y="302346"/>
                  </a:cubicBez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3F40219A-213D-4EDF-A899-34445C734498}"/>
                </a:ext>
              </a:extLst>
            </p:cNvPr>
            <p:cNvSpPr/>
            <p:nvPr/>
          </p:nvSpPr>
          <p:spPr>
            <a:xfrm>
              <a:off x="5105082" y="3112705"/>
              <a:ext cx="384312" cy="59169"/>
            </a:xfrm>
            <a:prstGeom prst="roundRect">
              <a:avLst>
                <a:gd name="adj" fmla="val 50000"/>
              </a:avLst>
            </a:prstGeom>
            <a:solidFill>
              <a:srgbClr val="6AD7EB"/>
            </a:solidFill>
            <a:ln>
              <a:noFill/>
            </a:ln>
            <a:effectLst>
              <a:outerShdw blurRad="635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63654CC0-74AC-4AEC-A7F9-6CC5CF079C76}"/>
                </a:ext>
              </a:extLst>
            </p:cNvPr>
            <p:cNvSpPr/>
            <p:nvPr/>
          </p:nvSpPr>
          <p:spPr>
            <a:xfrm>
              <a:off x="5105082" y="3112705"/>
              <a:ext cx="384312" cy="5916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354B4D1A-CC32-4253-9E5A-36B9F80D3344}"/>
                </a:ext>
              </a:extLst>
            </p:cNvPr>
            <p:cNvSpPr/>
            <p:nvPr/>
          </p:nvSpPr>
          <p:spPr>
            <a:xfrm>
              <a:off x="5325174" y="3112705"/>
              <a:ext cx="163768" cy="59170"/>
            </a:xfrm>
            <a:custGeom>
              <a:avLst/>
              <a:gdLst>
                <a:gd name="connsiteX0" fmla="*/ 21103 w 163768"/>
                <a:gd name="connsiteY0" fmla="*/ 0 h 59170"/>
                <a:gd name="connsiteX1" fmla="*/ 134183 w 163768"/>
                <a:gd name="connsiteY1" fmla="*/ 0 h 59170"/>
                <a:gd name="connsiteX2" fmla="*/ 163768 w 163768"/>
                <a:gd name="connsiteY2" fmla="*/ 29585 h 59170"/>
                <a:gd name="connsiteX3" fmla="*/ 163767 w 163768"/>
                <a:gd name="connsiteY3" fmla="*/ 29585 h 59170"/>
                <a:gd name="connsiteX4" fmla="*/ 134182 w 163768"/>
                <a:gd name="connsiteY4" fmla="*/ 59170 h 59170"/>
                <a:gd name="connsiteX5" fmla="*/ 156 w 163768"/>
                <a:gd name="connsiteY5" fmla="*/ 59170 h 59170"/>
                <a:gd name="connsiteX6" fmla="*/ 0 w 163768"/>
                <a:gd name="connsiteY6" fmla="*/ 58415 h 59170"/>
                <a:gd name="connsiteX7" fmla="*/ 8232 w 163768"/>
                <a:gd name="connsiteY7" fmla="*/ 18629 h 59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68" h="59170">
                  <a:moveTo>
                    <a:pt x="21103" y="0"/>
                  </a:moveTo>
                  <a:lnTo>
                    <a:pt x="134183" y="0"/>
                  </a:lnTo>
                  <a:cubicBezTo>
                    <a:pt x="150522" y="0"/>
                    <a:pt x="163768" y="13246"/>
                    <a:pt x="163768" y="29585"/>
                  </a:cubicBezTo>
                  <a:lnTo>
                    <a:pt x="163767" y="29585"/>
                  </a:lnTo>
                  <a:cubicBezTo>
                    <a:pt x="163767" y="45924"/>
                    <a:pt x="150521" y="59170"/>
                    <a:pt x="134182" y="59170"/>
                  </a:cubicBezTo>
                  <a:lnTo>
                    <a:pt x="156" y="59170"/>
                  </a:lnTo>
                  <a:lnTo>
                    <a:pt x="0" y="58415"/>
                  </a:lnTo>
                  <a:cubicBezTo>
                    <a:pt x="0" y="44302"/>
                    <a:pt x="2931" y="30858"/>
                    <a:pt x="8232" y="1862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F6D8188-7D38-42AD-8D2C-7E2FDE0C446F}"/>
              </a:ext>
            </a:extLst>
          </p:cNvPr>
          <p:cNvGrpSpPr>
            <a:grpSpLocks noChangeAspect="1"/>
          </p:cNvGrpSpPr>
          <p:nvPr/>
        </p:nvGrpSpPr>
        <p:grpSpPr>
          <a:xfrm>
            <a:off x="5736429" y="2423428"/>
            <a:ext cx="359571" cy="360000"/>
            <a:chOff x="6314612" y="2715797"/>
            <a:chExt cx="828000" cy="828989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700DDEB-896A-488F-979A-3C7D62FBFC4E}"/>
                </a:ext>
              </a:extLst>
            </p:cNvPr>
            <p:cNvSpPr/>
            <p:nvPr/>
          </p:nvSpPr>
          <p:spPr>
            <a:xfrm>
              <a:off x="6314612" y="2715797"/>
              <a:ext cx="828000" cy="8289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F7C75F70-9E52-4D11-A0ED-95E215BAA4FC}"/>
                </a:ext>
              </a:extLst>
            </p:cNvPr>
            <p:cNvGrpSpPr/>
            <p:nvPr/>
          </p:nvGrpSpPr>
          <p:grpSpPr>
            <a:xfrm>
              <a:off x="6448093" y="2937517"/>
              <a:ext cx="561039" cy="385549"/>
              <a:chOff x="5003747" y="2786326"/>
              <a:chExt cx="561039" cy="385549"/>
            </a:xfrm>
          </p:grpSpPr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275BD65E-43D8-41B3-8BE7-8214C1F8E4FA}"/>
                  </a:ext>
                </a:extLst>
              </p:cNvPr>
              <p:cNvSpPr/>
              <p:nvPr/>
            </p:nvSpPr>
            <p:spPr>
              <a:xfrm>
                <a:off x="5003747" y="2786326"/>
                <a:ext cx="561039" cy="360000"/>
              </a:xfrm>
              <a:prstGeom prst="roundRect">
                <a:avLst>
                  <a:gd name="adj" fmla="val 3420"/>
                </a:avLst>
              </a:prstGeom>
              <a:solidFill>
                <a:srgbClr val="6AD7EB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906C5685-C303-4E2C-BE53-02575835263E}"/>
                  </a:ext>
                </a:extLst>
              </p:cNvPr>
              <p:cNvSpPr/>
              <p:nvPr/>
            </p:nvSpPr>
            <p:spPr>
              <a:xfrm>
                <a:off x="5250536" y="2786326"/>
                <a:ext cx="314250" cy="360000"/>
              </a:xfrm>
              <a:custGeom>
                <a:avLst/>
                <a:gdLst>
                  <a:gd name="connsiteX0" fmla="*/ 179614 w 314250"/>
                  <a:gd name="connsiteY0" fmla="*/ 0 h 360000"/>
                  <a:gd name="connsiteX1" fmla="*/ 301938 w 314250"/>
                  <a:gd name="connsiteY1" fmla="*/ 0 h 360000"/>
                  <a:gd name="connsiteX2" fmla="*/ 314250 w 314250"/>
                  <a:gd name="connsiteY2" fmla="*/ 12312 h 360000"/>
                  <a:gd name="connsiteX3" fmla="*/ 314250 w 314250"/>
                  <a:gd name="connsiteY3" fmla="*/ 347688 h 360000"/>
                  <a:gd name="connsiteX4" fmla="*/ 301938 w 314250"/>
                  <a:gd name="connsiteY4" fmla="*/ 360000 h 360000"/>
                  <a:gd name="connsiteX5" fmla="*/ 6407 w 314250"/>
                  <a:gd name="connsiteY5" fmla="*/ 360000 h 360000"/>
                  <a:gd name="connsiteX6" fmla="*/ 0 w 314250"/>
                  <a:gd name="connsiteY6" fmla="*/ 298960 h 360000"/>
                  <a:gd name="connsiteX7" fmla="*/ 159759 w 314250"/>
                  <a:gd name="connsiteY7" fmla="*/ 10352 h 3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4250" h="360000">
                    <a:moveTo>
                      <a:pt x="179614" y="0"/>
                    </a:moveTo>
                    <a:lnTo>
                      <a:pt x="301938" y="0"/>
                    </a:lnTo>
                    <a:cubicBezTo>
                      <a:pt x="308738" y="0"/>
                      <a:pt x="314250" y="5512"/>
                      <a:pt x="314250" y="12312"/>
                    </a:cubicBezTo>
                    <a:lnTo>
                      <a:pt x="314250" y="347688"/>
                    </a:lnTo>
                    <a:cubicBezTo>
                      <a:pt x="314250" y="354488"/>
                      <a:pt x="308738" y="360000"/>
                      <a:pt x="301938" y="360000"/>
                    </a:cubicBezTo>
                    <a:lnTo>
                      <a:pt x="6407" y="360000"/>
                    </a:lnTo>
                    <a:lnTo>
                      <a:pt x="0" y="298960"/>
                    </a:lnTo>
                    <a:cubicBezTo>
                      <a:pt x="0" y="178821"/>
                      <a:pt x="63372" y="72899"/>
                      <a:pt x="159759" y="10352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507373A-6776-4C50-836C-50F1B5296DA3}"/>
                  </a:ext>
                </a:extLst>
              </p:cNvPr>
              <p:cNvSpPr/>
              <p:nvPr/>
            </p:nvSpPr>
            <p:spPr>
              <a:xfrm>
                <a:off x="5273732" y="2862547"/>
                <a:ext cx="243117" cy="36468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233CEB02-B4E7-4511-87C9-7A25D3F8C667}"/>
                  </a:ext>
                </a:extLst>
              </p:cNvPr>
              <p:cNvSpPr/>
              <p:nvPr/>
            </p:nvSpPr>
            <p:spPr>
              <a:xfrm>
                <a:off x="5273732" y="2948105"/>
                <a:ext cx="243117" cy="36468"/>
              </a:xfrm>
              <a:prstGeom prst="rect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47C20741-C964-4AF8-AE95-38854A8E711F}"/>
                  </a:ext>
                </a:extLst>
              </p:cNvPr>
              <p:cNvSpPr/>
              <p:nvPr/>
            </p:nvSpPr>
            <p:spPr>
              <a:xfrm>
                <a:off x="5273732" y="3035534"/>
                <a:ext cx="243117" cy="36468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617812EF-BB5C-4410-A7C9-E615D1453F79}"/>
                  </a:ext>
                </a:extLst>
              </p:cNvPr>
              <p:cNvSpPr/>
              <p:nvPr/>
            </p:nvSpPr>
            <p:spPr>
              <a:xfrm>
                <a:off x="5273732" y="3035534"/>
                <a:ext cx="207584" cy="36468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9AF319D8-681A-44AD-BC68-60E829ED1723}"/>
                  </a:ext>
                </a:extLst>
              </p:cNvPr>
              <p:cNvSpPr/>
              <p:nvPr/>
            </p:nvSpPr>
            <p:spPr>
              <a:xfrm>
                <a:off x="5273732" y="2948105"/>
                <a:ext cx="136519" cy="36468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C55EC8B-8545-48A0-843E-0775C5107DE9}"/>
                  </a:ext>
                </a:extLst>
              </p:cNvPr>
              <p:cNvSpPr/>
              <p:nvPr/>
            </p:nvSpPr>
            <p:spPr>
              <a:xfrm>
                <a:off x="5273732" y="2862547"/>
                <a:ext cx="170182" cy="36468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051A0657-6FD1-4590-9EC2-C9AD445F364A}"/>
                  </a:ext>
                </a:extLst>
              </p:cNvPr>
              <p:cNvSpPr/>
              <p:nvPr/>
            </p:nvSpPr>
            <p:spPr>
              <a:xfrm>
                <a:off x="5045672" y="2887955"/>
                <a:ext cx="172800" cy="172052"/>
              </a:xfrm>
              <a:prstGeom prst="ellipse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5" name="弧形 13">
                <a:extLst>
                  <a:ext uri="{FF2B5EF4-FFF2-40B4-BE49-F238E27FC236}">
                    <a16:creationId xmlns:a16="http://schemas.microsoft.com/office/drawing/2014/main" id="{088D553C-517B-4EAC-96B1-A447A13D5E13}"/>
                  </a:ext>
                </a:extLst>
              </p:cNvPr>
              <p:cNvSpPr/>
              <p:nvPr/>
            </p:nvSpPr>
            <p:spPr>
              <a:xfrm>
                <a:off x="5130306" y="2862407"/>
                <a:ext cx="118800" cy="118800"/>
              </a:xfrm>
              <a:custGeom>
                <a:avLst/>
                <a:gdLst>
                  <a:gd name="connsiteX0" fmla="*/ 415290 w 830580"/>
                  <a:gd name="connsiteY0" fmla="*/ 0 h 802007"/>
                  <a:gd name="connsiteX1" fmla="*/ 817815 w 830580"/>
                  <a:gd name="connsiteY1" fmla="*/ 302346 h 802007"/>
                  <a:gd name="connsiteX2" fmla="*/ 415290 w 830580"/>
                  <a:gd name="connsiteY2" fmla="*/ 401004 h 802007"/>
                  <a:gd name="connsiteX3" fmla="*/ 415290 w 830580"/>
                  <a:gd name="connsiteY3" fmla="*/ 0 h 802007"/>
                  <a:gd name="connsiteX0" fmla="*/ 415290 w 830580"/>
                  <a:gd name="connsiteY0" fmla="*/ 0 h 802007"/>
                  <a:gd name="connsiteX1" fmla="*/ 817815 w 830580"/>
                  <a:gd name="connsiteY1" fmla="*/ 302346 h 802007"/>
                  <a:gd name="connsiteX0" fmla="*/ 0 w 402525"/>
                  <a:gd name="connsiteY0" fmla="*/ 0 h 401004"/>
                  <a:gd name="connsiteX1" fmla="*/ 402525 w 402525"/>
                  <a:gd name="connsiteY1" fmla="*/ 302346 h 401004"/>
                  <a:gd name="connsiteX2" fmla="*/ 0 w 402525"/>
                  <a:gd name="connsiteY2" fmla="*/ 401004 h 401004"/>
                  <a:gd name="connsiteX3" fmla="*/ 0 w 402525"/>
                  <a:gd name="connsiteY3" fmla="*/ 0 h 401004"/>
                  <a:gd name="connsiteX0" fmla="*/ 0 w 402525"/>
                  <a:gd name="connsiteY0" fmla="*/ 0 h 401004"/>
                  <a:gd name="connsiteX1" fmla="*/ 402525 w 402525"/>
                  <a:gd name="connsiteY1" fmla="*/ 302346 h 401004"/>
                  <a:gd name="connsiteX0" fmla="*/ 0 w 402525"/>
                  <a:gd name="connsiteY0" fmla="*/ 0 h 401004"/>
                  <a:gd name="connsiteX1" fmla="*/ 402525 w 402525"/>
                  <a:gd name="connsiteY1" fmla="*/ 302346 h 401004"/>
                  <a:gd name="connsiteX2" fmla="*/ 0 w 402525"/>
                  <a:gd name="connsiteY2" fmla="*/ 401004 h 401004"/>
                  <a:gd name="connsiteX3" fmla="*/ 0 w 402525"/>
                  <a:gd name="connsiteY3" fmla="*/ 0 h 401004"/>
                  <a:gd name="connsiteX0" fmla="*/ 0 w 402525"/>
                  <a:gd name="connsiteY0" fmla="*/ 0 h 401004"/>
                  <a:gd name="connsiteX1" fmla="*/ 402525 w 402525"/>
                  <a:gd name="connsiteY1" fmla="*/ 302346 h 401004"/>
                  <a:gd name="connsiteX0" fmla="*/ 0 w 402525"/>
                  <a:gd name="connsiteY0" fmla="*/ 0 h 401004"/>
                  <a:gd name="connsiteX1" fmla="*/ 402525 w 402525"/>
                  <a:gd name="connsiteY1" fmla="*/ 302346 h 401004"/>
                  <a:gd name="connsiteX2" fmla="*/ 0 w 402525"/>
                  <a:gd name="connsiteY2" fmla="*/ 401004 h 401004"/>
                  <a:gd name="connsiteX3" fmla="*/ 0 w 402525"/>
                  <a:gd name="connsiteY3" fmla="*/ 0 h 401004"/>
                  <a:gd name="connsiteX0" fmla="*/ 0 w 402525"/>
                  <a:gd name="connsiteY0" fmla="*/ 0 h 401004"/>
                  <a:gd name="connsiteX1" fmla="*/ 402525 w 402525"/>
                  <a:gd name="connsiteY1" fmla="*/ 302346 h 401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2525" h="401004" stroke="0" extrusionOk="0">
                    <a:moveTo>
                      <a:pt x="0" y="0"/>
                    </a:moveTo>
                    <a:cubicBezTo>
                      <a:pt x="190006" y="0"/>
                      <a:pt x="355778" y="124516"/>
                      <a:pt x="402525" y="302346"/>
                    </a:cubicBezTo>
                    <a:lnTo>
                      <a:pt x="0" y="401004"/>
                    </a:lnTo>
                    <a:lnTo>
                      <a:pt x="0" y="0"/>
                    </a:lnTo>
                    <a:close/>
                  </a:path>
                  <a:path w="402525" h="401004" fill="none">
                    <a:moveTo>
                      <a:pt x="0" y="0"/>
                    </a:moveTo>
                    <a:cubicBezTo>
                      <a:pt x="190006" y="0"/>
                      <a:pt x="355778" y="124516"/>
                      <a:pt x="402525" y="302346"/>
                    </a:cubicBezTo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DD13F59E-22EE-4B84-AF29-04F5985DF6C8}"/>
                  </a:ext>
                </a:extLst>
              </p:cNvPr>
              <p:cNvSpPr/>
              <p:nvPr/>
            </p:nvSpPr>
            <p:spPr>
              <a:xfrm>
                <a:off x="5105082" y="3112705"/>
                <a:ext cx="384312" cy="59169"/>
              </a:xfrm>
              <a:prstGeom prst="roundRect">
                <a:avLst>
                  <a:gd name="adj" fmla="val 50000"/>
                </a:avLst>
              </a:prstGeom>
              <a:solidFill>
                <a:srgbClr val="6AD7EB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58AD01ED-8D45-480D-8B45-9BDF219D66CF}"/>
                  </a:ext>
                </a:extLst>
              </p:cNvPr>
              <p:cNvSpPr/>
              <p:nvPr/>
            </p:nvSpPr>
            <p:spPr>
              <a:xfrm>
                <a:off x="5105082" y="3112705"/>
                <a:ext cx="384312" cy="5916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9D072A0B-E2FE-4B10-9C5B-28A883F14CEE}"/>
                  </a:ext>
                </a:extLst>
              </p:cNvPr>
              <p:cNvSpPr/>
              <p:nvPr/>
            </p:nvSpPr>
            <p:spPr>
              <a:xfrm>
                <a:off x="5325174" y="3112705"/>
                <a:ext cx="163768" cy="59170"/>
              </a:xfrm>
              <a:custGeom>
                <a:avLst/>
                <a:gdLst>
                  <a:gd name="connsiteX0" fmla="*/ 21103 w 163768"/>
                  <a:gd name="connsiteY0" fmla="*/ 0 h 59170"/>
                  <a:gd name="connsiteX1" fmla="*/ 134183 w 163768"/>
                  <a:gd name="connsiteY1" fmla="*/ 0 h 59170"/>
                  <a:gd name="connsiteX2" fmla="*/ 163768 w 163768"/>
                  <a:gd name="connsiteY2" fmla="*/ 29585 h 59170"/>
                  <a:gd name="connsiteX3" fmla="*/ 163767 w 163768"/>
                  <a:gd name="connsiteY3" fmla="*/ 29585 h 59170"/>
                  <a:gd name="connsiteX4" fmla="*/ 134182 w 163768"/>
                  <a:gd name="connsiteY4" fmla="*/ 59170 h 59170"/>
                  <a:gd name="connsiteX5" fmla="*/ 156 w 163768"/>
                  <a:gd name="connsiteY5" fmla="*/ 59170 h 59170"/>
                  <a:gd name="connsiteX6" fmla="*/ 0 w 163768"/>
                  <a:gd name="connsiteY6" fmla="*/ 58415 h 59170"/>
                  <a:gd name="connsiteX7" fmla="*/ 8232 w 163768"/>
                  <a:gd name="connsiteY7" fmla="*/ 18629 h 59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768" h="59170">
                    <a:moveTo>
                      <a:pt x="21103" y="0"/>
                    </a:moveTo>
                    <a:lnTo>
                      <a:pt x="134183" y="0"/>
                    </a:lnTo>
                    <a:cubicBezTo>
                      <a:pt x="150522" y="0"/>
                      <a:pt x="163768" y="13246"/>
                      <a:pt x="163768" y="29585"/>
                    </a:cubicBezTo>
                    <a:lnTo>
                      <a:pt x="163767" y="29585"/>
                    </a:lnTo>
                    <a:cubicBezTo>
                      <a:pt x="163767" y="45924"/>
                      <a:pt x="150521" y="59170"/>
                      <a:pt x="134182" y="59170"/>
                    </a:cubicBezTo>
                    <a:lnTo>
                      <a:pt x="156" y="59170"/>
                    </a:lnTo>
                    <a:lnTo>
                      <a:pt x="0" y="58415"/>
                    </a:lnTo>
                    <a:cubicBezTo>
                      <a:pt x="0" y="44302"/>
                      <a:pt x="2931" y="30858"/>
                      <a:pt x="8232" y="18629"/>
                    </a:cubicBez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364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52B8FEB-09B1-470C-92A1-586124744D6D}"/>
              </a:ext>
            </a:extLst>
          </p:cNvPr>
          <p:cNvSpPr/>
          <p:nvPr/>
        </p:nvSpPr>
        <p:spPr>
          <a:xfrm>
            <a:off x="6647622" y="3345445"/>
            <a:ext cx="828000" cy="828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E875F15-941B-4C71-A2DE-72AE72A9015F}"/>
              </a:ext>
            </a:extLst>
          </p:cNvPr>
          <p:cNvGrpSpPr/>
          <p:nvPr/>
        </p:nvGrpSpPr>
        <p:grpSpPr>
          <a:xfrm>
            <a:off x="6781103" y="3567165"/>
            <a:ext cx="561039" cy="385549"/>
            <a:chOff x="5003747" y="2786326"/>
            <a:chExt cx="561039" cy="385549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B986697-19A5-41CB-A282-59D4CBAA0C35}"/>
                </a:ext>
              </a:extLst>
            </p:cNvPr>
            <p:cNvSpPr/>
            <p:nvPr/>
          </p:nvSpPr>
          <p:spPr>
            <a:xfrm>
              <a:off x="5003747" y="2786326"/>
              <a:ext cx="561039" cy="360000"/>
            </a:xfrm>
            <a:prstGeom prst="roundRect">
              <a:avLst>
                <a:gd name="adj" fmla="val 3420"/>
              </a:avLst>
            </a:prstGeom>
            <a:solidFill>
              <a:srgbClr val="6AD7E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034D9122-8832-49BE-A9F2-DD610E7E129A}"/>
                </a:ext>
              </a:extLst>
            </p:cNvPr>
            <p:cNvSpPr/>
            <p:nvPr/>
          </p:nvSpPr>
          <p:spPr>
            <a:xfrm>
              <a:off x="5250536" y="2786326"/>
              <a:ext cx="314250" cy="360000"/>
            </a:xfrm>
            <a:custGeom>
              <a:avLst/>
              <a:gdLst>
                <a:gd name="connsiteX0" fmla="*/ 179614 w 314250"/>
                <a:gd name="connsiteY0" fmla="*/ 0 h 360000"/>
                <a:gd name="connsiteX1" fmla="*/ 301938 w 314250"/>
                <a:gd name="connsiteY1" fmla="*/ 0 h 360000"/>
                <a:gd name="connsiteX2" fmla="*/ 314250 w 314250"/>
                <a:gd name="connsiteY2" fmla="*/ 12312 h 360000"/>
                <a:gd name="connsiteX3" fmla="*/ 314250 w 314250"/>
                <a:gd name="connsiteY3" fmla="*/ 347688 h 360000"/>
                <a:gd name="connsiteX4" fmla="*/ 301938 w 314250"/>
                <a:gd name="connsiteY4" fmla="*/ 360000 h 360000"/>
                <a:gd name="connsiteX5" fmla="*/ 6407 w 314250"/>
                <a:gd name="connsiteY5" fmla="*/ 360000 h 360000"/>
                <a:gd name="connsiteX6" fmla="*/ 0 w 314250"/>
                <a:gd name="connsiteY6" fmla="*/ 298960 h 360000"/>
                <a:gd name="connsiteX7" fmla="*/ 159759 w 314250"/>
                <a:gd name="connsiteY7" fmla="*/ 10352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4250" h="360000">
                  <a:moveTo>
                    <a:pt x="179614" y="0"/>
                  </a:moveTo>
                  <a:lnTo>
                    <a:pt x="301938" y="0"/>
                  </a:lnTo>
                  <a:cubicBezTo>
                    <a:pt x="308738" y="0"/>
                    <a:pt x="314250" y="5512"/>
                    <a:pt x="314250" y="12312"/>
                  </a:cubicBezTo>
                  <a:lnTo>
                    <a:pt x="314250" y="347688"/>
                  </a:lnTo>
                  <a:cubicBezTo>
                    <a:pt x="314250" y="354488"/>
                    <a:pt x="308738" y="360000"/>
                    <a:pt x="301938" y="360000"/>
                  </a:cubicBezTo>
                  <a:lnTo>
                    <a:pt x="6407" y="360000"/>
                  </a:lnTo>
                  <a:lnTo>
                    <a:pt x="0" y="298960"/>
                  </a:lnTo>
                  <a:cubicBezTo>
                    <a:pt x="0" y="178821"/>
                    <a:pt x="63372" y="72899"/>
                    <a:pt x="159759" y="103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3AF7DD3-F53C-440D-B29A-D6025F6CB84E}"/>
                </a:ext>
              </a:extLst>
            </p:cNvPr>
            <p:cNvSpPr/>
            <p:nvPr/>
          </p:nvSpPr>
          <p:spPr>
            <a:xfrm>
              <a:off x="5273732" y="2862547"/>
              <a:ext cx="243117" cy="36468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EBE8135-C18C-4308-BBE6-1EAF90087344}"/>
                </a:ext>
              </a:extLst>
            </p:cNvPr>
            <p:cNvSpPr/>
            <p:nvPr/>
          </p:nvSpPr>
          <p:spPr>
            <a:xfrm>
              <a:off x="5273732" y="2948105"/>
              <a:ext cx="243117" cy="36468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D305217-162F-4DD1-A5E9-BE53EFE13C5A}"/>
                </a:ext>
              </a:extLst>
            </p:cNvPr>
            <p:cNvSpPr/>
            <p:nvPr/>
          </p:nvSpPr>
          <p:spPr>
            <a:xfrm>
              <a:off x="5273732" y="3035534"/>
              <a:ext cx="243117" cy="3646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AB1B6A7-8CDF-4A81-8719-AF915B108D45}"/>
                </a:ext>
              </a:extLst>
            </p:cNvPr>
            <p:cNvSpPr/>
            <p:nvPr/>
          </p:nvSpPr>
          <p:spPr>
            <a:xfrm>
              <a:off x="5273732" y="3035534"/>
              <a:ext cx="207584" cy="3646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3942739-2050-4F64-81E6-B97B5EAFCF02}"/>
                </a:ext>
              </a:extLst>
            </p:cNvPr>
            <p:cNvSpPr/>
            <p:nvPr/>
          </p:nvSpPr>
          <p:spPr>
            <a:xfrm>
              <a:off x="5273732" y="2948105"/>
              <a:ext cx="136519" cy="36468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CC1BDD8-5FA4-4091-A182-9C1366D2AFA2}"/>
                </a:ext>
              </a:extLst>
            </p:cNvPr>
            <p:cNvSpPr/>
            <p:nvPr/>
          </p:nvSpPr>
          <p:spPr>
            <a:xfrm>
              <a:off x="5273732" y="2862547"/>
              <a:ext cx="170182" cy="3646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FFDBD0F-B7C7-498E-B604-5370EEB12395}"/>
                </a:ext>
              </a:extLst>
            </p:cNvPr>
            <p:cNvSpPr/>
            <p:nvPr/>
          </p:nvSpPr>
          <p:spPr>
            <a:xfrm>
              <a:off x="5045672" y="2887955"/>
              <a:ext cx="172800" cy="172052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弧形 13">
              <a:extLst>
                <a:ext uri="{FF2B5EF4-FFF2-40B4-BE49-F238E27FC236}">
                  <a16:creationId xmlns:a16="http://schemas.microsoft.com/office/drawing/2014/main" id="{F2D58E88-9AF4-4204-9B67-70199891799C}"/>
                </a:ext>
              </a:extLst>
            </p:cNvPr>
            <p:cNvSpPr/>
            <p:nvPr/>
          </p:nvSpPr>
          <p:spPr>
            <a:xfrm>
              <a:off x="5130306" y="2862407"/>
              <a:ext cx="118800" cy="118800"/>
            </a:xfrm>
            <a:custGeom>
              <a:avLst/>
              <a:gdLst>
                <a:gd name="connsiteX0" fmla="*/ 415290 w 830580"/>
                <a:gd name="connsiteY0" fmla="*/ 0 h 802007"/>
                <a:gd name="connsiteX1" fmla="*/ 817815 w 830580"/>
                <a:gd name="connsiteY1" fmla="*/ 302346 h 802007"/>
                <a:gd name="connsiteX2" fmla="*/ 415290 w 830580"/>
                <a:gd name="connsiteY2" fmla="*/ 401004 h 802007"/>
                <a:gd name="connsiteX3" fmla="*/ 415290 w 830580"/>
                <a:gd name="connsiteY3" fmla="*/ 0 h 802007"/>
                <a:gd name="connsiteX0" fmla="*/ 415290 w 830580"/>
                <a:gd name="connsiteY0" fmla="*/ 0 h 802007"/>
                <a:gd name="connsiteX1" fmla="*/ 817815 w 830580"/>
                <a:gd name="connsiteY1" fmla="*/ 302346 h 802007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2" fmla="*/ 0 w 402525"/>
                <a:gd name="connsiteY2" fmla="*/ 401004 h 401004"/>
                <a:gd name="connsiteX3" fmla="*/ 0 w 402525"/>
                <a:gd name="connsiteY3" fmla="*/ 0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2" fmla="*/ 0 w 402525"/>
                <a:gd name="connsiteY2" fmla="*/ 401004 h 401004"/>
                <a:gd name="connsiteX3" fmla="*/ 0 w 402525"/>
                <a:gd name="connsiteY3" fmla="*/ 0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2" fmla="*/ 0 w 402525"/>
                <a:gd name="connsiteY2" fmla="*/ 401004 h 401004"/>
                <a:gd name="connsiteX3" fmla="*/ 0 w 402525"/>
                <a:gd name="connsiteY3" fmla="*/ 0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2525" h="401004" stroke="0" extrusionOk="0">
                  <a:moveTo>
                    <a:pt x="0" y="0"/>
                  </a:moveTo>
                  <a:cubicBezTo>
                    <a:pt x="190006" y="0"/>
                    <a:pt x="355778" y="124516"/>
                    <a:pt x="402525" y="302346"/>
                  </a:cubicBezTo>
                  <a:lnTo>
                    <a:pt x="0" y="401004"/>
                  </a:lnTo>
                  <a:lnTo>
                    <a:pt x="0" y="0"/>
                  </a:lnTo>
                  <a:close/>
                </a:path>
                <a:path w="402525" h="401004" fill="none">
                  <a:moveTo>
                    <a:pt x="0" y="0"/>
                  </a:moveTo>
                  <a:cubicBezTo>
                    <a:pt x="190006" y="0"/>
                    <a:pt x="355778" y="124516"/>
                    <a:pt x="402525" y="302346"/>
                  </a:cubicBez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3F40219A-213D-4EDF-A899-34445C734498}"/>
                </a:ext>
              </a:extLst>
            </p:cNvPr>
            <p:cNvSpPr/>
            <p:nvPr/>
          </p:nvSpPr>
          <p:spPr>
            <a:xfrm>
              <a:off x="5105082" y="3112705"/>
              <a:ext cx="384312" cy="59169"/>
            </a:xfrm>
            <a:prstGeom prst="roundRect">
              <a:avLst>
                <a:gd name="adj" fmla="val 50000"/>
              </a:avLst>
            </a:prstGeom>
            <a:solidFill>
              <a:srgbClr val="6AD7E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63654CC0-74AC-4AEC-A7F9-6CC5CF079C76}"/>
                </a:ext>
              </a:extLst>
            </p:cNvPr>
            <p:cNvSpPr/>
            <p:nvPr/>
          </p:nvSpPr>
          <p:spPr>
            <a:xfrm>
              <a:off x="5104630" y="3112705"/>
              <a:ext cx="384312" cy="5916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354B4D1A-CC32-4253-9E5A-36B9F80D3344}"/>
                </a:ext>
              </a:extLst>
            </p:cNvPr>
            <p:cNvSpPr/>
            <p:nvPr/>
          </p:nvSpPr>
          <p:spPr>
            <a:xfrm>
              <a:off x="5325174" y="3112705"/>
              <a:ext cx="163768" cy="59170"/>
            </a:xfrm>
            <a:custGeom>
              <a:avLst/>
              <a:gdLst>
                <a:gd name="connsiteX0" fmla="*/ 21103 w 163768"/>
                <a:gd name="connsiteY0" fmla="*/ 0 h 59170"/>
                <a:gd name="connsiteX1" fmla="*/ 134183 w 163768"/>
                <a:gd name="connsiteY1" fmla="*/ 0 h 59170"/>
                <a:gd name="connsiteX2" fmla="*/ 163768 w 163768"/>
                <a:gd name="connsiteY2" fmla="*/ 29585 h 59170"/>
                <a:gd name="connsiteX3" fmla="*/ 163767 w 163768"/>
                <a:gd name="connsiteY3" fmla="*/ 29585 h 59170"/>
                <a:gd name="connsiteX4" fmla="*/ 134182 w 163768"/>
                <a:gd name="connsiteY4" fmla="*/ 59170 h 59170"/>
                <a:gd name="connsiteX5" fmla="*/ 156 w 163768"/>
                <a:gd name="connsiteY5" fmla="*/ 59170 h 59170"/>
                <a:gd name="connsiteX6" fmla="*/ 0 w 163768"/>
                <a:gd name="connsiteY6" fmla="*/ 58415 h 59170"/>
                <a:gd name="connsiteX7" fmla="*/ 8232 w 163768"/>
                <a:gd name="connsiteY7" fmla="*/ 18629 h 59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68" h="59170">
                  <a:moveTo>
                    <a:pt x="21103" y="0"/>
                  </a:moveTo>
                  <a:lnTo>
                    <a:pt x="134183" y="0"/>
                  </a:lnTo>
                  <a:cubicBezTo>
                    <a:pt x="150522" y="0"/>
                    <a:pt x="163768" y="13246"/>
                    <a:pt x="163768" y="29585"/>
                  </a:cubicBezTo>
                  <a:lnTo>
                    <a:pt x="163767" y="29585"/>
                  </a:lnTo>
                  <a:cubicBezTo>
                    <a:pt x="163767" y="45924"/>
                    <a:pt x="150521" y="59170"/>
                    <a:pt x="134182" y="59170"/>
                  </a:cubicBezTo>
                  <a:lnTo>
                    <a:pt x="156" y="59170"/>
                  </a:lnTo>
                  <a:lnTo>
                    <a:pt x="0" y="58415"/>
                  </a:lnTo>
                  <a:cubicBezTo>
                    <a:pt x="0" y="44302"/>
                    <a:pt x="2931" y="30858"/>
                    <a:pt x="8232" y="1862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B426FC72-9550-496A-8600-4EB43B5E4B7F}"/>
              </a:ext>
            </a:extLst>
          </p:cNvPr>
          <p:cNvSpPr/>
          <p:nvPr/>
        </p:nvSpPr>
        <p:spPr>
          <a:xfrm>
            <a:off x="8178639" y="3347551"/>
            <a:ext cx="828000" cy="828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80542330-1CA0-4158-BA52-26A2EE9469DB}"/>
              </a:ext>
            </a:extLst>
          </p:cNvPr>
          <p:cNvGrpSpPr/>
          <p:nvPr/>
        </p:nvGrpSpPr>
        <p:grpSpPr>
          <a:xfrm>
            <a:off x="8312120" y="3569271"/>
            <a:ext cx="561039" cy="385549"/>
            <a:chOff x="5003747" y="2786326"/>
            <a:chExt cx="561039" cy="385549"/>
          </a:xfrm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FB344223-14AC-46E6-96FC-F146CEE399B2}"/>
                </a:ext>
              </a:extLst>
            </p:cNvPr>
            <p:cNvSpPr/>
            <p:nvPr/>
          </p:nvSpPr>
          <p:spPr>
            <a:xfrm>
              <a:off x="5003747" y="2786326"/>
              <a:ext cx="561039" cy="360000"/>
            </a:xfrm>
            <a:prstGeom prst="roundRect">
              <a:avLst>
                <a:gd name="adj" fmla="val 3420"/>
              </a:avLst>
            </a:prstGeom>
            <a:solidFill>
              <a:srgbClr val="6AD7E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E1BD71EF-6B0A-4B28-8283-CBC4C4211ACC}"/>
                </a:ext>
              </a:extLst>
            </p:cNvPr>
            <p:cNvSpPr/>
            <p:nvPr/>
          </p:nvSpPr>
          <p:spPr>
            <a:xfrm>
              <a:off x="5250536" y="2786326"/>
              <a:ext cx="314250" cy="360000"/>
            </a:xfrm>
            <a:custGeom>
              <a:avLst/>
              <a:gdLst>
                <a:gd name="connsiteX0" fmla="*/ 179614 w 314250"/>
                <a:gd name="connsiteY0" fmla="*/ 0 h 360000"/>
                <a:gd name="connsiteX1" fmla="*/ 301938 w 314250"/>
                <a:gd name="connsiteY1" fmla="*/ 0 h 360000"/>
                <a:gd name="connsiteX2" fmla="*/ 314250 w 314250"/>
                <a:gd name="connsiteY2" fmla="*/ 12312 h 360000"/>
                <a:gd name="connsiteX3" fmla="*/ 314250 w 314250"/>
                <a:gd name="connsiteY3" fmla="*/ 347688 h 360000"/>
                <a:gd name="connsiteX4" fmla="*/ 301938 w 314250"/>
                <a:gd name="connsiteY4" fmla="*/ 360000 h 360000"/>
                <a:gd name="connsiteX5" fmla="*/ 6407 w 314250"/>
                <a:gd name="connsiteY5" fmla="*/ 360000 h 360000"/>
                <a:gd name="connsiteX6" fmla="*/ 0 w 314250"/>
                <a:gd name="connsiteY6" fmla="*/ 298960 h 360000"/>
                <a:gd name="connsiteX7" fmla="*/ 159759 w 314250"/>
                <a:gd name="connsiteY7" fmla="*/ 10352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4250" h="360000">
                  <a:moveTo>
                    <a:pt x="179614" y="0"/>
                  </a:moveTo>
                  <a:lnTo>
                    <a:pt x="301938" y="0"/>
                  </a:lnTo>
                  <a:cubicBezTo>
                    <a:pt x="308738" y="0"/>
                    <a:pt x="314250" y="5512"/>
                    <a:pt x="314250" y="12312"/>
                  </a:cubicBezTo>
                  <a:lnTo>
                    <a:pt x="314250" y="347688"/>
                  </a:lnTo>
                  <a:cubicBezTo>
                    <a:pt x="314250" y="354488"/>
                    <a:pt x="308738" y="360000"/>
                    <a:pt x="301938" y="360000"/>
                  </a:cubicBezTo>
                  <a:lnTo>
                    <a:pt x="6407" y="360000"/>
                  </a:lnTo>
                  <a:lnTo>
                    <a:pt x="0" y="298960"/>
                  </a:lnTo>
                  <a:cubicBezTo>
                    <a:pt x="0" y="178821"/>
                    <a:pt x="63372" y="72899"/>
                    <a:pt x="159759" y="103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AE6CBA9-8AD2-49D7-A2E2-352B2BBBC932}"/>
                </a:ext>
              </a:extLst>
            </p:cNvPr>
            <p:cNvSpPr/>
            <p:nvPr/>
          </p:nvSpPr>
          <p:spPr>
            <a:xfrm>
              <a:off x="5273732" y="2862547"/>
              <a:ext cx="243117" cy="36468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7031937-DFC1-4B58-8B3B-B98673DFA12A}"/>
                </a:ext>
              </a:extLst>
            </p:cNvPr>
            <p:cNvSpPr/>
            <p:nvPr/>
          </p:nvSpPr>
          <p:spPr>
            <a:xfrm>
              <a:off x="5273732" y="2948105"/>
              <a:ext cx="243117" cy="36468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CBD9B05-C363-453F-BAA0-2DF169218372}"/>
                </a:ext>
              </a:extLst>
            </p:cNvPr>
            <p:cNvSpPr/>
            <p:nvPr/>
          </p:nvSpPr>
          <p:spPr>
            <a:xfrm>
              <a:off x="5273732" y="3035534"/>
              <a:ext cx="243117" cy="3646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130F4A86-01A9-401A-BC25-080466BBDD1B}"/>
                </a:ext>
              </a:extLst>
            </p:cNvPr>
            <p:cNvSpPr/>
            <p:nvPr/>
          </p:nvSpPr>
          <p:spPr>
            <a:xfrm>
              <a:off x="5273732" y="3035534"/>
              <a:ext cx="207584" cy="3646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66F62FA-60EA-4336-9C07-39948539295C}"/>
                </a:ext>
              </a:extLst>
            </p:cNvPr>
            <p:cNvSpPr/>
            <p:nvPr/>
          </p:nvSpPr>
          <p:spPr>
            <a:xfrm>
              <a:off x="5273732" y="2948105"/>
              <a:ext cx="136519" cy="36468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2D27D43-07D7-4302-B50E-67B91101FD32}"/>
                </a:ext>
              </a:extLst>
            </p:cNvPr>
            <p:cNvSpPr/>
            <p:nvPr/>
          </p:nvSpPr>
          <p:spPr>
            <a:xfrm>
              <a:off x="5273732" y="2862547"/>
              <a:ext cx="170182" cy="3646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3BCD44A1-60B9-45D6-BC7E-BBC4E7D979E2}"/>
                </a:ext>
              </a:extLst>
            </p:cNvPr>
            <p:cNvSpPr/>
            <p:nvPr/>
          </p:nvSpPr>
          <p:spPr>
            <a:xfrm>
              <a:off x="5045672" y="2887955"/>
              <a:ext cx="172800" cy="172052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5" name="弧形 13">
              <a:extLst>
                <a:ext uri="{FF2B5EF4-FFF2-40B4-BE49-F238E27FC236}">
                  <a16:creationId xmlns:a16="http://schemas.microsoft.com/office/drawing/2014/main" id="{34C869BE-385E-4FCA-96CC-318334DDE8EB}"/>
                </a:ext>
              </a:extLst>
            </p:cNvPr>
            <p:cNvSpPr/>
            <p:nvPr/>
          </p:nvSpPr>
          <p:spPr>
            <a:xfrm>
              <a:off x="5130306" y="2862407"/>
              <a:ext cx="118800" cy="118800"/>
            </a:xfrm>
            <a:custGeom>
              <a:avLst/>
              <a:gdLst>
                <a:gd name="connsiteX0" fmla="*/ 415290 w 830580"/>
                <a:gd name="connsiteY0" fmla="*/ 0 h 802007"/>
                <a:gd name="connsiteX1" fmla="*/ 817815 w 830580"/>
                <a:gd name="connsiteY1" fmla="*/ 302346 h 802007"/>
                <a:gd name="connsiteX2" fmla="*/ 415290 w 830580"/>
                <a:gd name="connsiteY2" fmla="*/ 401004 h 802007"/>
                <a:gd name="connsiteX3" fmla="*/ 415290 w 830580"/>
                <a:gd name="connsiteY3" fmla="*/ 0 h 802007"/>
                <a:gd name="connsiteX0" fmla="*/ 415290 w 830580"/>
                <a:gd name="connsiteY0" fmla="*/ 0 h 802007"/>
                <a:gd name="connsiteX1" fmla="*/ 817815 w 830580"/>
                <a:gd name="connsiteY1" fmla="*/ 302346 h 802007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2" fmla="*/ 0 w 402525"/>
                <a:gd name="connsiteY2" fmla="*/ 401004 h 401004"/>
                <a:gd name="connsiteX3" fmla="*/ 0 w 402525"/>
                <a:gd name="connsiteY3" fmla="*/ 0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2" fmla="*/ 0 w 402525"/>
                <a:gd name="connsiteY2" fmla="*/ 401004 h 401004"/>
                <a:gd name="connsiteX3" fmla="*/ 0 w 402525"/>
                <a:gd name="connsiteY3" fmla="*/ 0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2" fmla="*/ 0 w 402525"/>
                <a:gd name="connsiteY2" fmla="*/ 401004 h 401004"/>
                <a:gd name="connsiteX3" fmla="*/ 0 w 402525"/>
                <a:gd name="connsiteY3" fmla="*/ 0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2525" h="401004" stroke="0" extrusionOk="0">
                  <a:moveTo>
                    <a:pt x="0" y="0"/>
                  </a:moveTo>
                  <a:cubicBezTo>
                    <a:pt x="190006" y="0"/>
                    <a:pt x="355778" y="124516"/>
                    <a:pt x="402525" y="302346"/>
                  </a:cubicBezTo>
                  <a:lnTo>
                    <a:pt x="0" y="401004"/>
                  </a:lnTo>
                  <a:lnTo>
                    <a:pt x="0" y="0"/>
                  </a:lnTo>
                  <a:close/>
                </a:path>
                <a:path w="402525" h="401004" fill="none">
                  <a:moveTo>
                    <a:pt x="0" y="0"/>
                  </a:moveTo>
                  <a:cubicBezTo>
                    <a:pt x="190006" y="0"/>
                    <a:pt x="355778" y="124516"/>
                    <a:pt x="402525" y="302346"/>
                  </a:cubicBez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6E0A8B88-CB86-423E-B020-83928C1130E7}"/>
                </a:ext>
              </a:extLst>
            </p:cNvPr>
            <p:cNvSpPr/>
            <p:nvPr/>
          </p:nvSpPr>
          <p:spPr>
            <a:xfrm>
              <a:off x="5105082" y="3112705"/>
              <a:ext cx="384312" cy="59169"/>
            </a:xfrm>
            <a:prstGeom prst="roundRect">
              <a:avLst>
                <a:gd name="adj" fmla="val 50000"/>
              </a:avLst>
            </a:prstGeom>
            <a:solidFill>
              <a:srgbClr val="6AD7E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E813DBD5-B6B6-4FF1-8C1C-23A81287504D}"/>
                </a:ext>
              </a:extLst>
            </p:cNvPr>
            <p:cNvSpPr/>
            <p:nvPr/>
          </p:nvSpPr>
          <p:spPr>
            <a:xfrm>
              <a:off x="5104630" y="3112705"/>
              <a:ext cx="384312" cy="5916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EE0E811E-E90B-4E58-9434-3008B3F085C4}"/>
                </a:ext>
              </a:extLst>
            </p:cNvPr>
            <p:cNvSpPr/>
            <p:nvPr/>
          </p:nvSpPr>
          <p:spPr>
            <a:xfrm>
              <a:off x="5325174" y="3112705"/>
              <a:ext cx="163768" cy="59170"/>
            </a:xfrm>
            <a:custGeom>
              <a:avLst/>
              <a:gdLst>
                <a:gd name="connsiteX0" fmla="*/ 21103 w 163768"/>
                <a:gd name="connsiteY0" fmla="*/ 0 h 59170"/>
                <a:gd name="connsiteX1" fmla="*/ 134183 w 163768"/>
                <a:gd name="connsiteY1" fmla="*/ 0 h 59170"/>
                <a:gd name="connsiteX2" fmla="*/ 163768 w 163768"/>
                <a:gd name="connsiteY2" fmla="*/ 29585 h 59170"/>
                <a:gd name="connsiteX3" fmla="*/ 163767 w 163768"/>
                <a:gd name="connsiteY3" fmla="*/ 29585 h 59170"/>
                <a:gd name="connsiteX4" fmla="*/ 134182 w 163768"/>
                <a:gd name="connsiteY4" fmla="*/ 59170 h 59170"/>
                <a:gd name="connsiteX5" fmla="*/ 156 w 163768"/>
                <a:gd name="connsiteY5" fmla="*/ 59170 h 59170"/>
                <a:gd name="connsiteX6" fmla="*/ 0 w 163768"/>
                <a:gd name="connsiteY6" fmla="*/ 58415 h 59170"/>
                <a:gd name="connsiteX7" fmla="*/ 8232 w 163768"/>
                <a:gd name="connsiteY7" fmla="*/ 18629 h 59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68" h="59170">
                  <a:moveTo>
                    <a:pt x="21103" y="0"/>
                  </a:moveTo>
                  <a:lnTo>
                    <a:pt x="134183" y="0"/>
                  </a:lnTo>
                  <a:cubicBezTo>
                    <a:pt x="150522" y="0"/>
                    <a:pt x="163768" y="13246"/>
                    <a:pt x="163768" y="29585"/>
                  </a:cubicBezTo>
                  <a:lnTo>
                    <a:pt x="163767" y="29585"/>
                  </a:lnTo>
                  <a:cubicBezTo>
                    <a:pt x="163767" y="45924"/>
                    <a:pt x="150521" y="59170"/>
                    <a:pt x="134182" y="59170"/>
                  </a:cubicBezTo>
                  <a:lnTo>
                    <a:pt x="156" y="59170"/>
                  </a:lnTo>
                  <a:lnTo>
                    <a:pt x="0" y="58415"/>
                  </a:lnTo>
                  <a:cubicBezTo>
                    <a:pt x="0" y="44302"/>
                    <a:pt x="2931" y="30858"/>
                    <a:pt x="8232" y="1862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EAAC66E-B6A8-4446-9E7B-ACB7BA26158C}"/>
              </a:ext>
            </a:extLst>
          </p:cNvPr>
          <p:cNvSpPr txBox="1"/>
          <p:nvPr/>
        </p:nvSpPr>
        <p:spPr>
          <a:xfrm>
            <a:off x="6588461" y="4439419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Normal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82798F2-2A59-40AF-9C12-0D924AE59129}"/>
              </a:ext>
            </a:extLst>
          </p:cNvPr>
          <p:cNvSpPr txBox="1"/>
          <p:nvPr/>
        </p:nvSpPr>
        <p:spPr>
          <a:xfrm>
            <a:off x="8032917" y="4439419"/>
            <a:ext cx="10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Mouse in</a:t>
            </a:r>
            <a:endParaRPr lang="zh-CN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F3F0E38-BEBA-438D-9F26-42A76E3491E4}"/>
              </a:ext>
            </a:extLst>
          </p:cNvPr>
          <p:cNvSpPr/>
          <p:nvPr/>
        </p:nvSpPr>
        <p:spPr>
          <a:xfrm>
            <a:off x="1282250" y="1517435"/>
            <a:ext cx="4603193" cy="3531643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35EA3878-3771-4E65-8965-3A0A4EFF9B08}"/>
              </a:ext>
            </a:extLst>
          </p:cNvPr>
          <p:cNvSpPr txBox="1"/>
          <p:nvPr/>
        </p:nvSpPr>
        <p:spPr>
          <a:xfrm>
            <a:off x="1502939" y="2170666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E326FE6-BD95-4111-B59F-577C802ABF43}"/>
              </a:ext>
            </a:extLst>
          </p:cNvPr>
          <p:cNvSpPr txBox="1"/>
          <p:nvPr/>
        </p:nvSpPr>
        <p:spPr>
          <a:xfrm>
            <a:off x="1499041" y="1762666"/>
            <a:ext cx="125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6AD7EB"/>
                </a:solidFill>
              </a:rPr>
              <a:t>My colors</a:t>
            </a:r>
            <a:endParaRPr lang="zh-CN" altLang="en-US" sz="2000" dirty="0">
              <a:solidFill>
                <a:srgbClr val="6AD7EB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9AB646C-20A3-46F3-BF3D-0C7D8A5284B8}"/>
              </a:ext>
            </a:extLst>
          </p:cNvPr>
          <p:cNvSpPr/>
          <p:nvPr/>
        </p:nvSpPr>
        <p:spPr>
          <a:xfrm>
            <a:off x="1582370" y="2691212"/>
            <a:ext cx="828000" cy="828989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4397CA3B-11FB-4217-8F42-AE09A8CC3A11}"/>
              </a:ext>
            </a:extLst>
          </p:cNvPr>
          <p:cNvGrpSpPr/>
          <p:nvPr/>
        </p:nvGrpSpPr>
        <p:grpSpPr>
          <a:xfrm>
            <a:off x="1715851" y="2912932"/>
            <a:ext cx="561039" cy="385549"/>
            <a:chOff x="5003747" y="2786326"/>
            <a:chExt cx="561039" cy="385549"/>
          </a:xfrm>
        </p:grpSpPr>
        <p:sp>
          <p:nvSpPr>
            <p:cNvPr id="97" name="矩形: 圆角 96">
              <a:extLst>
                <a:ext uri="{FF2B5EF4-FFF2-40B4-BE49-F238E27FC236}">
                  <a16:creationId xmlns:a16="http://schemas.microsoft.com/office/drawing/2014/main" id="{9E6F59E5-71DA-4868-BC85-E7A3F23B6049}"/>
                </a:ext>
              </a:extLst>
            </p:cNvPr>
            <p:cNvSpPr/>
            <p:nvPr/>
          </p:nvSpPr>
          <p:spPr>
            <a:xfrm>
              <a:off x="5003747" y="2786326"/>
              <a:ext cx="561039" cy="360000"/>
            </a:xfrm>
            <a:prstGeom prst="roundRect">
              <a:avLst>
                <a:gd name="adj" fmla="val 3420"/>
              </a:avLst>
            </a:prstGeom>
            <a:solidFill>
              <a:srgbClr val="6AD7E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1A087251-AF4F-47D1-8B5D-4F5D92DF8AB5}"/>
                </a:ext>
              </a:extLst>
            </p:cNvPr>
            <p:cNvSpPr/>
            <p:nvPr/>
          </p:nvSpPr>
          <p:spPr>
            <a:xfrm>
              <a:off x="5250536" y="2786326"/>
              <a:ext cx="314250" cy="360000"/>
            </a:xfrm>
            <a:custGeom>
              <a:avLst/>
              <a:gdLst>
                <a:gd name="connsiteX0" fmla="*/ 179614 w 314250"/>
                <a:gd name="connsiteY0" fmla="*/ 0 h 360000"/>
                <a:gd name="connsiteX1" fmla="*/ 301938 w 314250"/>
                <a:gd name="connsiteY1" fmla="*/ 0 h 360000"/>
                <a:gd name="connsiteX2" fmla="*/ 314250 w 314250"/>
                <a:gd name="connsiteY2" fmla="*/ 12312 h 360000"/>
                <a:gd name="connsiteX3" fmla="*/ 314250 w 314250"/>
                <a:gd name="connsiteY3" fmla="*/ 347688 h 360000"/>
                <a:gd name="connsiteX4" fmla="*/ 301938 w 314250"/>
                <a:gd name="connsiteY4" fmla="*/ 360000 h 360000"/>
                <a:gd name="connsiteX5" fmla="*/ 6407 w 314250"/>
                <a:gd name="connsiteY5" fmla="*/ 360000 h 360000"/>
                <a:gd name="connsiteX6" fmla="*/ 0 w 314250"/>
                <a:gd name="connsiteY6" fmla="*/ 298960 h 360000"/>
                <a:gd name="connsiteX7" fmla="*/ 159759 w 314250"/>
                <a:gd name="connsiteY7" fmla="*/ 10352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4250" h="360000">
                  <a:moveTo>
                    <a:pt x="179614" y="0"/>
                  </a:moveTo>
                  <a:lnTo>
                    <a:pt x="301938" y="0"/>
                  </a:lnTo>
                  <a:cubicBezTo>
                    <a:pt x="308738" y="0"/>
                    <a:pt x="314250" y="5512"/>
                    <a:pt x="314250" y="12312"/>
                  </a:cubicBezTo>
                  <a:lnTo>
                    <a:pt x="314250" y="347688"/>
                  </a:lnTo>
                  <a:cubicBezTo>
                    <a:pt x="314250" y="354488"/>
                    <a:pt x="308738" y="360000"/>
                    <a:pt x="301938" y="360000"/>
                  </a:cubicBezTo>
                  <a:lnTo>
                    <a:pt x="6407" y="360000"/>
                  </a:lnTo>
                  <a:lnTo>
                    <a:pt x="0" y="298960"/>
                  </a:lnTo>
                  <a:cubicBezTo>
                    <a:pt x="0" y="178821"/>
                    <a:pt x="63372" y="72899"/>
                    <a:pt x="159759" y="103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2B6E3A16-76CA-4C00-AC9B-5154639690D4}"/>
                </a:ext>
              </a:extLst>
            </p:cNvPr>
            <p:cNvSpPr/>
            <p:nvPr/>
          </p:nvSpPr>
          <p:spPr>
            <a:xfrm>
              <a:off x="5273732" y="2862547"/>
              <a:ext cx="243117" cy="36468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6E1F648-425D-45FE-84AE-D3FBB736D278}"/>
                </a:ext>
              </a:extLst>
            </p:cNvPr>
            <p:cNvSpPr/>
            <p:nvPr/>
          </p:nvSpPr>
          <p:spPr>
            <a:xfrm>
              <a:off x="5273732" y="2948105"/>
              <a:ext cx="243117" cy="36468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7C7FD9C9-CB08-470F-A164-BBF1F0CDC74F}"/>
                </a:ext>
              </a:extLst>
            </p:cNvPr>
            <p:cNvSpPr/>
            <p:nvPr/>
          </p:nvSpPr>
          <p:spPr>
            <a:xfrm>
              <a:off x="5273732" y="3035534"/>
              <a:ext cx="243117" cy="3646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7DAB721F-BD9F-4586-9234-D047AE5C5FB8}"/>
                </a:ext>
              </a:extLst>
            </p:cNvPr>
            <p:cNvSpPr/>
            <p:nvPr/>
          </p:nvSpPr>
          <p:spPr>
            <a:xfrm>
              <a:off x="5273732" y="3035534"/>
              <a:ext cx="207584" cy="3646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D474F2F7-860E-4079-BE05-F1998552F9EF}"/>
                </a:ext>
              </a:extLst>
            </p:cNvPr>
            <p:cNvSpPr/>
            <p:nvPr/>
          </p:nvSpPr>
          <p:spPr>
            <a:xfrm>
              <a:off x="5273732" y="2948105"/>
              <a:ext cx="136519" cy="36468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C69D5D32-38A7-46F9-A587-332324A11F6C}"/>
                </a:ext>
              </a:extLst>
            </p:cNvPr>
            <p:cNvSpPr/>
            <p:nvPr/>
          </p:nvSpPr>
          <p:spPr>
            <a:xfrm>
              <a:off x="5273732" y="2862547"/>
              <a:ext cx="170182" cy="3646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6C0D00E5-8E71-4367-9630-1A0470112895}"/>
                </a:ext>
              </a:extLst>
            </p:cNvPr>
            <p:cNvSpPr/>
            <p:nvPr/>
          </p:nvSpPr>
          <p:spPr>
            <a:xfrm>
              <a:off x="5045672" y="2887955"/>
              <a:ext cx="172800" cy="172052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6" name="弧形 13">
              <a:extLst>
                <a:ext uri="{FF2B5EF4-FFF2-40B4-BE49-F238E27FC236}">
                  <a16:creationId xmlns:a16="http://schemas.microsoft.com/office/drawing/2014/main" id="{B8D50848-6E47-432B-B0FE-12C77D1876D7}"/>
                </a:ext>
              </a:extLst>
            </p:cNvPr>
            <p:cNvSpPr/>
            <p:nvPr/>
          </p:nvSpPr>
          <p:spPr>
            <a:xfrm>
              <a:off x="5130306" y="2862407"/>
              <a:ext cx="118800" cy="118800"/>
            </a:xfrm>
            <a:custGeom>
              <a:avLst/>
              <a:gdLst>
                <a:gd name="connsiteX0" fmla="*/ 415290 w 830580"/>
                <a:gd name="connsiteY0" fmla="*/ 0 h 802007"/>
                <a:gd name="connsiteX1" fmla="*/ 817815 w 830580"/>
                <a:gd name="connsiteY1" fmla="*/ 302346 h 802007"/>
                <a:gd name="connsiteX2" fmla="*/ 415290 w 830580"/>
                <a:gd name="connsiteY2" fmla="*/ 401004 h 802007"/>
                <a:gd name="connsiteX3" fmla="*/ 415290 w 830580"/>
                <a:gd name="connsiteY3" fmla="*/ 0 h 802007"/>
                <a:gd name="connsiteX0" fmla="*/ 415290 w 830580"/>
                <a:gd name="connsiteY0" fmla="*/ 0 h 802007"/>
                <a:gd name="connsiteX1" fmla="*/ 817815 w 830580"/>
                <a:gd name="connsiteY1" fmla="*/ 302346 h 802007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2" fmla="*/ 0 w 402525"/>
                <a:gd name="connsiteY2" fmla="*/ 401004 h 401004"/>
                <a:gd name="connsiteX3" fmla="*/ 0 w 402525"/>
                <a:gd name="connsiteY3" fmla="*/ 0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2" fmla="*/ 0 w 402525"/>
                <a:gd name="connsiteY2" fmla="*/ 401004 h 401004"/>
                <a:gd name="connsiteX3" fmla="*/ 0 w 402525"/>
                <a:gd name="connsiteY3" fmla="*/ 0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2" fmla="*/ 0 w 402525"/>
                <a:gd name="connsiteY2" fmla="*/ 401004 h 401004"/>
                <a:gd name="connsiteX3" fmla="*/ 0 w 402525"/>
                <a:gd name="connsiteY3" fmla="*/ 0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2525" h="401004" stroke="0" extrusionOk="0">
                  <a:moveTo>
                    <a:pt x="0" y="0"/>
                  </a:moveTo>
                  <a:cubicBezTo>
                    <a:pt x="190006" y="0"/>
                    <a:pt x="355778" y="124516"/>
                    <a:pt x="402525" y="302346"/>
                  </a:cubicBezTo>
                  <a:lnTo>
                    <a:pt x="0" y="401004"/>
                  </a:lnTo>
                  <a:lnTo>
                    <a:pt x="0" y="0"/>
                  </a:lnTo>
                  <a:close/>
                </a:path>
                <a:path w="402525" h="401004" fill="none">
                  <a:moveTo>
                    <a:pt x="0" y="0"/>
                  </a:moveTo>
                  <a:cubicBezTo>
                    <a:pt x="190006" y="0"/>
                    <a:pt x="355778" y="124516"/>
                    <a:pt x="402525" y="302346"/>
                  </a:cubicBez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404C7708-A12A-4F06-9E37-A5D7D0ABE81F}"/>
                </a:ext>
              </a:extLst>
            </p:cNvPr>
            <p:cNvSpPr/>
            <p:nvPr/>
          </p:nvSpPr>
          <p:spPr>
            <a:xfrm>
              <a:off x="5105082" y="3112705"/>
              <a:ext cx="384312" cy="59169"/>
            </a:xfrm>
            <a:prstGeom prst="roundRect">
              <a:avLst>
                <a:gd name="adj" fmla="val 50000"/>
              </a:avLst>
            </a:prstGeom>
            <a:solidFill>
              <a:srgbClr val="6AD7E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A8988177-AC2A-4272-976C-75937D19EBAA}"/>
                </a:ext>
              </a:extLst>
            </p:cNvPr>
            <p:cNvSpPr/>
            <p:nvPr/>
          </p:nvSpPr>
          <p:spPr>
            <a:xfrm>
              <a:off x="5104630" y="3112705"/>
              <a:ext cx="384312" cy="5916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3F5516A0-C6DB-4736-B25D-23328AD3807F}"/>
                </a:ext>
              </a:extLst>
            </p:cNvPr>
            <p:cNvSpPr/>
            <p:nvPr/>
          </p:nvSpPr>
          <p:spPr>
            <a:xfrm>
              <a:off x="5325174" y="3112705"/>
              <a:ext cx="163768" cy="59170"/>
            </a:xfrm>
            <a:custGeom>
              <a:avLst/>
              <a:gdLst>
                <a:gd name="connsiteX0" fmla="*/ 21103 w 163768"/>
                <a:gd name="connsiteY0" fmla="*/ 0 h 59170"/>
                <a:gd name="connsiteX1" fmla="*/ 134183 w 163768"/>
                <a:gd name="connsiteY1" fmla="*/ 0 h 59170"/>
                <a:gd name="connsiteX2" fmla="*/ 163768 w 163768"/>
                <a:gd name="connsiteY2" fmla="*/ 29585 h 59170"/>
                <a:gd name="connsiteX3" fmla="*/ 163767 w 163768"/>
                <a:gd name="connsiteY3" fmla="*/ 29585 h 59170"/>
                <a:gd name="connsiteX4" fmla="*/ 134182 w 163768"/>
                <a:gd name="connsiteY4" fmla="*/ 59170 h 59170"/>
                <a:gd name="connsiteX5" fmla="*/ 156 w 163768"/>
                <a:gd name="connsiteY5" fmla="*/ 59170 h 59170"/>
                <a:gd name="connsiteX6" fmla="*/ 0 w 163768"/>
                <a:gd name="connsiteY6" fmla="*/ 58415 h 59170"/>
                <a:gd name="connsiteX7" fmla="*/ 8232 w 163768"/>
                <a:gd name="connsiteY7" fmla="*/ 18629 h 59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68" h="59170">
                  <a:moveTo>
                    <a:pt x="21103" y="0"/>
                  </a:moveTo>
                  <a:lnTo>
                    <a:pt x="134183" y="0"/>
                  </a:lnTo>
                  <a:cubicBezTo>
                    <a:pt x="150522" y="0"/>
                    <a:pt x="163768" y="13246"/>
                    <a:pt x="163768" y="29585"/>
                  </a:cubicBezTo>
                  <a:lnTo>
                    <a:pt x="163767" y="29585"/>
                  </a:lnTo>
                  <a:cubicBezTo>
                    <a:pt x="163767" y="45924"/>
                    <a:pt x="150521" y="59170"/>
                    <a:pt x="134182" y="59170"/>
                  </a:cubicBezTo>
                  <a:lnTo>
                    <a:pt x="156" y="59170"/>
                  </a:lnTo>
                  <a:lnTo>
                    <a:pt x="0" y="58415"/>
                  </a:lnTo>
                  <a:cubicBezTo>
                    <a:pt x="0" y="44302"/>
                    <a:pt x="2931" y="30858"/>
                    <a:pt x="8232" y="1862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78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52B8FEB-09B1-470C-92A1-586124744D6D}"/>
              </a:ext>
            </a:extLst>
          </p:cNvPr>
          <p:cNvSpPr/>
          <p:nvPr/>
        </p:nvSpPr>
        <p:spPr>
          <a:xfrm>
            <a:off x="6647622" y="3345445"/>
            <a:ext cx="828000" cy="828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E875F15-941B-4C71-A2DE-72AE72A9015F}"/>
              </a:ext>
            </a:extLst>
          </p:cNvPr>
          <p:cNvGrpSpPr/>
          <p:nvPr/>
        </p:nvGrpSpPr>
        <p:grpSpPr>
          <a:xfrm>
            <a:off x="6781103" y="3567165"/>
            <a:ext cx="561039" cy="385549"/>
            <a:chOff x="5003747" y="2786326"/>
            <a:chExt cx="561039" cy="385549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B986697-19A5-41CB-A282-59D4CBAA0C35}"/>
                </a:ext>
              </a:extLst>
            </p:cNvPr>
            <p:cNvSpPr/>
            <p:nvPr/>
          </p:nvSpPr>
          <p:spPr>
            <a:xfrm>
              <a:off x="5003747" y="2786326"/>
              <a:ext cx="561039" cy="360000"/>
            </a:xfrm>
            <a:prstGeom prst="roundRect">
              <a:avLst>
                <a:gd name="adj" fmla="val 3420"/>
              </a:avLst>
            </a:prstGeom>
            <a:solidFill>
              <a:srgbClr val="6AD7E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034D9122-8832-49BE-A9F2-DD610E7E129A}"/>
                </a:ext>
              </a:extLst>
            </p:cNvPr>
            <p:cNvSpPr/>
            <p:nvPr/>
          </p:nvSpPr>
          <p:spPr>
            <a:xfrm>
              <a:off x="5250536" y="2786326"/>
              <a:ext cx="314250" cy="360000"/>
            </a:xfrm>
            <a:custGeom>
              <a:avLst/>
              <a:gdLst>
                <a:gd name="connsiteX0" fmla="*/ 179614 w 314250"/>
                <a:gd name="connsiteY0" fmla="*/ 0 h 360000"/>
                <a:gd name="connsiteX1" fmla="*/ 301938 w 314250"/>
                <a:gd name="connsiteY1" fmla="*/ 0 h 360000"/>
                <a:gd name="connsiteX2" fmla="*/ 314250 w 314250"/>
                <a:gd name="connsiteY2" fmla="*/ 12312 h 360000"/>
                <a:gd name="connsiteX3" fmla="*/ 314250 w 314250"/>
                <a:gd name="connsiteY3" fmla="*/ 347688 h 360000"/>
                <a:gd name="connsiteX4" fmla="*/ 301938 w 314250"/>
                <a:gd name="connsiteY4" fmla="*/ 360000 h 360000"/>
                <a:gd name="connsiteX5" fmla="*/ 6407 w 314250"/>
                <a:gd name="connsiteY5" fmla="*/ 360000 h 360000"/>
                <a:gd name="connsiteX6" fmla="*/ 0 w 314250"/>
                <a:gd name="connsiteY6" fmla="*/ 298960 h 360000"/>
                <a:gd name="connsiteX7" fmla="*/ 159759 w 314250"/>
                <a:gd name="connsiteY7" fmla="*/ 10352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4250" h="360000">
                  <a:moveTo>
                    <a:pt x="179614" y="0"/>
                  </a:moveTo>
                  <a:lnTo>
                    <a:pt x="301938" y="0"/>
                  </a:lnTo>
                  <a:cubicBezTo>
                    <a:pt x="308738" y="0"/>
                    <a:pt x="314250" y="5512"/>
                    <a:pt x="314250" y="12312"/>
                  </a:cubicBezTo>
                  <a:lnTo>
                    <a:pt x="314250" y="347688"/>
                  </a:lnTo>
                  <a:cubicBezTo>
                    <a:pt x="314250" y="354488"/>
                    <a:pt x="308738" y="360000"/>
                    <a:pt x="301938" y="360000"/>
                  </a:cubicBezTo>
                  <a:lnTo>
                    <a:pt x="6407" y="360000"/>
                  </a:lnTo>
                  <a:lnTo>
                    <a:pt x="0" y="298960"/>
                  </a:lnTo>
                  <a:cubicBezTo>
                    <a:pt x="0" y="178821"/>
                    <a:pt x="63372" y="72899"/>
                    <a:pt x="159759" y="103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3AF7DD3-F53C-440D-B29A-D6025F6CB84E}"/>
                </a:ext>
              </a:extLst>
            </p:cNvPr>
            <p:cNvSpPr/>
            <p:nvPr/>
          </p:nvSpPr>
          <p:spPr>
            <a:xfrm>
              <a:off x="5273732" y="2862547"/>
              <a:ext cx="243117" cy="36468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EBE8135-C18C-4308-BBE6-1EAF90087344}"/>
                </a:ext>
              </a:extLst>
            </p:cNvPr>
            <p:cNvSpPr/>
            <p:nvPr/>
          </p:nvSpPr>
          <p:spPr>
            <a:xfrm>
              <a:off x="5273732" y="2948105"/>
              <a:ext cx="243117" cy="36468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D305217-162F-4DD1-A5E9-BE53EFE13C5A}"/>
                </a:ext>
              </a:extLst>
            </p:cNvPr>
            <p:cNvSpPr/>
            <p:nvPr/>
          </p:nvSpPr>
          <p:spPr>
            <a:xfrm>
              <a:off x="5273732" y="3035534"/>
              <a:ext cx="243117" cy="3646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AB1B6A7-8CDF-4A81-8719-AF915B108D45}"/>
                </a:ext>
              </a:extLst>
            </p:cNvPr>
            <p:cNvSpPr/>
            <p:nvPr/>
          </p:nvSpPr>
          <p:spPr>
            <a:xfrm>
              <a:off x="5273732" y="3035534"/>
              <a:ext cx="207584" cy="3646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3942739-2050-4F64-81E6-B97B5EAFCF02}"/>
                </a:ext>
              </a:extLst>
            </p:cNvPr>
            <p:cNvSpPr/>
            <p:nvPr/>
          </p:nvSpPr>
          <p:spPr>
            <a:xfrm>
              <a:off x="5273732" y="2948105"/>
              <a:ext cx="136519" cy="36468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CC1BDD8-5FA4-4091-A182-9C1366D2AFA2}"/>
                </a:ext>
              </a:extLst>
            </p:cNvPr>
            <p:cNvSpPr/>
            <p:nvPr/>
          </p:nvSpPr>
          <p:spPr>
            <a:xfrm>
              <a:off x="5273732" y="2862547"/>
              <a:ext cx="170182" cy="3646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FFDBD0F-B7C7-498E-B604-5370EEB12395}"/>
                </a:ext>
              </a:extLst>
            </p:cNvPr>
            <p:cNvSpPr/>
            <p:nvPr/>
          </p:nvSpPr>
          <p:spPr>
            <a:xfrm>
              <a:off x="5045672" y="2887955"/>
              <a:ext cx="172800" cy="172052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弧形 13">
              <a:extLst>
                <a:ext uri="{FF2B5EF4-FFF2-40B4-BE49-F238E27FC236}">
                  <a16:creationId xmlns:a16="http://schemas.microsoft.com/office/drawing/2014/main" id="{F2D58E88-9AF4-4204-9B67-70199891799C}"/>
                </a:ext>
              </a:extLst>
            </p:cNvPr>
            <p:cNvSpPr/>
            <p:nvPr/>
          </p:nvSpPr>
          <p:spPr>
            <a:xfrm>
              <a:off x="5130306" y="2862407"/>
              <a:ext cx="118800" cy="118800"/>
            </a:xfrm>
            <a:custGeom>
              <a:avLst/>
              <a:gdLst>
                <a:gd name="connsiteX0" fmla="*/ 415290 w 830580"/>
                <a:gd name="connsiteY0" fmla="*/ 0 h 802007"/>
                <a:gd name="connsiteX1" fmla="*/ 817815 w 830580"/>
                <a:gd name="connsiteY1" fmla="*/ 302346 h 802007"/>
                <a:gd name="connsiteX2" fmla="*/ 415290 w 830580"/>
                <a:gd name="connsiteY2" fmla="*/ 401004 h 802007"/>
                <a:gd name="connsiteX3" fmla="*/ 415290 w 830580"/>
                <a:gd name="connsiteY3" fmla="*/ 0 h 802007"/>
                <a:gd name="connsiteX0" fmla="*/ 415290 w 830580"/>
                <a:gd name="connsiteY0" fmla="*/ 0 h 802007"/>
                <a:gd name="connsiteX1" fmla="*/ 817815 w 830580"/>
                <a:gd name="connsiteY1" fmla="*/ 302346 h 802007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2" fmla="*/ 0 w 402525"/>
                <a:gd name="connsiteY2" fmla="*/ 401004 h 401004"/>
                <a:gd name="connsiteX3" fmla="*/ 0 w 402525"/>
                <a:gd name="connsiteY3" fmla="*/ 0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2" fmla="*/ 0 w 402525"/>
                <a:gd name="connsiteY2" fmla="*/ 401004 h 401004"/>
                <a:gd name="connsiteX3" fmla="*/ 0 w 402525"/>
                <a:gd name="connsiteY3" fmla="*/ 0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2" fmla="*/ 0 w 402525"/>
                <a:gd name="connsiteY2" fmla="*/ 401004 h 401004"/>
                <a:gd name="connsiteX3" fmla="*/ 0 w 402525"/>
                <a:gd name="connsiteY3" fmla="*/ 0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2525" h="401004" stroke="0" extrusionOk="0">
                  <a:moveTo>
                    <a:pt x="0" y="0"/>
                  </a:moveTo>
                  <a:cubicBezTo>
                    <a:pt x="190006" y="0"/>
                    <a:pt x="355778" y="124516"/>
                    <a:pt x="402525" y="302346"/>
                  </a:cubicBezTo>
                  <a:lnTo>
                    <a:pt x="0" y="401004"/>
                  </a:lnTo>
                  <a:lnTo>
                    <a:pt x="0" y="0"/>
                  </a:lnTo>
                  <a:close/>
                </a:path>
                <a:path w="402525" h="401004" fill="none">
                  <a:moveTo>
                    <a:pt x="0" y="0"/>
                  </a:moveTo>
                  <a:cubicBezTo>
                    <a:pt x="190006" y="0"/>
                    <a:pt x="355778" y="124516"/>
                    <a:pt x="402525" y="302346"/>
                  </a:cubicBez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3F40219A-213D-4EDF-A899-34445C734498}"/>
                </a:ext>
              </a:extLst>
            </p:cNvPr>
            <p:cNvSpPr/>
            <p:nvPr/>
          </p:nvSpPr>
          <p:spPr>
            <a:xfrm>
              <a:off x="5105082" y="3112705"/>
              <a:ext cx="384312" cy="59169"/>
            </a:xfrm>
            <a:prstGeom prst="roundRect">
              <a:avLst>
                <a:gd name="adj" fmla="val 50000"/>
              </a:avLst>
            </a:prstGeom>
            <a:solidFill>
              <a:srgbClr val="6AD7E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63654CC0-74AC-4AEC-A7F9-6CC5CF079C76}"/>
                </a:ext>
              </a:extLst>
            </p:cNvPr>
            <p:cNvSpPr/>
            <p:nvPr/>
          </p:nvSpPr>
          <p:spPr>
            <a:xfrm>
              <a:off x="5104630" y="3112705"/>
              <a:ext cx="384312" cy="5916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354B4D1A-CC32-4253-9E5A-36B9F80D3344}"/>
                </a:ext>
              </a:extLst>
            </p:cNvPr>
            <p:cNvSpPr/>
            <p:nvPr/>
          </p:nvSpPr>
          <p:spPr>
            <a:xfrm>
              <a:off x="5325174" y="3112705"/>
              <a:ext cx="163768" cy="59170"/>
            </a:xfrm>
            <a:custGeom>
              <a:avLst/>
              <a:gdLst>
                <a:gd name="connsiteX0" fmla="*/ 21103 w 163768"/>
                <a:gd name="connsiteY0" fmla="*/ 0 h 59170"/>
                <a:gd name="connsiteX1" fmla="*/ 134183 w 163768"/>
                <a:gd name="connsiteY1" fmla="*/ 0 h 59170"/>
                <a:gd name="connsiteX2" fmla="*/ 163768 w 163768"/>
                <a:gd name="connsiteY2" fmla="*/ 29585 h 59170"/>
                <a:gd name="connsiteX3" fmla="*/ 163767 w 163768"/>
                <a:gd name="connsiteY3" fmla="*/ 29585 h 59170"/>
                <a:gd name="connsiteX4" fmla="*/ 134182 w 163768"/>
                <a:gd name="connsiteY4" fmla="*/ 59170 h 59170"/>
                <a:gd name="connsiteX5" fmla="*/ 156 w 163768"/>
                <a:gd name="connsiteY5" fmla="*/ 59170 h 59170"/>
                <a:gd name="connsiteX6" fmla="*/ 0 w 163768"/>
                <a:gd name="connsiteY6" fmla="*/ 58415 h 59170"/>
                <a:gd name="connsiteX7" fmla="*/ 8232 w 163768"/>
                <a:gd name="connsiteY7" fmla="*/ 18629 h 59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68" h="59170">
                  <a:moveTo>
                    <a:pt x="21103" y="0"/>
                  </a:moveTo>
                  <a:lnTo>
                    <a:pt x="134183" y="0"/>
                  </a:lnTo>
                  <a:cubicBezTo>
                    <a:pt x="150522" y="0"/>
                    <a:pt x="163768" y="13246"/>
                    <a:pt x="163768" y="29585"/>
                  </a:cubicBezTo>
                  <a:lnTo>
                    <a:pt x="163767" y="29585"/>
                  </a:lnTo>
                  <a:cubicBezTo>
                    <a:pt x="163767" y="45924"/>
                    <a:pt x="150521" y="59170"/>
                    <a:pt x="134182" y="59170"/>
                  </a:cubicBezTo>
                  <a:lnTo>
                    <a:pt x="156" y="59170"/>
                  </a:lnTo>
                  <a:lnTo>
                    <a:pt x="0" y="58415"/>
                  </a:lnTo>
                  <a:cubicBezTo>
                    <a:pt x="0" y="44302"/>
                    <a:pt x="2931" y="30858"/>
                    <a:pt x="8232" y="1862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B426FC72-9550-496A-8600-4EB43B5E4B7F}"/>
              </a:ext>
            </a:extLst>
          </p:cNvPr>
          <p:cNvSpPr/>
          <p:nvPr/>
        </p:nvSpPr>
        <p:spPr>
          <a:xfrm>
            <a:off x="8178639" y="3347551"/>
            <a:ext cx="828000" cy="828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80542330-1CA0-4158-BA52-26A2EE9469DB}"/>
              </a:ext>
            </a:extLst>
          </p:cNvPr>
          <p:cNvGrpSpPr/>
          <p:nvPr/>
        </p:nvGrpSpPr>
        <p:grpSpPr>
          <a:xfrm>
            <a:off x="8312120" y="3569271"/>
            <a:ext cx="561039" cy="385549"/>
            <a:chOff x="5003747" y="2786326"/>
            <a:chExt cx="561039" cy="385549"/>
          </a:xfrm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FB344223-14AC-46E6-96FC-F146CEE399B2}"/>
                </a:ext>
              </a:extLst>
            </p:cNvPr>
            <p:cNvSpPr/>
            <p:nvPr/>
          </p:nvSpPr>
          <p:spPr>
            <a:xfrm>
              <a:off x="5003747" y="2786326"/>
              <a:ext cx="561039" cy="360000"/>
            </a:xfrm>
            <a:prstGeom prst="roundRect">
              <a:avLst>
                <a:gd name="adj" fmla="val 3420"/>
              </a:avLst>
            </a:prstGeom>
            <a:solidFill>
              <a:srgbClr val="6AD7E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E1BD71EF-6B0A-4B28-8283-CBC4C4211ACC}"/>
                </a:ext>
              </a:extLst>
            </p:cNvPr>
            <p:cNvSpPr/>
            <p:nvPr/>
          </p:nvSpPr>
          <p:spPr>
            <a:xfrm>
              <a:off x="5250536" y="2786326"/>
              <a:ext cx="314250" cy="360000"/>
            </a:xfrm>
            <a:custGeom>
              <a:avLst/>
              <a:gdLst>
                <a:gd name="connsiteX0" fmla="*/ 179614 w 314250"/>
                <a:gd name="connsiteY0" fmla="*/ 0 h 360000"/>
                <a:gd name="connsiteX1" fmla="*/ 301938 w 314250"/>
                <a:gd name="connsiteY1" fmla="*/ 0 h 360000"/>
                <a:gd name="connsiteX2" fmla="*/ 314250 w 314250"/>
                <a:gd name="connsiteY2" fmla="*/ 12312 h 360000"/>
                <a:gd name="connsiteX3" fmla="*/ 314250 w 314250"/>
                <a:gd name="connsiteY3" fmla="*/ 347688 h 360000"/>
                <a:gd name="connsiteX4" fmla="*/ 301938 w 314250"/>
                <a:gd name="connsiteY4" fmla="*/ 360000 h 360000"/>
                <a:gd name="connsiteX5" fmla="*/ 6407 w 314250"/>
                <a:gd name="connsiteY5" fmla="*/ 360000 h 360000"/>
                <a:gd name="connsiteX6" fmla="*/ 0 w 314250"/>
                <a:gd name="connsiteY6" fmla="*/ 298960 h 360000"/>
                <a:gd name="connsiteX7" fmla="*/ 159759 w 314250"/>
                <a:gd name="connsiteY7" fmla="*/ 10352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4250" h="360000">
                  <a:moveTo>
                    <a:pt x="179614" y="0"/>
                  </a:moveTo>
                  <a:lnTo>
                    <a:pt x="301938" y="0"/>
                  </a:lnTo>
                  <a:cubicBezTo>
                    <a:pt x="308738" y="0"/>
                    <a:pt x="314250" y="5512"/>
                    <a:pt x="314250" y="12312"/>
                  </a:cubicBezTo>
                  <a:lnTo>
                    <a:pt x="314250" y="347688"/>
                  </a:lnTo>
                  <a:cubicBezTo>
                    <a:pt x="314250" y="354488"/>
                    <a:pt x="308738" y="360000"/>
                    <a:pt x="301938" y="360000"/>
                  </a:cubicBezTo>
                  <a:lnTo>
                    <a:pt x="6407" y="360000"/>
                  </a:lnTo>
                  <a:lnTo>
                    <a:pt x="0" y="298960"/>
                  </a:lnTo>
                  <a:cubicBezTo>
                    <a:pt x="0" y="178821"/>
                    <a:pt x="63372" y="72899"/>
                    <a:pt x="159759" y="103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AE6CBA9-8AD2-49D7-A2E2-352B2BBBC932}"/>
                </a:ext>
              </a:extLst>
            </p:cNvPr>
            <p:cNvSpPr/>
            <p:nvPr/>
          </p:nvSpPr>
          <p:spPr>
            <a:xfrm>
              <a:off x="5273732" y="2862547"/>
              <a:ext cx="243117" cy="36468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7031937-DFC1-4B58-8B3B-B98673DFA12A}"/>
                </a:ext>
              </a:extLst>
            </p:cNvPr>
            <p:cNvSpPr/>
            <p:nvPr/>
          </p:nvSpPr>
          <p:spPr>
            <a:xfrm>
              <a:off x="5273732" y="2948105"/>
              <a:ext cx="243117" cy="36468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CBD9B05-C363-453F-BAA0-2DF169218372}"/>
                </a:ext>
              </a:extLst>
            </p:cNvPr>
            <p:cNvSpPr/>
            <p:nvPr/>
          </p:nvSpPr>
          <p:spPr>
            <a:xfrm>
              <a:off x="5273732" y="3035534"/>
              <a:ext cx="243117" cy="3646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130F4A86-01A9-401A-BC25-080466BBDD1B}"/>
                </a:ext>
              </a:extLst>
            </p:cNvPr>
            <p:cNvSpPr/>
            <p:nvPr/>
          </p:nvSpPr>
          <p:spPr>
            <a:xfrm>
              <a:off x="5273732" y="3035534"/>
              <a:ext cx="207584" cy="3646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66F62FA-60EA-4336-9C07-39948539295C}"/>
                </a:ext>
              </a:extLst>
            </p:cNvPr>
            <p:cNvSpPr/>
            <p:nvPr/>
          </p:nvSpPr>
          <p:spPr>
            <a:xfrm>
              <a:off x="5273732" y="2948105"/>
              <a:ext cx="136519" cy="36468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2D27D43-07D7-4302-B50E-67B91101FD32}"/>
                </a:ext>
              </a:extLst>
            </p:cNvPr>
            <p:cNvSpPr/>
            <p:nvPr/>
          </p:nvSpPr>
          <p:spPr>
            <a:xfrm>
              <a:off x="5273732" y="2862547"/>
              <a:ext cx="170182" cy="3646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3BCD44A1-60B9-45D6-BC7E-BBC4E7D979E2}"/>
                </a:ext>
              </a:extLst>
            </p:cNvPr>
            <p:cNvSpPr/>
            <p:nvPr/>
          </p:nvSpPr>
          <p:spPr>
            <a:xfrm>
              <a:off x="5045672" y="2887955"/>
              <a:ext cx="172800" cy="172052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5" name="弧形 13">
              <a:extLst>
                <a:ext uri="{FF2B5EF4-FFF2-40B4-BE49-F238E27FC236}">
                  <a16:creationId xmlns:a16="http://schemas.microsoft.com/office/drawing/2014/main" id="{34C869BE-385E-4FCA-96CC-318334DDE8EB}"/>
                </a:ext>
              </a:extLst>
            </p:cNvPr>
            <p:cNvSpPr/>
            <p:nvPr/>
          </p:nvSpPr>
          <p:spPr>
            <a:xfrm>
              <a:off x="5130306" y="2862407"/>
              <a:ext cx="118800" cy="118800"/>
            </a:xfrm>
            <a:custGeom>
              <a:avLst/>
              <a:gdLst>
                <a:gd name="connsiteX0" fmla="*/ 415290 w 830580"/>
                <a:gd name="connsiteY0" fmla="*/ 0 h 802007"/>
                <a:gd name="connsiteX1" fmla="*/ 817815 w 830580"/>
                <a:gd name="connsiteY1" fmla="*/ 302346 h 802007"/>
                <a:gd name="connsiteX2" fmla="*/ 415290 w 830580"/>
                <a:gd name="connsiteY2" fmla="*/ 401004 h 802007"/>
                <a:gd name="connsiteX3" fmla="*/ 415290 w 830580"/>
                <a:gd name="connsiteY3" fmla="*/ 0 h 802007"/>
                <a:gd name="connsiteX0" fmla="*/ 415290 w 830580"/>
                <a:gd name="connsiteY0" fmla="*/ 0 h 802007"/>
                <a:gd name="connsiteX1" fmla="*/ 817815 w 830580"/>
                <a:gd name="connsiteY1" fmla="*/ 302346 h 802007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2" fmla="*/ 0 w 402525"/>
                <a:gd name="connsiteY2" fmla="*/ 401004 h 401004"/>
                <a:gd name="connsiteX3" fmla="*/ 0 w 402525"/>
                <a:gd name="connsiteY3" fmla="*/ 0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2" fmla="*/ 0 w 402525"/>
                <a:gd name="connsiteY2" fmla="*/ 401004 h 401004"/>
                <a:gd name="connsiteX3" fmla="*/ 0 w 402525"/>
                <a:gd name="connsiteY3" fmla="*/ 0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  <a:gd name="connsiteX2" fmla="*/ 0 w 402525"/>
                <a:gd name="connsiteY2" fmla="*/ 401004 h 401004"/>
                <a:gd name="connsiteX3" fmla="*/ 0 w 402525"/>
                <a:gd name="connsiteY3" fmla="*/ 0 h 401004"/>
                <a:gd name="connsiteX0" fmla="*/ 0 w 402525"/>
                <a:gd name="connsiteY0" fmla="*/ 0 h 401004"/>
                <a:gd name="connsiteX1" fmla="*/ 402525 w 402525"/>
                <a:gd name="connsiteY1" fmla="*/ 302346 h 40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2525" h="401004" stroke="0" extrusionOk="0">
                  <a:moveTo>
                    <a:pt x="0" y="0"/>
                  </a:moveTo>
                  <a:cubicBezTo>
                    <a:pt x="190006" y="0"/>
                    <a:pt x="355778" y="124516"/>
                    <a:pt x="402525" y="302346"/>
                  </a:cubicBezTo>
                  <a:lnTo>
                    <a:pt x="0" y="401004"/>
                  </a:lnTo>
                  <a:lnTo>
                    <a:pt x="0" y="0"/>
                  </a:lnTo>
                  <a:close/>
                </a:path>
                <a:path w="402525" h="401004" fill="none">
                  <a:moveTo>
                    <a:pt x="0" y="0"/>
                  </a:moveTo>
                  <a:cubicBezTo>
                    <a:pt x="190006" y="0"/>
                    <a:pt x="355778" y="124516"/>
                    <a:pt x="402525" y="302346"/>
                  </a:cubicBez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6E0A8B88-CB86-423E-B020-83928C1130E7}"/>
                </a:ext>
              </a:extLst>
            </p:cNvPr>
            <p:cNvSpPr/>
            <p:nvPr/>
          </p:nvSpPr>
          <p:spPr>
            <a:xfrm>
              <a:off x="5105082" y="3112705"/>
              <a:ext cx="384312" cy="59169"/>
            </a:xfrm>
            <a:prstGeom prst="roundRect">
              <a:avLst>
                <a:gd name="adj" fmla="val 50000"/>
              </a:avLst>
            </a:prstGeom>
            <a:solidFill>
              <a:srgbClr val="6AD7E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E813DBD5-B6B6-4FF1-8C1C-23A81287504D}"/>
                </a:ext>
              </a:extLst>
            </p:cNvPr>
            <p:cNvSpPr/>
            <p:nvPr/>
          </p:nvSpPr>
          <p:spPr>
            <a:xfrm>
              <a:off x="5104630" y="3112705"/>
              <a:ext cx="384312" cy="5916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EE0E811E-E90B-4E58-9434-3008B3F085C4}"/>
                </a:ext>
              </a:extLst>
            </p:cNvPr>
            <p:cNvSpPr/>
            <p:nvPr/>
          </p:nvSpPr>
          <p:spPr>
            <a:xfrm>
              <a:off x="5325174" y="3112705"/>
              <a:ext cx="163768" cy="59170"/>
            </a:xfrm>
            <a:custGeom>
              <a:avLst/>
              <a:gdLst>
                <a:gd name="connsiteX0" fmla="*/ 21103 w 163768"/>
                <a:gd name="connsiteY0" fmla="*/ 0 h 59170"/>
                <a:gd name="connsiteX1" fmla="*/ 134183 w 163768"/>
                <a:gd name="connsiteY1" fmla="*/ 0 h 59170"/>
                <a:gd name="connsiteX2" fmla="*/ 163768 w 163768"/>
                <a:gd name="connsiteY2" fmla="*/ 29585 h 59170"/>
                <a:gd name="connsiteX3" fmla="*/ 163767 w 163768"/>
                <a:gd name="connsiteY3" fmla="*/ 29585 h 59170"/>
                <a:gd name="connsiteX4" fmla="*/ 134182 w 163768"/>
                <a:gd name="connsiteY4" fmla="*/ 59170 h 59170"/>
                <a:gd name="connsiteX5" fmla="*/ 156 w 163768"/>
                <a:gd name="connsiteY5" fmla="*/ 59170 h 59170"/>
                <a:gd name="connsiteX6" fmla="*/ 0 w 163768"/>
                <a:gd name="connsiteY6" fmla="*/ 58415 h 59170"/>
                <a:gd name="connsiteX7" fmla="*/ 8232 w 163768"/>
                <a:gd name="connsiteY7" fmla="*/ 18629 h 59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68" h="59170">
                  <a:moveTo>
                    <a:pt x="21103" y="0"/>
                  </a:moveTo>
                  <a:lnTo>
                    <a:pt x="134183" y="0"/>
                  </a:lnTo>
                  <a:cubicBezTo>
                    <a:pt x="150522" y="0"/>
                    <a:pt x="163768" y="13246"/>
                    <a:pt x="163768" y="29585"/>
                  </a:cubicBezTo>
                  <a:lnTo>
                    <a:pt x="163767" y="29585"/>
                  </a:lnTo>
                  <a:cubicBezTo>
                    <a:pt x="163767" y="45924"/>
                    <a:pt x="150521" y="59170"/>
                    <a:pt x="134182" y="59170"/>
                  </a:cubicBezTo>
                  <a:lnTo>
                    <a:pt x="156" y="59170"/>
                  </a:lnTo>
                  <a:lnTo>
                    <a:pt x="0" y="58415"/>
                  </a:lnTo>
                  <a:cubicBezTo>
                    <a:pt x="0" y="44302"/>
                    <a:pt x="2931" y="30858"/>
                    <a:pt x="8232" y="1862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EAAC66E-B6A8-4446-9E7B-ACB7BA26158C}"/>
              </a:ext>
            </a:extLst>
          </p:cNvPr>
          <p:cNvSpPr txBox="1"/>
          <p:nvPr/>
        </p:nvSpPr>
        <p:spPr>
          <a:xfrm>
            <a:off x="6588461" y="4439419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Normal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82798F2-2A59-40AF-9C12-0D924AE59129}"/>
              </a:ext>
            </a:extLst>
          </p:cNvPr>
          <p:cNvSpPr txBox="1"/>
          <p:nvPr/>
        </p:nvSpPr>
        <p:spPr>
          <a:xfrm>
            <a:off x="8032917" y="4439419"/>
            <a:ext cx="10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Mouse in</a:t>
            </a:r>
            <a:endParaRPr lang="zh-CN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F3F0E38-BEBA-438D-9F26-42A76E3491E4}"/>
              </a:ext>
            </a:extLst>
          </p:cNvPr>
          <p:cNvSpPr/>
          <p:nvPr/>
        </p:nvSpPr>
        <p:spPr>
          <a:xfrm>
            <a:off x="1282250" y="1517435"/>
            <a:ext cx="4603193" cy="3531643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9AB646C-20A3-46F3-BF3D-0C7D8A5284B8}"/>
              </a:ext>
            </a:extLst>
          </p:cNvPr>
          <p:cNvSpPr/>
          <p:nvPr/>
        </p:nvSpPr>
        <p:spPr>
          <a:xfrm>
            <a:off x="1503509" y="2068341"/>
            <a:ext cx="385578" cy="51988"/>
          </a:xfrm>
          <a:prstGeom prst="rect">
            <a:avLst/>
          </a:prstGeom>
          <a:solidFill>
            <a:srgbClr val="6AD7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A006ED-08FE-4CA4-9D0F-A42C07072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95" y="1763579"/>
            <a:ext cx="304762" cy="30476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C42063F-F43E-4B79-97C6-B443D3792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917" y="1763579"/>
            <a:ext cx="304762" cy="304762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D2D5C2A8-9D0C-4F2F-87F4-F8A0B1C5A1B0}"/>
              </a:ext>
            </a:extLst>
          </p:cNvPr>
          <p:cNvSpPr txBox="1"/>
          <p:nvPr/>
        </p:nvSpPr>
        <p:spPr>
          <a:xfrm>
            <a:off x="1446164" y="2219214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打开我们的文件吧！</a:t>
            </a:r>
          </a:p>
        </p:txBody>
      </p:sp>
    </p:spTree>
    <p:extLst>
      <p:ext uri="{BB962C8B-B14F-4D97-AF65-F5344CB8AC3E}">
        <p14:creationId xmlns:p14="http://schemas.microsoft.com/office/powerpoint/2010/main" val="377980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25B83F-18A8-4FF8-9625-557CFA8CC35C}"/>
              </a:ext>
            </a:extLst>
          </p:cNvPr>
          <p:cNvSpPr/>
          <p:nvPr/>
        </p:nvSpPr>
        <p:spPr>
          <a:xfrm>
            <a:off x="2642380" y="1171134"/>
            <a:ext cx="6907237" cy="4515729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016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E75E50-A267-4DF0-A272-E5CC972009CA}"/>
              </a:ext>
            </a:extLst>
          </p:cNvPr>
          <p:cNvSpPr/>
          <p:nvPr/>
        </p:nvSpPr>
        <p:spPr>
          <a:xfrm>
            <a:off x="2642380" y="1171134"/>
            <a:ext cx="6907237" cy="4515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2C7C277-9BFA-4360-808A-1A8A1BA01465}"/>
              </a:ext>
            </a:extLst>
          </p:cNvPr>
          <p:cNvSpPr txBox="1"/>
          <p:nvPr/>
        </p:nvSpPr>
        <p:spPr>
          <a:xfrm>
            <a:off x="3182917" y="2634394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Handle	</a:t>
            </a:r>
            <a:r>
              <a:rPr lang="en-US" altLang="zh-CN" sz="1200" dirty="0">
                <a:solidFill>
                  <a:srgbClr val="BDBDBB"/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15003</a:t>
            </a:r>
            <a:endParaRPr lang="zh-CN" altLang="en-US" sz="1200" dirty="0">
              <a:solidFill>
                <a:srgbClr val="BDBDBB"/>
              </a:solidFill>
              <a:latin typeface="Selawik" panose="020B0502040204020203" pitchFamily="34" charset="0"/>
              <a:ea typeface="Source Han Sans Light" panose="020B0300000000000000" pitchFamily="34" charset="-122"/>
              <a:cs typeface="Simplified Arabic" panose="020B0604020202020204" pitchFamily="18" charset="-78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25915B53-D34E-4567-B428-E261A6F7AAC7}"/>
              </a:ext>
            </a:extLst>
          </p:cNvPr>
          <p:cNvSpPr txBox="1"/>
          <p:nvPr/>
        </p:nvSpPr>
        <p:spPr>
          <a:xfrm>
            <a:off x="2762301" y="1308795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Dog Tools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lawik" panose="020B0502040204020203" pitchFamily="34" charset="0"/>
              <a:ea typeface="Source Han Sans Light" panose="020B0300000000000000" pitchFamily="34" charset="-122"/>
              <a:cs typeface="Simplified Arabic" panose="020B0604020202020204" pitchFamily="18" charset="-78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0777363-4728-4374-B54B-191163B8F51F}"/>
              </a:ext>
            </a:extLst>
          </p:cNvPr>
          <p:cNvSpPr txBox="1"/>
          <p:nvPr/>
        </p:nvSpPr>
        <p:spPr>
          <a:xfrm>
            <a:off x="3182917" y="2907266"/>
            <a:ext cx="1481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Class	</a:t>
            </a:r>
            <a:r>
              <a:rPr lang="en-US" altLang="zh-CN" sz="1200" dirty="0">
                <a:solidFill>
                  <a:srgbClr val="BDBDBB"/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Static</a:t>
            </a:r>
            <a:endParaRPr lang="zh-CN" altLang="en-US" sz="1200" dirty="0">
              <a:solidFill>
                <a:srgbClr val="BDBDBB"/>
              </a:solidFill>
              <a:latin typeface="Selawik" panose="020B0502040204020203" pitchFamily="34" charset="0"/>
              <a:ea typeface="Source Han Sans Light" panose="020B0300000000000000" pitchFamily="34" charset="-122"/>
              <a:cs typeface="Simplified Arabic" panose="020B0604020202020204" pitchFamily="18" charset="-78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BE7BD7B-4A29-4290-8E61-FAAE1BD4BACA}"/>
              </a:ext>
            </a:extLst>
          </p:cNvPr>
          <p:cNvSpPr txBox="1"/>
          <p:nvPr/>
        </p:nvSpPr>
        <p:spPr>
          <a:xfrm>
            <a:off x="3182917" y="3184265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Parent	</a:t>
            </a:r>
            <a:r>
              <a:rPr lang="en-US" altLang="zh-CN" sz="1200" dirty="0">
                <a:solidFill>
                  <a:srgbClr val="BDBDBB"/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0</a:t>
            </a:r>
            <a:endParaRPr lang="zh-CN" altLang="en-US" sz="1200" dirty="0">
              <a:solidFill>
                <a:srgbClr val="BDBDBB"/>
              </a:solidFill>
              <a:latin typeface="Selawik" panose="020B0502040204020203" pitchFamily="34" charset="0"/>
              <a:ea typeface="Source Han Sans Light" panose="020B0300000000000000" pitchFamily="34" charset="-122"/>
              <a:cs typeface="Simplified Arabic" panose="020B0604020202020204" pitchFamily="18" charset="-78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26E27FA-A85F-4492-AD44-322303D7C7F3}"/>
              </a:ext>
            </a:extLst>
          </p:cNvPr>
          <p:cNvSpPr txBox="1"/>
          <p:nvPr/>
        </p:nvSpPr>
        <p:spPr>
          <a:xfrm>
            <a:off x="3182917" y="3457137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Enabled	</a:t>
            </a:r>
            <a:r>
              <a:rPr lang="en-US" altLang="zh-CN" sz="1200" dirty="0">
                <a:solidFill>
                  <a:srgbClr val="BDBDBB"/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1</a:t>
            </a:r>
            <a:endParaRPr lang="zh-CN" altLang="en-US" sz="1200" dirty="0">
              <a:solidFill>
                <a:srgbClr val="BDBDBB"/>
              </a:solidFill>
              <a:latin typeface="Selawik" panose="020B0502040204020203" pitchFamily="34" charset="0"/>
              <a:ea typeface="Source Han Sans Light" panose="020B0300000000000000" pitchFamily="34" charset="-122"/>
              <a:cs typeface="Simplified Arabic" panose="020B0604020202020204" pitchFamily="18" charset="-78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17B120F-6350-4443-821A-7A91EF99D039}"/>
              </a:ext>
            </a:extLst>
          </p:cNvPr>
          <p:cNvSpPr txBox="1"/>
          <p:nvPr/>
        </p:nvSpPr>
        <p:spPr>
          <a:xfrm>
            <a:off x="3182917" y="3734136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Visible	</a:t>
            </a:r>
            <a:r>
              <a:rPr lang="en-US" altLang="zh-CN" sz="1200" dirty="0">
                <a:solidFill>
                  <a:srgbClr val="BDBDBB"/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1</a:t>
            </a:r>
            <a:endParaRPr lang="zh-CN" altLang="en-US" sz="1200" dirty="0">
              <a:solidFill>
                <a:srgbClr val="BDBDBB"/>
              </a:solidFill>
              <a:latin typeface="Selawik" panose="020B0502040204020203" pitchFamily="34" charset="0"/>
              <a:ea typeface="Source Han Sans Light" panose="020B0300000000000000" pitchFamily="34" charset="-122"/>
              <a:cs typeface="Simplified Arabic" panose="020B0604020202020204" pitchFamily="18" charset="-78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60DF1AB-CD2E-4940-B636-523FBE1025C1}"/>
              </a:ext>
            </a:extLst>
          </p:cNvPr>
          <p:cNvSpPr txBox="1"/>
          <p:nvPr/>
        </p:nvSpPr>
        <p:spPr>
          <a:xfrm>
            <a:off x="3182917" y="4015683"/>
            <a:ext cx="1667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Text	</a:t>
            </a:r>
            <a:r>
              <a:rPr lang="en-US" altLang="zh-CN" sz="1200" dirty="0">
                <a:solidFill>
                  <a:srgbClr val="BDBDBB"/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Nothing</a:t>
            </a:r>
            <a:endParaRPr lang="zh-CN" altLang="en-US" sz="1200" dirty="0">
              <a:solidFill>
                <a:srgbClr val="BDBDBB"/>
              </a:solidFill>
              <a:latin typeface="Selawik" panose="020B0502040204020203" pitchFamily="34" charset="0"/>
              <a:ea typeface="Source Han Sans Light" panose="020B0300000000000000" pitchFamily="34" charset="-122"/>
              <a:cs typeface="Simplified Arabic" panose="020B0604020202020204" pitchFamily="18" charset="-78"/>
            </a:endParaRP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D3D3B93-C939-4B54-A62F-23684660D575}"/>
              </a:ext>
            </a:extLst>
          </p:cNvPr>
          <p:cNvGrpSpPr/>
          <p:nvPr/>
        </p:nvGrpSpPr>
        <p:grpSpPr>
          <a:xfrm>
            <a:off x="5716040" y="1697576"/>
            <a:ext cx="759915" cy="755793"/>
            <a:chOff x="8089043" y="2504189"/>
            <a:chExt cx="759915" cy="755793"/>
          </a:xfrm>
        </p:grpSpPr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66E8C462-CE8F-4C21-9B9C-01631B134A25}"/>
                </a:ext>
              </a:extLst>
            </p:cNvPr>
            <p:cNvSpPr/>
            <p:nvPr/>
          </p:nvSpPr>
          <p:spPr>
            <a:xfrm>
              <a:off x="8089043" y="2504189"/>
              <a:ext cx="756000" cy="755793"/>
            </a:xfrm>
            <a:prstGeom prst="ellipse">
              <a:avLst/>
            </a:prstGeom>
            <a:solidFill>
              <a:srgbClr val="6AD7E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B051F2A2-7706-4759-9865-89BF2AAD3A56}"/>
                </a:ext>
              </a:extLst>
            </p:cNvPr>
            <p:cNvSpPr/>
            <p:nvPr/>
          </p:nvSpPr>
          <p:spPr>
            <a:xfrm>
              <a:off x="8357868" y="2564985"/>
              <a:ext cx="491090" cy="694165"/>
            </a:xfrm>
            <a:custGeom>
              <a:avLst/>
              <a:gdLst>
                <a:gd name="connsiteX0" fmla="*/ 319072 w 491090"/>
                <a:gd name="connsiteY0" fmla="*/ 0 h 694165"/>
                <a:gd name="connsiteX1" fmla="*/ 324434 w 491090"/>
                <a:gd name="connsiteY1" fmla="*/ 2910 h 694165"/>
                <a:gd name="connsiteX2" fmla="*/ 491090 w 491090"/>
                <a:gd name="connsiteY2" fmla="*/ 316268 h 694165"/>
                <a:gd name="connsiteX3" fmla="*/ 113090 w 491090"/>
                <a:gd name="connsiteY3" fmla="*/ 694165 h 694165"/>
                <a:gd name="connsiteX4" fmla="*/ 36910 w 491090"/>
                <a:gd name="connsiteY4" fmla="*/ 686488 h 694165"/>
                <a:gd name="connsiteX5" fmla="*/ 0 w 491090"/>
                <a:gd name="connsiteY5" fmla="*/ 675033 h 69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1090" h="694165">
                  <a:moveTo>
                    <a:pt x="319072" y="0"/>
                  </a:moveTo>
                  <a:lnTo>
                    <a:pt x="324434" y="2910"/>
                  </a:lnTo>
                  <a:cubicBezTo>
                    <a:pt x="424982" y="70821"/>
                    <a:pt x="491090" y="185826"/>
                    <a:pt x="491090" y="316268"/>
                  </a:cubicBezTo>
                  <a:cubicBezTo>
                    <a:pt x="491090" y="524975"/>
                    <a:pt x="321854" y="694165"/>
                    <a:pt x="113090" y="694165"/>
                  </a:cubicBezTo>
                  <a:cubicBezTo>
                    <a:pt x="86995" y="694165"/>
                    <a:pt x="61517" y="691521"/>
                    <a:pt x="36910" y="686488"/>
                  </a:cubicBezTo>
                  <a:lnTo>
                    <a:pt x="0" y="67503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DEFD8A7C-DF12-4DAF-8DF1-B67068FF1922}"/>
                </a:ext>
              </a:extLst>
            </p:cNvPr>
            <p:cNvSpPr/>
            <p:nvPr/>
          </p:nvSpPr>
          <p:spPr>
            <a:xfrm>
              <a:off x="8228292" y="2695646"/>
              <a:ext cx="432079" cy="3441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2CD0D579-F8C7-47F7-AEEF-CA63956DB6DA}"/>
                </a:ext>
              </a:extLst>
            </p:cNvPr>
            <p:cNvSpPr/>
            <p:nvPr/>
          </p:nvSpPr>
          <p:spPr>
            <a:xfrm>
              <a:off x="8278614" y="2758244"/>
              <a:ext cx="432079" cy="34419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97" name="文本框 96">
            <a:extLst>
              <a:ext uri="{FF2B5EF4-FFF2-40B4-BE49-F238E27FC236}">
                <a16:creationId xmlns:a16="http://schemas.microsoft.com/office/drawing/2014/main" id="{67402F06-E2F5-42E4-9948-96D58D173B0A}"/>
              </a:ext>
            </a:extLst>
          </p:cNvPr>
          <p:cNvSpPr txBox="1"/>
          <p:nvPr/>
        </p:nvSpPr>
        <p:spPr>
          <a:xfrm>
            <a:off x="3195736" y="4414081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6AD7EB"/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Set parent</a:t>
            </a:r>
            <a:endParaRPr lang="zh-CN" altLang="en-US" sz="1200" dirty="0">
              <a:solidFill>
                <a:srgbClr val="6AD7EB"/>
              </a:solidFill>
              <a:latin typeface="Selawik" panose="020B0502040204020203" pitchFamily="34" charset="0"/>
              <a:ea typeface="Source Han Sans Light" panose="020B0300000000000000" pitchFamily="34" charset="-122"/>
              <a:cs typeface="Simplified Arabic" panose="020B0604020202020204" pitchFamily="18" charset="-78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B9DAAD9C-3B66-4F63-98AD-45B452704127}"/>
              </a:ext>
            </a:extLst>
          </p:cNvPr>
          <p:cNvSpPr txBox="1"/>
          <p:nvPr/>
        </p:nvSpPr>
        <p:spPr>
          <a:xfrm>
            <a:off x="3182917" y="4691080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6AD7EB"/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Set opacity</a:t>
            </a:r>
            <a:endParaRPr lang="zh-CN" altLang="en-US" sz="1200" dirty="0">
              <a:solidFill>
                <a:srgbClr val="6AD7EB"/>
              </a:solidFill>
              <a:latin typeface="Selawik" panose="020B0502040204020203" pitchFamily="34" charset="0"/>
              <a:ea typeface="Source Han Sans Light" panose="020B0300000000000000" pitchFamily="34" charset="-122"/>
              <a:cs typeface="Simplified Arabic" panose="020B0604020202020204" pitchFamily="18" charset="-78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347892C0-B059-4D1E-9B1A-51F491403965}"/>
              </a:ext>
            </a:extLst>
          </p:cNvPr>
          <p:cNvSpPr txBox="1"/>
          <p:nvPr/>
        </p:nvSpPr>
        <p:spPr>
          <a:xfrm>
            <a:off x="6472040" y="2630267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API Shell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Selawik" panose="020B0502040204020203" pitchFamily="34" charset="0"/>
              <a:ea typeface="Source Han Sans Light" panose="020B0300000000000000" pitchFamily="34" charset="-122"/>
              <a:cs typeface="Simplified Arabic" panose="020B0604020202020204" pitchFamily="18" charset="-78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E02C89E-7993-4755-87E3-8FEC270C6949}"/>
              </a:ext>
            </a:extLst>
          </p:cNvPr>
          <p:cNvGrpSpPr/>
          <p:nvPr/>
        </p:nvGrpSpPr>
        <p:grpSpPr>
          <a:xfrm>
            <a:off x="9139246" y="5279368"/>
            <a:ext cx="252000" cy="252000"/>
            <a:chOff x="8810816" y="5015160"/>
            <a:chExt cx="432000" cy="432000"/>
          </a:xfrm>
        </p:grpSpPr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461B9887-8048-4BD3-846D-E38AA9E95EA6}"/>
                </a:ext>
              </a:extLst>
            </p:cNvPr>
            <p:cNvSpPr/>
            <p:nvPr/>
          </p:nvSpPr>
          <p:spPr>
            <a:xfrm>
              <a:off x="8810816" y="5015160"/>
              <a:ext cx="432000" cy="432000"/>
            </a:xfrm>
            <a:prstGeom prst="ellipse">
              <a:avLst/>
            </a:prstGeom>
            <a:noFill/>
            <a:ln w="38100">
              <a:solidFill>
                <a:srgbClr val="6AD7EB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31C52711-CF48-4995-BCC3-801398323820}"/>
                </a:ext>
              </a:extLst>
            </p:cNvPr>
            <p:cNvSpPr/>
            <p:nvPr/>
          </p:nvSpPr>
          <p:spPr>
            <a:xfrm>
              <a:off x="8900816" y="5105160"/>
              <a:ext cx="252000" cy="252000"/>
            </a:xfrm>
            <a:prstGeom prst="ellipse">
              <a:avLst/>
            </a:prstGeom>
            <a:solidFill>
              <a:srgbClr val="6AD7EB">
                <a:alpha val="70000"/>
              </a:srgb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3801C01-BD95-4618-8AEE-F28A5DE14DBB}"/>
              </a:ext>
            </a:extLst>
          </p:cNvPr>
          <p:cNvSpPr txBox="1"/>
          <p:nvPr/>
        </p:nvSpPr>
        <p:spPr>
          <a:xfrm>
            <a:off x="2762301" y="1674632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&lt;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lawik" panose="020B0502040204020203" pitchFamily="34" charset="0"/>
              <a:ea typeface="Source Han Sans Light" panose="020B0300000000000000" pitchFamily="34" charset="-122"/>
              <a:cs typeface="Simplified Arabic" panose="020B0604020202020204" pitchFamily="18" charset="-78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C06B9C1-3E2C-4EDB-8E10-426057598BD5}"/>
              </a:ext>
            </a:extLst>
          </p:cNvPr>
          <p:cNvSpPr txBox="1"/>
          <p:nvPr/>
        </p:nvSpPr>
        <p:spPr>
          <a:xfrm>
            <a:off x="6472039" y="2875682"/>
            <a:ext cx="1972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BDBDBB"/>
                </a:solidFill>
                <a:latin typeface="Selawik" panose="020B0502040204020203" pitchFamily="34" charset="0"/>
                <a:ea typeface="Source Han Sans Light" panose="020B0300000000000000" pitchFamily="34" charset="-122"/>
                <a:cs typeface="Simplified Arabic" panose="020B0604020202020204" pitchFamily="18" charset="-78"/>
              </a:rPr>
              <a:t>User32.Setparent(15003,0)</a:t>
            </a:r>
            <a:endParaRPr lang="zh-CN" altLang="en-US" sz="1200" dirty="0">
              <a:solidFill>
                <a:srgbClr val="BDBDBB"/>
              </a:solidFill>
              <a:latin typeface="Selawik" panose="020B0502040204020203" pitchFamily="34" charset="0"/>
              <a:ea typeface="Source Han Sans Light" panose="020B0300000000000000" pitchFamily="34" charset="-122"/>
              <a:cs typeface="Simplified Arabic" panose="020B0604020202020204" pitchFamily="18" charset="-78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1209BC2-AC80-405A-84DA-199A267C9A3E}"/>
              </a:ext>
            </a:extLst>
          </p:cNvPr>
          <p:cNvGrpSpPr/>
          <p:nvPr/>
        </p:nvGrpSpPr>
        <p:grpSpPr>
          <a:xfrm>
            <a:off x="5519468" y="2666856"/>
            <a:ext cx="153516" cy="193593"/>
            <a:chOff x="4795568" y="2666856"/>
            <a:chExt cx="153516" cy="193593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56ACD429-4E4E-4183-BD80-AF5967C9E3F4}"/>
                </a:ext>
              </a:extLst>
            </p:cNvPr>
            <p:cNvSpPr/>
            <p:nvPr/>
          </p:nvSpPr>
          <p:spPr>
            <a:xfrm>
              <a:off x="4840615" y="2666856"/>
              <a:ext cx="108469" cy="157882"/>
            </a:xfrm>
            <a:prstGeom prst="roundRect">
              <a:avLst/>
            </a:prstGeom>
            <a:noFill/>
            <a:ln w="19050">
              <a:solidFill>
                <a:schemeClr val="bg1">
                  <a:lumMod val="50000"/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B3760495-3842-46F2-A1CE-7BF0492693C6}"/>
                </a:ext>
              </a:extLst>
            </p:cNvPr>
            <p:cNvSpPr/>
            <p:nvPr/>
          </p:nvSpPr>
          <p:spPr>
            <a:xfrm>
              <a:off x="4795568" y="2702567"/>
              <a:ext cx="108469" cy="15788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0D013A0-5A25-47D9-AAAD-3654E50F6D47}"/>
              </a:ext>
            </a:extLst>
          </p:cNvPr>
          <p:cNvGrpSpPr/>
          <p:nvPr/>
        </p:nvGrpSpPr>
        <p:grpSpPr>
          <a:xfrm>
            <a:off x="5519468" y="2948968"/>
            <a:ext cx="153516" cy="193593"/>
            <a:chOff x="4795568" y="2666856"/>
            <a:chExt cx="153516" cy="193593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7EB2DA11-7FA9-4EC1-AB8A-9200B55EC3B2}"/>
                </a:ext>
              </a:extLst>
            </p:cNvPr>
            <p:cNvSpPr/>
            <p:nvPr/>
          </p:nvSpPr>
          <p:spPr>
            <a:xfrm>
              <a:off x="4840615" y="2666856"/>
              <a:ext cx="108469" cy="157882"/>
            </a:xfrm>
            <a:prstGeom prst="roundRect">
              <a:avLst/>
            </a:prstGeom>
            <a:noFill/>
            <a:ln w="19050">
              <a:solidFill>
                <a:schemeClr val="bg1">
                  <a:lumMod val="50000"/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F8447696-8896-43A9-8A02-BBFEABAA3AB9}"/>
                </a:ext>
              </a:extLst>
            </p:cNvPr>
            <p:cNvSpPr/>
            <p:nvPr/>
          </p:nvSpPr>
          <p:spPr>
            <a:xfrm>
              <a:off x="4795568" y="2702567"/>
              <a:ext cx="108469" cy="15788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C991C7A-A794-486C-9D28-E0C340EE0B51}"/>
              </a:ext>
            </a:extLst>
          </p:cNvPr>
          <p:cNvSpPr/>
          <p:nvPr/>
        </p:nvSpPr>
        <p:spPr>
          <a:xfrm>
            <a:off x="8635247" y="3168298"/>
            <a:ext cx="755999" cy="226216"/>
          </a:xfrm>
          <a:prstGeom prst="roundRect">
            <a:avLst>
              <a:gd name="adj" fmla="val 50000"/>
            </a:avLst>
          </a:prstGeom>
          <a:solidFill>
            <a:srgbClr val="F14D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>
                <a:latin typeface="Selawik" panose="020B0502040204020203" pitchFamily="34" charset="0"/>
              </a:rPr>
              <a:t>Run</a:t>
            </a:r>
            <a:endParaRPr lang="zh-CN" altLang="en-US" sz="1200" dirty="0">
              <a:latin typeface="Selawik" panose="020B0502040204020203" pitchFamily="34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785141B-097D-4F88-801C-71FD4CD668F3}"/>
              </a:ext>
            </a:extLst>
          </p:cNvPr>
          <p:cNvGrpSpPr/>
          <p:nvPr/>
        </p:nvGrpSpPr>
        <p:grpSpPr>
          <a:xfrm>
            <a:off x="5519468" y="3225967"/>
            <a:ext cx="153516" cy="193593"/>
            <a:chOff x="4795568" y="2666856"/>
            <a:chExt cx="153516" cy="193593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0F04444E-BBB2-4826-A5EC-66AA3AD6C419}"/>
                </a:ext>
              </a:extLst>
            </p:cNvPr>
            <p:cNvSpPr/>
            <p:nvPr/>
          </p:nvSpPr>
          <p:spPr>
            <a:xfrm>
              <a:off x="4840615" y="2666856"/>
              <a:ext cx="108469" cy="157882"/>
            </a:xfrm>
            <a:prstGeom prst="roundRect">
              <a:avLst/>
            </a:prstGeom>
            <a:noFill/>
            <a:ln w="19050">
              <a:solidFill>
                <a:schemeClr val="bg1">
                  <a:lumMod val="50000"/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49F9FF27-27B1-47C2-8254-084370D93FB9}"/>
                </a:ext>
              </a:extLst>
            </p:cNvPr>
            <p:cNvSpPr/>
            <p:nvPr/>
          </p:nvSpPr>
          <p:spPr>
            <a:xfrm>
              <a:off x="4795568" y="2702567"/>
              <a:ext cx="108469" cy="15788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9BE1469-BA0D-4443-AED4-F5DB92CF24F6}"/>
              </a:ext>
            </a:extLst>
          </p:cNvPr>
          <p:cNvSpPr/>
          <p:nvPr/>
        </p:nvSpPr>
        <p:spPr>
          <a:xfrm>
            <a:off x="5840865" y="3261678"/>
            <a:ext cx="144000" cy="144000"/>
          </a:xfrm>
          <a:prstGeom prst="round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D4F6239-4F8C-4067-82CB-809179E448C4}"/>
              </a:ext>
            </a:extLst>
          </p:cNvPr>
          <p:cNvGrpSpPr/>
          <p:nvPr/>
        </p:nvGrpSpPr>
        <p:grpSpPr>
          <a:xfrm>
            <a:off x="5890760" y="3302501"/>
            <a:ext cx="44211" cy="62355"/>
            <a:chOff x="5892650" y="3304050"/>
            <a:chExt cx="44211" cy="62355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44722FE-C3E6-451C-AB64-335611E20C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92650" y="3304050"/>
              <a:ext cx="44211" cy="30444"/>
            </a:xfrm>
            <a:prstGeom prst="line">
              <a:avLst/>
            </a:prstGeom>
            <a:ln w="254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C520B61-8A79-47D2-9B17-4EBA1D0463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2650" y="3334005"/>
              <a:ext cx="43200" cy="32400"/>
            </a:xfrm>
            <a:prstGeom prst="line">
              <a:avLst/>
            </a:prstGeom>
            <a:ln w="254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79C87A4F-62B6-4094-87AA-228A47D6515A}"/>
              </a:ext>
            </a:extLst>
          </p:cNvPr>
          <p:cNvSpPr/>
          <p:nvPr/>
        </p:nvSpPr>
        <p:spPr>
          <a:xfrm>
            <a:off x="6117456" y="3260905"/>
            <a:ext cx="179362" cy="143101"/>
          </a:xfrm>
          <a:custGeom>
            <a:avLst/>
            <a:gdLst>
              <a:gd name="connsiteX0" fmla="*/ 11125 w 198044"/>
              <a:gd name="connsiteY0" fmla="*/ 0 h 143101"/>
              <a:gd name="connsiteX1" fmla="*/ 87897 w 198044"/>
              <a:gd name="connsiteY1" fmla="*/ 0 h 143101"/>
              <a:gd name="connsiteX2" fmla="*/ 99022 w 198044"/>
              <a:gd name="connsiteY2" fmla="*/ 11125 h 143101"/>
              <a:gd name="connsiteX3" fmla="*/ 99022 w 198044"/>
              <a:gd name="connsiteY3" fmla="*/ 34205 h 143101"/>
              <a:gd name="connsiteX4" fmla="*/ 179894 w 198044"/>
              <a:gd name="connsiteY4" fmla="*/ 34205 h 143101"/>
              <a:gd name="connsiteX5" fmla="*/ 198044 w 198044"/>
              <a:gd name="connsiteY5" fmla="*/ 52355 h 143101"/>
              <a:gd name="connsiteX6" fmla="*/ 198044 w 198044"/>
              <a:gd name="connsiteY6" fmla="*/ 124951 h 143101"/>
              <a:gd name="connsiteX7" fmla="*/ 179894 w 198044"/>
              <a:gd name="connsiteY7" fmla="*/ 143101 h 143101"/>
              <a:gd name="connsiteX8" fmla="*/ 18150 w 198044"/>
              <a:gd name="connsiteY8" fmla="*/ 143101 h 143101"/>
              <a:gd name="connsiteX9" fmla="*/ 0 w 198044"/>
              <a:gd name="connsiteY9" fmla="*/ 124951 h 143101"/>
              <a:gd name="connsiteX10" fmla="*/ 0 w 198044"/>
              <a:gd name="connsiteY10" fmla="*/ 55621 h 143101"/>
              <a:gd name="connsiteX11" fmla="*/ 0 w 198044"/>
              <a:gd name="connsiteY11" fmla="*/ 52355 h 143101"/>
              <a:gd name="connsiteX12" fmla="*/ 0 w 198044"/>
              <a:gd name="connsiteY12" fmla="*/ 11125 h 143101"/>
              <a:gd name="connsiteX13" fmla="*/ 11125 w 198044"/>
              <a:gd name="connsiteY13" fmla="*/ 0 h 14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044" h="143101">
                <a:moveTo>
                  <a:pt x="11125" y="0"/>
                </a:moveTo>
                <a:lnTo>
                  <a:pt x="87897" y="0"/>
                </a:lnTo>
                <a:cubicBezTo>
                  <a:pt x="94041" y="0"/>
                  <a:pt x="99022" y="4981"/>
                  <a:pt x="99022" y="11125"/>
                </a:cubicBezTo>
                <a:lnTo>
                  <a:pt x="99022" y="34205"/>
                </a:lnTo>
                <a:lnTo>
                  <a:pt x="179894" y="34205"/>
                </a:lnTo>
                <a:cubicBezTo>
                  <a:pt x="189918" y="34205"/>
                  <a:pt x="198044" y="42331"/>
                  <a:pt x="198044" y="52355"/>
                </a:cubicBezTo>
                <a:lnTo>
                  <a:pt x="198044" y="124951"/>
                </a:lnTo>
                <a:cubicBezTo>
                  <a:pt x="198044" y="134975"/>
                  <a:pt x="189918" y="143101"/>
                  <a:pt x="179894" y="143101"/>
                </a:cubicBezTo>
                <a:lnTo>
                  <a:pt x="18150" y="143101"/>
                </a:lnTo>
                <a:cubicBezTo>
                  <a:pt x="8126" y="143101"/>
                  <a:pt x="0" y="134975"/>
                  <a:pt x="0" y="124951"/>
                </a:cubicBezTo>
                <a:lnTo>
                  <a:pt x="0" y="55621"/>
                </a:lnTo>
                <a:lnTo>
                  <a:pt x="0" y="52355"/>
                </a:lnTo>
                <a:lnTo>
                  <a:pt x="0" y="11125"/>
                </a:lnTo>
                <a:cubicBezTo>
                  <a:pt x="0" y="4981"/>
                  <a:pt x="4981" y="0"/>
                  <a:pt x="11125" y="0"/>
                </a:cubicBezTo>
                <a:close/>
              </a:path>
            </a:pathLst>
          </a:custGeom>
          <a:solidFill>
            <a:srgbClr val="6AD7EB">
              <a:alpha val="70000"/>
            </a:srgbClr>
          </a:solidFill>
          <a:ln w="19050">
            <a:solidFill>
              <a:srgbClr val="6AD7E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52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455D5EC-EEB1-4B27-8CAF-15FC221B01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6795421A-06D0-46BE-A3F6-04DB7BF61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111" y="498250"/>
            <a:ext cx="304762" cy="3047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8BEE9BB-D143-4FBC-8190-E4765E5931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047" y="1113680"/>
            <a:ext cx="304826" cy="304826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917E625C-FCE9-4D41-A54C-B1EB62412B0E}"/>
              </a:ext>
            </a:extLst>
          </p:cNvPr>
          <p:cNvSpPr/>
          <p:nvPr/>
        </p:nvSpPr>
        <p:spPr>
          <a:xfrm>
            <a:off x="-5513885" y="2677442"/>
            <a:ext cx="1223318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D15DCF5-8BDB-4896-AA73-BD777AA835B8}"/>
              </a:ext>
            </a:extLst>
          </p:cNvPr>
          <p:cNvSpPr/>
          <p:nvPr/>
        </p:nvSpPr>
        <p:spPr>
          <a:xfrm>
            <a:off x="9217146" y="5656616"/>
            <a:ext cx="360000" cy="360000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0A25CB0-B1E1-482F-B97B-871A22D02D24}"/>
              </a:ext>
            </a:extLst>
          </p:cNvPr>
          <p:cNvGrpSpPr/>
          <p:nvPr/>
        </p:nvGrpSpPr>
        <p:grpSpPr>
          <a:xfrm>
            <a:off x="9333507" y="5772977"/>
            <a:ext cx="127279" cy="127279"/>
            <a:chOff x="9328369" y="5772976"/>
            <a:chExt cx="127279" cy="127279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EFBD49F-7819-457B-B288-84533C309BDC}"/>
                </a:ext>
              </a:extLst>
            </p:cNvPr>
            <p:cNvCxnSpPr>
              <a:cxnSpLocks/>
            </p:cNvCxnSpPr>
            <p:nvPr/>
          </p:nvCxnSpPr>
          <p:spPr>
            <a:xfrm>
              <a:off x="9328369" y="5772976"/>
              <a:ext cx="127279" cy="127279"/>
            </a:xfrm>
            <a:prstGeom prst="line">
              <a:avLst/>
            </a:prstGeom>
            <a:ln w="28575" cap="rnd">
              <a:solidFill>
                <a:srgbClr val="F14D1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BD78FA8D-250B-4507-AE73-EEB52BE9CE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9008" y="5773615"/>
              <a:ext cx="126000" cy="126000"/>
            </a:xfrm>
            <a:prstGeom prst="line">
              <a:avLst/>
            </a:prstGeom>
            <a:ln w="28575" cap="rnd">
              <a:solidFill>
                <a:srgbClr val="F14D1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4721F864-ACC4-437B-B550-79E01CBF9CBF}"/>
              </a:ext>
            </a:extLst>
          </p:cNvPr>
          <p:cNvSpPr/>
          <p:nvPr/>
        </p:nvSpPr>
        <p:spPr>
          <a:xfrm>
            <a:off x="-5361485" y="2829842"/>
            <a:ext cx="1223318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45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49187"/>
        </a:solidFill>
        <a:ln>
          <a:noFill/>
        </a:ln>
        <a:effectLst/>
      </a:spPr>
      <a:bodyPr wrap="square" rtlCol="0" anchor="ctr"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</TotalTime>
  <Words>66</Words>
  <Application>Microsoft Office PowerPoint</Application>
  <PresentationFormat>宽屏</PresentationFormat>
  <Paragraphs>33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Selawik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钦楷 陈</dc:creator>
  <cp:lastModifiedBy>陈 钦楷</cp:lastModifiedBy>
  <cp:revision>199</cp:revision>
  <dcterms:created xsi:type="dcterms:W3CDTF">2019-01-11T13:36:31Z</dcterms:created>
  <dcterms:modified xsi:type="dcterms:W3CDTF">2020-07-17T11:44:41Z</dcterms:modified>
</cp:coreProperties>
</file>