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C3FC"/>
    <a:srgbClr val="8EC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74" d="100"/>
          <a:sy n="74" d="100"/>
        </p:scale>
        <p:origin x="75" y="3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DCC43-07C2-ED16-DD7C-9ED39B809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81521C-7D73-0133-AA2D-2AE2EE894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D30798-A6A9-A2E9-7769-A365D2FBB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4E98-0E63-489C-AA9E-F6A8FD7E5BED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70D9BA-347F-04BD-62E6-E4C3DAD7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204F09-ED23-3099-4FD8-C68F9E655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E6C-49BC-4B18-9243-80F22C4BB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64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B295B-CE78-098E-4E2F-C5F8891FF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40FA64-8E73-E8D1-8CD6-F8800DDF2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2E7A4C-C631-79C4-159A-245C709E4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4E98-0E63-489C-AA9E-F6A8FD7E5BED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56E108-2CA2-2141-5783-6A4EFF35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40165A-E85C-86D2-1E08-CAFC1AE9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E6C-49BC-4B18-9243-80F22C4BB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60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837D11-401D-AF38-84CD-A3B475901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105562-7699-2A62-B307-BD5B09257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813444-8134-76CB-876D-2BE9FBAD9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4E98-0E63-489C-AA9E-F6A8FD7E5BED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3BBA9D-6C7B-C6AA-86CA-6721EED3B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7B2BFC-9E4B-B3B1-9BFE-FA6D8B3B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E6C-49BC-4B18-9243-80F22C4BB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69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828DD-FAB1-881B-25E0-50684CEB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533E3A-CC7E-8EE0-FC55-7DC493417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63072A-9F94-19CA-3009-AB33DDD64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4E98-0E63-489C-AA9E-F6A8FD7E5BED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A89A9F-7508-9AC2-9420-02D835B3F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85106F-114F-47DC-8677-D8DC2241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E6C-49BC-4B18-9243-80F22C4BB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31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670A8-ABA9-696E-CEF9-067842D77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02FAB-58BD-3AF9-3E85-1C11057ED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B8FB3-87C8-D31D-41B9-4A695CE1C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4E98-0E63-489C-AA9E-F6A8FD7E5BED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8EA6EB-69D0-8309-6E7E-78745C76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537F76-4504-FDC8-1588-CBF9195B9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E6C-49BC-4B18-9243-80F22C4BB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55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A8DB7-B011-4F03-6CE8-C7CD889D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E9C0BE-70C6-8B1A-1006-177B8A7BC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BF86B8-6651-56F0-C16A-6134C8B91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0B3DE5-C58B-EF3F-6806-926A6DE40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4E98-0E63-489C-AA9E-F6A8FD7E5BED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DEEE10-A7BC-16A7-B232-0961C2EA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BB2585-9E0A-7E66-6B38-0F0A9E649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E6C-49BC-4B18-9243-80F22C4BB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61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5C283-7697-E087-0424-7C755527C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643843-DD73-B770-FE5F-2D99D9A8B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DE1870-6131-4E6F-4852-0654A1933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3B876E-32DC-6051-3966-4EE46C8DC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E26039-50C9-652A-4311-D8A256FA2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AFA279-600A-3044-40CA-EBA33680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4E98-0E63-489C-AA9E-F6A8FD7E5BED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48EE9E-84A9-FB1F-BB85-85656127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E0E95D-83F1-14F3-86EC-CB9E7A5B1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E6C-49BC-4B18-9243-80F22C4BB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E3F40-50FE-FCD9-B15F-B6C43FA3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72F667-2340-E577-24D8-345A4C21A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4E98-0E63-489C-AA9E-F6A8FD7E5BED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AEA6EC-DF14-6854-246C-6E3723D2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FCD50B-E164-5C8C-2DD3-C5951A22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E6C-49BC-4B18-9243-80F22C4BB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90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5FBBCF-52D6-748E-4DA0-2A16729E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4E98-0E63-489C-AA9E-F6A8FD7E5BED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5832B1-A837-874E-A191-3CFD1702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F2BEB0-504A-A21D-0706-848DB05C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E6C-49BC-4B18-9243-80F22C4BB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36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95CA9-CBEE-07FE-BFAA-F941A56B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FFFBC5-CB2B-35FA-DEB1-D495B0C61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75BF46-166C-5E02-F08E-A4EAFDD7A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684155-B3E6-F052-179D-D5B065BE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4E98-0E63-489C-AA9E-F6A8FD7E5BED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7F95BB-CC20-13F0-CE06-B1FB088D4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C6CCA2-D34F-EBE0-0FA3-7CAE7103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E6C-49BC-4B18-9243-80F22C4BB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186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7A5B9-B3F1-8994-775C-2E8C646D9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0C4547-2EC6-482F-432B-3D050824C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86E66D-9C09-9F8A-A59C-B3DDF838F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02BDF9-73E9-78BE-18F1-02FDA2D13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4E98-0E63-489C-AA9E-F6A8FD7E5BED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4FE800-24C4-6502-3885-3096D38A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669D7B-8907-621F-4E01-E1574DB3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E6C-49BC-4B18-9243-80F22C4BB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03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F82153-B9CB-6E27-C373-921E75927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A74B11-8C84-C20A-D0F4-E79BD00C3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C9EB5-6BB3-DBD6-1B26-0BEE243C5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54E98-0E63-489C-AA9E-F6A8FD7E5BED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096E28-493E-A2D8-1811-C1F741183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504A10-611C-E5B7-4021-F2BAF5674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ACE6C-49BC-4B18-9243-80F22C4BB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88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microsoft.com/office/2007/relationships/hdphoto" Target="../media/hdphoto2.wdp"/><Relationship Id="rId9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8910E33-8B19-9B12-04BC-B52178C7E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643" y="0"/>
            <a:ext cx="4408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83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CE6DC28B-D72F-742C-3315-D871832815A9}"/>
              </a:ext>
            </a:extLst>
          </p:cNvPr>
          <p:cNvSpPr/>
          <p:nvPr/>
        </p:nvSpPr>
        <p:spPr>
          <a:xfrm>
            <a:off x="4513007" y="2625212"/>
            <a:ext cx="2086896" cy="56044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8EC5FC"/>
              </a:gs>
              <a:gs pos="100000">
                <a:srgbClr val="E0C3F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203200" dist="38100" dir="5400000" algn="t" rotWithShape="0">
              <a:srgbClr val="E0C3F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7C9605-1E8C-CE13-8359-70EB134A8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185" y="5393946"/>
            <a:ext cx="3597823" cy="996069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5BCD0309-83E9-B98F-E41E-3C32802B375E}"/>
              </a:ext>
            </a:extLst>
          </p:cNvPr>
          <p:cNvSpPr/>
          <p:nvPr/>
        </p:nvSpPr>
        <p:spPr>
          <a:xfrm>
            <a:off x="4799903" y="825212"/>
            <a:ext cx="1800000" cy="18000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203200" dist="38100" dir="5400000" algn="t" rotWithShape="0">
              <a:srgbClr val="E0C3F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05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CE6DC28B-D72F-742C-3315-D871832815A9}"/>
              </a:ext>
            </a:extLst>
          </p:cNvPr>
          <p:cNvSpPr/>
          <p:nvPr/>
        </p:nvSpPr>
        <p:spPr>
          <a:xfrm>
            <a:off x="5052552" y="5472348"/>
            <a:ext cx="2086896" cy="56044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8EC5FC"/>
              </a:gs>
              <a:gs pos="100000">
                <a:srgbClr val="E0C3F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203200" dist="38100" dir="5400000" algn="t" rotWithShape="0">
              <a:srgbClr val="E0C3F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BCD0309-83E9-B98F-E41E-3C32802B375E}"/>
              </a:ext>
            </a:extLst>
          </p:cNvPr>
          <p:cNvSpPr/>
          <p:nvPr/>
        </p:nvSpPr>
        <p:spPr>
          <a:xfrm>
            <a:off x="5196000" y="1629000"/>
            <a:ext cx="1800000" cy="18000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203200" dist="38100" dir="5400000" algn="t" rotWithShape="0">
              <a:srgbClr val="E0C3F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2533492-0FF3-60C3-8505-40990131582C}"/>
              </a:ext>
            </a:extLst>
          </p:cNvPr>
          <p:cNvSpPr txBox="1"/>
          <p:nvPr/>
        </p:nvSpPr>
        <p:spPr>
          <a:xfrm>
            <a:off x="5052915" y="3830308"/>
            <a:ext cx="208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DreamY</a:t>
            </a:r>
            <a:r>
              <a:rPr lang="en-US" altLang="zh-CN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 – </a:t>
            </a:r>
            <a:r>
              <a:rPr lang="zh-CN" altLang="en-US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极速版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4C9121-1373-D100-6308-D79D8F0AC664}"/>
              </a:ext>
            </a:extLst>
          </p:cNvPr>
          <p:cNvSpPr txBox="1"/>
          <p:nvPr/>
        </p:nvSpPr>
        <p:spPr>
          <a:xfrm>
            <a:off x="4974723" y="4281996"/>
            <a:ext cx="2242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腾讯你干嘛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~~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哈哈哎哟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~~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43C6A7-9069-D9A8-F74F-30FFBA291EEB}"/>
              </a:ext>
            </a:extLst>
          </p:cNvPr>
          <p:cNvSpPr txBox="1"/>
          <p:nvPr/>
        </p:nvSpPr>
        <p:spPr>
          <a:xfrm>
            <a:off x="5747186" y="555251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登录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60ADDBC-6148-2A5F-116A-EAF7EB44DF3F}"/>
              </a:ext>
            </a:extLst>
          </p:cNvPr>
          <p:cNvSpPr/>
          <p:nvPr/>
        </p:nvSpPr>
        <p:spPr>
          <a:xfrm>
            <a:off x="3129132" y="625157"/>
            <a:ext cx="4535692" cy="5604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8EC5FC"/>
                </a:gs>
                <a:gs pos="100000">
                  <a:srgbClr val="E0C3FC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203200" dist="38100" dir="5400000" algn="t" rotWithShape="0">
              <a:srgbClr val="E0C3F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828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CE6DC28B-D72F-742C-3315-D871832815A9}"/>
              </a:ext>
            </a:extLst>
          </p:cNvPr>
          <p:cNvSpPr/>
          <p:nvPr/>
        </p:nvSpPr>
        <p:spPr>
          <a:xfrm>
            <a:off x="9738852" y="6297560"/>
            <a:ext cx="2086896" cy="56044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8EC5FC"/>
              </a:gs>
              <a:gs pos="100000">
                <a:srgbClr val="E0C3F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203200" dist="38100" dir="5400000" algn="t" rotWithShape="0">
              <a:srgbClr val="E0C3F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BCD0309-83E9-B98F-E41E-3C32802B375E}"/>
              </a:ext>
            </a:extLst>
          </p:cNvPr>
          <p:cNvSpPr>
            <a:spLocks noChangeAspect="1"/>
          </p:cNvSpPr>
          <p:nvPr/>
        </p:nvSpPr>
        <p:spPr>
          <a:xfrm>
            <a:off x="2546929" y="858608"/>
            <a:ext cx="720000" cy="7200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203200" dist="38100" dir="5400000" algn="t" rotWithShape="0">
              <a:srgbClr val="E0C3F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4C9121-1373-D100-6308-D79D8F0AC664}"/>
              </a:ext>
            </a:extLst>
          </p:cNvPr>
          <p:cNvSpPr txBox="1"/>
          <p:nvPr/>
        </p:nvSpPr>
        <p:spPr>
          <a:xfrm>
            <a:off x="4773018" y="3957308"/>
            <a:ext cx="2242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腾讯你干嘛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~~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哈哈哎哟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~~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43C6A7-9069-D9A8-F74F-30FFBA291EEB}"/>
              </a:ext>
            </a:extLst>
          </p:cNvPr>
          <p:cNvSpPr txBox="1"/>
          <p:nvPr/>
        </p:nvSpPr>
        <p:spPr>
          <a:xfrm>
            <a:off x="10433486" y="637772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登录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60ADDBC-6148-2A5F-116A-EAF7EB44DF3F}"/>
              </a:ext>
            </a:extLst>
          </p:cNvPr>
          <p:cNvSpPr/>
          <p:nvPr/>
        </p:nvSpPr>
        <p:spPr>
          <a:xfrm>
            <a:off x="3626448" y="1454241"/>
            <a:ext cx="4535692" cy="3949518"/>
          </a:xfrm>
          <a:prstGeom prst="roundRect">
            <a:avLst>
              <a:gd name="adj" fmla="val 2978"/>
            </a:avLst>
          </a:prstGeom>
          <a:solidFill>
            <a:schemeClr val="bg1"/>
          </a:solidFill>
          <a:ln w="38100">
            <a:noFill/>
          </a:ln>
          <a:effectLst>
            <a:outerShdw blurRad="203200" dist="38100" dir="5400000" algn="t" rotWithShape="0">
              <a:srgbClr val="E0C3FC">
                <a:alpha val="8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2533492-0FF3-60C3-8505-40990131582C}"/>
              </a:ext>
            </a:extLst>
          </p:cNvPr>
          <p:cNvSpPr txBox="1"/>
          <p:nvPr/>
        </p:nvSpPr>
        <p:spPr>
          <a:xfrm>
            <a:off x="3808521" y="1608902"/>
            <a:ext cx="41185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〖</a:t>
            </a:r>
            <a:r>
              <a:rPr lang="zh-CN" altLang="en-US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忘却过往</a:t>
            </a:r>
            <a:r>
              <a:rPr lang="en-US" altLang="zh-CN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〗 〖</a:t>
            </a:r>
            <a:r>
              <a:rPr lang="zh-CN" altLang="en-US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发生甚么事了</a:t>
            </a:r>
            <a:r>
              <a:rPr lang="en-US" altLang="zh-CN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〗 </a:t>
            </a:r>
          </a:p>
          <a:p>
            <a:r>
              <a:rPr lang="en-US" altLang="zh-CN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R1  </a:t>
            </a:r>
            <a:r>
              <a:rPr lang="zh-CN" altLang="en-US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敌方伤害</a:t>
            </a:r>
            <a:r>
              <a:rPr lang="en-US" altLang="zh-CN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: 988, </a:t>
            </a:r>
            <a:r>
              <a:rPr lang="zh-CN" altLang="en-US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余</a:t>
            </a:r>
            <a:r>
              <a:rPr lang="en-US" altLang="zh-CN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: 3693  </a:t>
            </a:r>
            <a:r>
              <a:rPr lang="zh-CN" altLang="en-US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我方伤害</a:t>
            </a:r>
            <a:r>
              <a:rPr lang="en-US" altLang="zh-CN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: 625, </a:t>
            </a:r>
            <a:r>
              <a:rPr lang="zh-CN" altLang="en-US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余</a:t>
            </a:r>
            <a:r>
              <a:rPr lang="en-US" altLang="zh-CN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: 1990986</a:t>
            </a:r>
          </a:p>
          <a:p>
            <a:r>
              <a:rPr lang="en-US" altLang="zh-CN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R2  </a:t>
            </a:r>
            <a:r>
              <a:rPr lang="zh-CN" altLang="en-US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敌方伤害</a:t>
            </a:r>
            <a:r>
              <a:rPr lang="en-US" altLang="zh-CN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: 988, </a:t>
            </a:r>
            <a:r>
              <a:rPr lang="zh-CN" altLang="en-US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余</a:t>
            </a:r>
            <a:r>
              <a:rPr lang="en-US" altLang="zh-CN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: 2706  </a:t>
            </a:r>
            <a:r>
              <a:rPr lang="zh-CN" altLang="en-US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我方伤害</a:t>
            </a:r>
            <a:r>
              <a:rPr lang="en-US" altLang="zh-CN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: 625, </a:t>
            </a:r>
            <a:r>
              <a:rPr lang="zh-CN" altLang="en-US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余</a:t>
            </a:r>
            <a:r>
              <a:rPr lang="en-US" altLang="zh-CN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: 1990362</a:t>
            </a:r>
          </a:p>
          <a:p>
            <a:r>
              <a:rPr lang="en-US" altLang="zh-CN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R3  </a:t>
            </a:r>
            <a:r>
              <a:rPr lang="zh-CN" altLang="en-US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敌方伤害</a:t>
            </a:r>
            <a:r>
              <a:rPr lang="en-US" altLang="zh-CN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: 988, </a:t>
            </a:r>
            <a:r>
              <a:rPr lang="zh-CN" altLang="en-US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余</a:t>
            </a:r>
            <a:r>
              <a:rPr lang="en-US" altLang="zh-CN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: 1718  </a:t>
            </a:r>
            <a:r>
              <a:rPr lang="zh-CN" altLang="en-US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我方伤害</a:t>
            </a:r>
            <a:r>
              <a:rPr lang="en-US" altLang="zh-CN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: 625, </a:t>
            </a:r>
            <a:r>
              <a:rPr lang="zh-CN" altLang="en-US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余</a:t>
            </a:r>
            <a:r>
              <a:rPr lang="en-US" altLang="zh-CN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: 1989737</a:t>
            </a:r>
          </a:p>
          <a:p>
            <a:r>
              <a:rPr lang="en-US" altLang="zh-CN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R4  </a:t>
            </a:r>
            <a:r>
              <a:rPr lang="zh-CN" altLang="en-US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敌方伤害</a:t>
            </a:r>
            <a:r>
              <a:rPr lang="en-US" altLang="zh-CN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: 988, </a:t>
            </a:r>
            <a:r>
              <a:rPr lang="zh-CN" altLang="en-US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余</a:t>
            </a:r>
            <a:r>
              <a:rPr lang="en-US" altLang="zh-CN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: 730  </a:t>
            </a:r>
            <a:r>
              <a:rPr lang="zh-CN" altLang="en-US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我方伤害</a:t>
            </a:r>
            <a:r>
              <a:rPr lang="en-US" altLang="zh-CN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: 625, </a:t>
            </a:r>
            <a:r>
              <a:rPr lang="zh-CN" altLang="en-US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余</a:t>
            </a:r>
            <a:r>
              <a:rPr lang="en-US" altLang="zh-CN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: 1989112</a:t>
            </a:r>
          </a:p>
          <a:p>
            <a:r>
              <a:rPr lang="en-US" altLang="zh-CN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R5  </a:t>
            </a:r>
            <a:r>
              <a:rPr lang="zh-CN" altLang="en-US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敌方伤害</a:t>
            </a:r>
            <a:r>
              <a:rPr lang="en-US" altLang="zh-CN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: 988, </a:t>
            </a:r>
            <a:r>
              <a:rPr lang="zh-CN" altLang="en-US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余</a:t>
            </a:r>
            <a:r>
              <a:rPr lang="en-US" altLang="zh-CN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: 0  </a:t>
            </a:r>
          </a:p>
          <a:p>
            <a:r>
              <a:rPr lang="zh-CN" altLang="en-US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我方队友均失去了战力</a:t>
            </a:r>
            <a:r>
              <a:rPr lang="en-US" altLang="zh-CN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...</a:t>
            </a:r>
          </a:p>
          <a:p>
            <a:r>
              <a:rPr lang="zh-CN" altLang="en-US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该层怪物生命：</a:t>
            </a:r>
            <a:r>
              <a:rPr lang="en-US" altLang="zh-CN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1989113/2240000(31</a:t>
            </a:r>
            <a:r>
              <a:rPr lang="zh-CN" altLang="en-US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回合</a:t>
            </a:r>
            <a:r>
              <a:rPr lang="en-US" altLang="zh-CN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)</a:t>
            </a:r>
            <a:endParaRPr lang="zh-CN" altLang="en-US" dirty="0"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685B95-854F-4B36-E40A-AD12A8A2B1FD}"/>
              </a:ext>
            </a:extLst>
          </p:cNvPr>
          <p:cNvSpPr txBox="1"/>
          <p:nvPr/>
        </p:nvSpPr>
        <p:spPr>
          <a:xfrm>
            <a:off x="3626448" y="829592"/>
            <a:ext cx="411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DreamY</a:t>
            </a:r>
            <a:endParaRPr lang="zh-CN" altLang="en-US" dirty="0"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A540DA1-A408-3272-B014-860DE547C4F9}"/>
              </a:ext>
            </a:extLst>
          </p:cNvPr>
          <p:cNvSpPr>
            <a:spLocks noChangeAspect="1"/>
          </p:cNvSpPr>
          <p:nvPr/>
        </p:nvSpPr>
        <p:spPr>
          <a:xfrm>
            <a:off x="2546929" y="1898514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03200" dist="38100" dir="5400000" algn="t" rotWithShape="0">
              <a:srgbClr val="E0C3F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5F9B493-C366-9C4B-440A-BC32497DC702}"/>
              </a:ext>
            </a:extLst>
          </p:cNvPr>
          <p:cNvSpPr>
            <a:spLocks noChangeAspect="1"/>
          </p:cNvSpPr>
          <p:nvPr/>
        </p:nvSpPr>
        <p:spPr>
          <a:xfrm>
            <a:off x="2631350" y="3187191"/>
            <a:ext cx="720000" cy="72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5B65A7C-E852-D671-DDF6-304F2231D49B}"/>
              </a:ext>
            </a:extLst>
          </p:cNvPr>
          <p:cNvSpPr/>
          <p:nvPr/>
        </p:nvSpPr>
        <p:spPr>
          <a:xfrm>
            <a:off x="9491580" y="3040640"/>
            <a:ext cx="561600" cy="560440"/>
          </a:xfrm>
          <a:prstGeom prst="ellipse">
            <a:avLst/>
          </a:prstGeom>
          <a:gradFill flip="none" rotWithShape="1">
            <a:gsLst>
              <a:gs pos="0">
                <a:srgbClr val="8EC5FC"/>
              </a:gs>
              <a:gs pos="100000">
                <a:srgbClr val="E0C3F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203200" dist="38100" dir="5400000" algn="t" rotWithShape="0">
              <a:srgbClr val="E0C3F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8119905-51DF-5B49-C3D8-5D5D97DD8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497" y="3150977"/>
            <a:ext cx="339767" cy="339767"/>
          </a:xfrm>
          <a:prstGeom prst="rect">
            <a:avLst/>
          </a:prstGeo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620DEE0F-9295-0D0F-9F9B-5EF912EBF484}"/>
              </a:ext>
            </a:extLst>
          </p:cNvPr>
          <p:cNvSpPr/>
          <p:nvPr/>
        </p:nvSpPr>
        <p:spPr>
          <a:xfrm>
            <a:off x="9491580" y="3972121"/>
            <a:ext cx="561600" cy="560440"/>
          </a:xfrm>
          <a:prstGeom prst="ellipse">
            <a:avLst/>
          </a:prstGeom>
          <a:gradFill flip="none" rotWithShape="1">
            <a:gsLst>
              <a:gs pos="0">
                <a:srgbClr val="8EC5FC"/>
              </a:gs>
              <a:gs pos="100000">
                <a:srgbClr val="E0C3F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203200" dist="38100" dir="5400000" algn="t" rotWithShape="0">
              <a:srgbClr val="E0C3F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1F88E8B-2C14-D3FF-20DA-7147231A49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544" y="4093505"/>
            <a:ext cx="317672" cy="317672"/>
          </a:xfrm>
          <a:prstGeom prst="rect">
            <a:avLst/>
          </a:prstGeom>
        </p:spPr>
      </p:pic>
      <p:sp>
        <p:nvSpPr>
          <p:cNvPr id="17" name="椭圆 16">
            <a:extLst>
              <a:ext uri="{FF2B5EF4-FFF2-40B4-BE49-F238E27FC236}">
                <a16:creationId xmlns:a16="http://schemas.microsoft.com/office/drawing/2014/main" id="{97E7F9FC-C37A-3E2A-ECEB-C3109230BDC5}"/>
              </a:ext>
            </a:extLst>
          </p:cNvPr>
          <p:cNvSpPr/>
          <p:nvPr/>
        </p:nvSpPr>
        <p:spPr>
          <a:xfrm>
            <a:off x="9502628" y="4741781"/>
            <a:ext cx="561600" cy="5604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203200" dist="38100" dir="5400000" algn="t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BBDC2B2-12C8-66A6-64E0-CF24098D4E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592" y="4863165"/>
            <a:ext cx="317672" cy="317672"/>
          </a:xfrm>
          <a:prstGeom prst="rect">
            <a:avLst/>
          </a:prstGeom>
        </p:spPr>
      </p:pic>
      <p:sp>
        <p:nvSpPr>
          <p:cNvPr id="21" name="椭圆 20">
            <a:extLst>
              <a:ext uri="{FF2B5EF4-FFF2-40B4-BE49-F238E27FC236}">
                <a16:creationId xmlns:a16="http://schemas.microsoft.com/office/drawing/2014/main" id="{D860759A-E3EA-9D64-5836-281B9BEF6B91}"/>
              </a:ext>
            </a:extLst>
          </p:cNvPr>
          <p:cNvSpPr/>
          <p:nvPr/>
        </p:nvSpPr>
        <p:spPr>
          <a:xfrm>
            <a:off x="9408338" y="1812648"/>
            <a:ext cx="561600" cy="560440"/>
          </a:xfrm>
          <a:prstGeom prst="ellipse">
            <a:avLst/>
          </a:prstGeom>
          <a:gradFill flip="none" rotWithShape="1">
            <a:gsLst>
              <a:gs pos="0">
                <a:srgbClr val="8EC5FC"/>
              </a:gs>
              <a:gs pos="100000">
                <a:srgbClr val="E0C3F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203200" dist="38100" dir="5400000" algn="t" rotWithShape="0">
              <a:srgbClr val="E0C3F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60F7910-4D2E-4FE0-4467-32731D95E2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974" y="1941704"/>
            <a:ext cx="302329" cy="30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82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CE6DC28B-D72F-742C-3315-D871832815A9}"/>
              </a:ext>
            </a:extLst>
          </p:cNvPr>
          <p:cNvSpPr/>
          <p:nvPr/>
        </p:nvSpPr>
        <p:spPr>
          <a:xfrm>
            <a:off x="9738852" y="6297560"/>
            <a:ext cx="2086896" cy="56044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8EC5FC"/>
              </a:gs>
              <a:gs pos="100000">
                <a:srgbClr val="E0C3F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203200" dist="38100" dir="5400000" algn="t" rotWithShape="0">
              <a:srgbClr val="E0C3F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4C9121-1373-D100-6308-D79D8F0AC664}"/>
              </a:ext>
            </a:extLst>
          </p:cNvPr>
          <p:cNvSpPr txBox="1"/>
          <p:nvPr/>
        </p:nvSpPr>
        <p:spPr>
          <a:xfrm>
            <a:off x="4773018" y="3957308"/>
            <a:ext cx="2242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腾讯你干嘛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~~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哈哈哎哟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~~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43C6A7-9069-D9A8-F74F-30FFBA291EEB}"/>
              </a:ext>
            </a:extLst>
          </p:cNvPr>
          <p:cNvSpPr txBox="1"/>
          <p:nvPr/>
        </p:nvSpPr>
        <p:spPr>
          <a:xfrm>
            <a:off x="10433486" y="637772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登录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60ADDBC-6148-2A5F-116A-EAF7EB44DF3F}"/>
              </a:ext>
            </a:extLst>
          </p:cNvPr>
          <p:cNvSpPr/>
          <p:nvPr/>
        </p:nvSpPr>
        <p:spPr>
          <a:xfrm>
            <a:off x="3626448" y="1454241"/>
            <a:ext cx="4883371" cy="6569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noFill/>
          </a:ln>
          <a:effectLst>
            <a:outerShdw blurRad="203200" dist="38100" dir="5400000" algn="t" rotWithShape="0">
              <a:srgbClr val="E0C3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685B95-854F-4B36-E40A-AD12A8A2B1FD}"/>
              </a:ext>
            </a:extLst>
          </p:cNvPr>
          <p:cNvSpPr txBox="1"/>
          <p:nvPr/>
        </p:nvSpPr>
        <p:spPr>
          <a:xfrm>
            <a:off x="4445803" y="1598048"/>
            <a:ext cx="411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1361778219</a:t>
            </a:r>
            <a:endParaRPr lang="zh-CN" altLang="en-US" dirty="0"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BCD0309-83E9-B98F-E41E-3C32802B375E}"/>
              </a:ext>
            </a:extLst>
          </p:cNvPr>
          <p:cNvSpPr>
            <a:spLocks noChangeAspect="1"/>
          </p:cNvSpPr>
          <p:nvPr/>
        </p:nvSpPr>
        <p:spPr>
          <a:xfrm>
            <a:off x="3571942" y="1422714"/>
            <a:ext cx="720000" cy="7200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203200" dist="38100" dir="5400000" algn="t" rotWithShape="0">
              <a:srgbClr val="E0C3FC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FA35D08-2B05-A8A7-6E51-A45D3E8F5E43}"/>
              </a:ext>
            </a:extLst>
          </p:cNvPr>
          <p:cNvSpPr>
            <a:spLocks noChangeAspect="1"/>
          </p:cNvSpPr>
          <p:nvPr/>
        </p:nvSpPr>
        <p:spPr>
          <a:xfrm>
            <a:off x="9940787" y="3751196"/>
            <a:ext cx="720000" cy="720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84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138</Words>
  <Application>Microsoft Office PowerPoint</Application>
  <PresentationFormat>宽屏</PresentationFormat>
  <Paragraphs>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思源宋体 CN Heavy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Buger 404</dc:creator>
  <cp:lastModifiedBy>Buger 404</cp:lastModifiedBy>
  <cp:revision>5</cp:revision>
  <dcterms:created xsi:type="dcterms:W3CDTF">2022-12-10T13:27:29Z</dcterms:created>
  <dcterms:modified xsi:type="dcterms:W3CDTF">2022-12-11T05:51:01Z</dcterms:modified>
</cp:coreProperties>
</file>