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46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14E0A-3F00-4E45-B56D-95678C066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625BBB-E20E-46DB-B17A-F833CC629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AC945-0E49-406B-B695-186F2F0A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3C33-65D2-471C-A76F-60924FCC6DA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0A78E-A2DE-40E1-AE92-33F4270D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0E206-E70B-43FA-B11F-947960E3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42FC-E46C-482C-937A-8ECEF0814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0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FEC9B-01BD-4B86-BF84-DF752D5D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D7DDE-8595-4388-831A-8C3A1EB5B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52E36-E163-4CBA-8BED-71DC868F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3C33-65D2-471C-A76F-60924FCC6DA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D2EDA-20C2-47C6-92DB-D2712EDF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BF3A6-3854-4B33-9A51-58F490A4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42FC-E46C-482C-937A-8ECEF0814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9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155111-A8FE-4E27-941F-7F145B13A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63EAE4-2F4F-474D-8138-EEDE0FCFC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03F14-2A2A-4342-8F95-36F32756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3C33-65D2-471C-A76F-60924FCC6DA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C9257-05EE-4D07-B7A9-ED02BDA2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DD3BE-6A26-47E0-92E4-F398DBDB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42FC-E46C-482C-937A-8ECEF0814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3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67089-0223-459D-B197-0215A2EE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960C1-93CF-4117-B33A-9E786D40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9B670-852E-464B-AF3D-D3A85AF0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3C33-65D2-471C-A76F-60924FCC6DA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3CA40-FDD8-4226-A044-EC9599F0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56948-0544-474D-AEF5-0B0003D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42FC-E46C-482C-937A-8ECEF0814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8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1542B-F057-4E97-84BC-1EF1B9C7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D5E23-C6F1-4A5C-8A54-E2BDEBC51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BC26E-A50C-4BC6-A138-09617D44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3C33-65D2-471C-A76F-60924FCC6DA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1BB50-590A-409C-8F20-33A9AD9F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74E21-186E-4D04-8C40-D724E2AA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42FC-E46C-482C-937A-8ECEF0814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1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D6E2E-1FD6-4F42-891A-459DBBC5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80956-438A-4097-8C8E-6549070AC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D7DBD-5A0E-4008-8070-129AECFE5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95B94-6942-411A-B9D1-C4527E71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3C33-65D2-471C-A76F-60924FCC6DA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0592BE-00B6-4EF7-A973-1362C636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BC1CB5-CB18-40DE-9DC7-2BEB7661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42FC-E46C-482C-937A-8ECEF0814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1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07772-CE6D-4116-B21A-8CB725AF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413A5-8786-4405-9699-DA8E8EA4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3BCEA-0BDF-45E5-BF69-0DD49415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901F2F-F0AE-436B-9E91-EEDB9E0C3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760257-2AB3-4648-BA84-C1214AFEE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EDA0E8-3A69-47CF-A612-DA5B3C53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3C33-65D2-471C-A76F-60924FCC6DA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D1A0C8-A2EB-407F-A6A3-39657B83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D63FE8-3820-4F33-B6EB-00FF0DF2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42FC-E46C-482C-937A-8ECEF0814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668FC-CDD8-42A4-8239-DBE653A9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5929BC-994B-4AE2-9673-0E26B210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3C33-65D2-471C-A76F-60924FCC6DA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F4C264-1263-4614-96A1-B58979DE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739D73-F79E-409F-9CBA-65E0554C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42FC-E46C-482C-937A-8ECEF0814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21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E2C7A8-3A46-41A0-B864-E5E9DA71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3C33-65D2-471C-A76F-60924FCC6DA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10B9AB-98DE-4AF2-B9A6-0E4D3DB1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E6C72-F65D-450B-B99D-279B98F0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42FC-E46C-482C-937A-8ECEF0814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31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AE8D5-B06F-4FCC-9DEC-A06085F7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3A520-68F1-4E22-8841-5AB39AC8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E1667-5C8F-496A-BB6F-A5054F4D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7AA27-5B90-4A76-8F76-82A44B79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3C33-65D2-471C-A76F-60924FCC6DA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BFF7D4-DC67-4058-BA84-94C488BA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2E27B-5DBD-4A78-95D6-1808C0E8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42FC-E46C-482C-937A-8ECEF0814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1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6A6B6-ADBE-443C-B572-5273DED5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E44C27-E9B8-459E-8DED-7994F5496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892B1-53D8-4B0F-B35E-8BC715520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023E4-AAAC-4EE5-8570-4DA4077B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3C33-65D2-471C-A76F-60924FCC6DA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E6A4C7-5C7C-4340-84A4-216BC0D8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433A3F-16D4-4DBA-BD36-E5BEBDA6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42FC-E46C-482C-937A-8ECEF0814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6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F49353-65A1-4CEE-8BAF-262C1AEE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1658D-3D6F-4F93-BE6A-611F9C40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D9551-B156-4A38-9FC5-80B6B2E80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C3C33-65D2-471C-A76F-60924FCC6DA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D0337-8C00-462E-870D-6A2DBF760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EEF63-C3DD-4654-8D55-8A008920E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42FC-E46C-482C-937A-8ECEF0814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2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1D2697-A714-4414-A3DA-8A8BC62E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935" y="2609778"/>
            <a:ext cx="2829164" cy="2357637"/>
          </a:xfrm>
          <a:prstGeom prst="rect">
            <a:avLst/>
          </a:prstGeom>
          <a:effectLst>
            <a:outerShdw blurRad="1016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57F19D4-6E7C-4725-823F-83BA1B5F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509" y="2609779"/>
            <a:ext cx="2829163" cy="2357636"/>
          </a:xfrm>
          <a:prstGeom prst="rect">
            <a:avLst/>
          </a:prstGeom>
          <a:effectLst>
            <a:outerShdw blurRad="1016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93A444-A511-4BE6-B4D0-28EB14233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392" y="394536"/>
            <a:ext cx="2478260" cy="2357637"/>
          </a:xfrm>
          <a:prstGeom prst="rect">
            <a:avLst/>
          </a:prstGeom>
          <a:effectLst>
            <a:outerShdw blurRad="1016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A70D9D-9850-4CD3-AACC-68D386D64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192" y="394536"/>
            <a:ext cx="2478259" cy="2357636"/>
          </a:xfrm>
          <a:prstGeom prst="rect">
            <a:avLst/>
          </a:prstGeom>
          <a:effectLst>
            <a:outerShdw blurRad="1016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C2F6F2-EBCC-4902-BCDE-4D76B5147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392" y="3277435"/>
            <a:ext cx="2193149" cy="2357636"/>
          </a:xfrm>
          <a:prstGeom prst="rect">
            <a:avLst/>
          </a:prstGeom>
          <a:effectLst>
            <a:outerShdw blurRad="1016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BC6EB39-D222-4FAA-B7D1-CE0ACBE56F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6360" y="4014034"/>
            <a:ext cx="2193149" cy="2357635"/>
          </a:xfrm>
          <a:prstGeom prst="rect">
            <a:avLst/>
          </a:prstGeom>
          <a:effectLst>
            <a:outerShdw blurRad="1016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01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3</cp:revision>
  <dcterms:created xsi:type="dcterms:W3CDTF">2020-04-29T15:35:09Z</dcterms:created>
  <dcterms:modified xsi:type="dcterms:W3CDTF">2020-04-30T05:30:03Z</dcterms:modified>
</cp:coreProperties>
</file>