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39"/>
    <a:srgbClr val="B320FF"/>
    <a:srgbClr val="15B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52" d="100"/>
          <a:sy n="352" d="100"/>
        </p:scale>
        <p:origin x="-11064" y="-8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C846-FFF8-4B06-95DD-7D634CF57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60B45-87BF-41E9-980B-083075C45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569CC-2950-4BB2-88D8-50BDDC31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3C1D6-BA88-4231-BA4D-23C1D302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7D4CB-FF24-43D4-B4D2-B1777387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0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DA1A0-9BC7-4E9F-9431-B161571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C7F9B-A1A0-4C41-80F2-4558A93E5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5F2BD-5B90-42FB-88C3-AB2F59A9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68B95-735C-4298-8168-935EF713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52846-AB1F-4D70-BB41-4B78FAA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15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0A4141-2318-4CD6-BB4B-9809DBB2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CA829-3AD9-4F2E-840B-A4D1F46DE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D295F-220F-4100-870C-AA0C0941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59819-8FA5-4DF2-B7BD-393225A9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DAE79-985A-4A46-A3A5-8ECE1D3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983E-C3BE-4A05-BAD1-35D17E97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BD782-60D6-40C0-A5F1-58AD56E0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09AA4-EE26-4B24-85FE-93050918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05E8D-5793-4D5A-91FA-82AC2172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BD8E-5CA8-4687-9325-2EA2D385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5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87832-D65E-40E4-B0E8-01DD619D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0D84C-3A76-46A0-93C0-5C917501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A2934-A1A1-462B-B0E0-59A03E6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4CE77-0C75-4991-AD23-91ED7CFC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673DD-C4C2-47E2-B765-295341C4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2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8D509-365A-4C27-99EC-C8EF6D94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E820B-5D09-4E16-A86B-9F07306FC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BB813-15EA-4B64-8DF3-3B3D63D2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DCA25-C827-43E8-9A0F-BEB7812F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7E6AD-CAA1-45F4-95B8-696BD7E7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0D09F-3CA2-412C-9057-85D2C03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740B2-CBC8-4F26-8B7D-C345335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81028-D667-4C72-A18D-5C81D8E8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019CA2-3028-43CF-B38A-CD1A88A52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7C7B86-602F-433C-B84A-3296D0777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D843E-FB4B-4AEF-A6A1-2C4B5F0A2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909B0C-9281-4CB7-9A5A-3330A33A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92E93-B30B-4F76-81D7-6386EE45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28366D-9405-4D90-B308-B3DBB19F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0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6A4D-097C-487D-B2A4-6BDE0AE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34113E-42B5-41F1-90CE-7309C05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05ABB4-E6BF-4FB8-A9D4-99549B70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F81E87-7F3D-4707-8E75-4E5311C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8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E6005A-FFF8-401A-A461-2508179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E005B-E057-49CC-87C5-4E331E7D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AF04F-8141-4ADD-9EA8-6702EE78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1816E-058F-419D-8489-C48F7C0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9FD20-4D54-4476-B9E0-F6A93F7EE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E98FB-DE9A-4937-A6F5-523D7870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024DE-CC65-47E4-8176-CFFDE698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830A9-D826-4D63-8CAC-34C268E9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DE782-B346-4E73-B866-0DC02E40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7FA12-C8C4-42EB-AB8E-0251EC20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E1EB6-EC67-44AF-92A4-D6B9EE6BD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96C92-3690-4D9A-B16F-A0A83B295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E8BE5-59D4-4CDB-BC40-C2F88C6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501BB-342E-442D-B303-64BD8CF7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51C99-9D80-4A62-AE69-C7BEEF6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4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E21D64-922E-4EE8-8EA6-E2CD95BC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E2761-B7D1-4709-81AB-8223D2B0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AAB88-5E39-4351-9CA7-5003E6AA0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83EF-877C-43E5-8D6B-2ED6FBCFF232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AAFDB-AB12-49F3-AABB-E6ACDCF3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9B868-A014-4E60-B0F2-ED6F4464A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4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244AC75-9493-4B8C-A562-428F22D7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23677"/>
            <a:ext cx="10962640" cy="685573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5DCED2-4E1D-4451-9B1E-706BFAE1F081}"/>
              </a:ext>
            </a:extLst>
          </p:cNvPr>
          <p:cNvSpPr/>
          <p:nvPr/>
        </p:nvSpPr>
        <p:spPr>
          <a:xfrm>
            <a:off x="489857" y="320042"/>
            <a:ext cx="1132114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14DA98-3B0C-420B-8F46-054B89332FDA}"/>
              </a:ext>
            </a:extLst>
          </p:cNvPr>
          <p:cNvSpPr/>
          <p:nvPr/>
        </p:nvSpPr>
        <p:spPr>
          <a:xfrm>
            <a:off x="489857" y="319798"/>
            <a:ext cx="1132114" cy="45720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16883D-2721-4763-9479-B9E6FD9DD307}"/>
              </a:ext>
            </a:extLst>
          </p:cNvPr>
          <p:cNvSpPr txBox="1"/>
          <p:nvPr/>
        </p:nvSpPr>
        <p:spPr>
          <a:xfrm>
            <a:off x="634164" y="339882"/>
            <a:ext cx="84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25BD9A0-40C6-49D1-9AA2-3900C121EDC7}"/>
              </a:ext>
            </a:extLst>
          </p:cNvPr>
          <p:cNvSpPr/>
          <p:nvPr/>
        </p:nvSpPr>
        <p:spPr>
          <a:xfrm>
            <a:off x="1754133" y="320042"/>
            <a:ext cx="132177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86A53C-29F2-45F0-8B62-50D7221088C1}"/>
              </a:ext>
            </a:extLst>
          </p:cNvPr>
          <p:cNvSpPr/>
          <p:nvPr/>
        </p:nvSpPr>
        <p:spPr>
          <a:xfrm>
            <a:off x="1754133" y="319798"/>
            <a:ext cx="1321771" cy="45720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F811A-8BBB-40AD-88D2-8163838A6CB4}"/>
              </a:ext>
            </a:extLst>
          </p:cNvPr>
          <p:cNvSpPr txBox="1"/>
          <p:nvPr/>
        </p:nvSpPr>
        <p:spPr>
          <a:xfrm>
            <a:off x="1805080" y="339882"/>
            <a:ext cx="12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19:55</a:t>
            </a:r>
            <a:endParaRPr lang="zh-CN" altLang="en-US" dirty="0">
              <a:solidFill>
                <a:schemeClr val="bg1"/>
              </a:solidFill>
              <a:latin typeface="三极则木简体" panose="00000500000000000000" pitchFamily="2" charset="-122"/>
              <a:ea typeface="三极则木简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0D7A52-6C8E-40C4-BEFF-29F79B984487}"/>
              </a:ext>
            </a:extLst>
          </p:cNvPr>
          <p:cNvSpPr txBox="1"/>
          <p:nvPr/>
        </p:nvSpPr>
        <p:spPr>
          <a:xfrm>
            <a:off x="578634" y="1060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B4BE43E-575E-494B-9523-9C1C804F2A8B}"/>
              </a:ext>
            </a:extLst>
          </p:cNvPr>
          <p:cNvSpPr/>
          <p:nvPr/>
        </p:nvSpPr>
        <p:spPr>
          <a:xfrm>
            <a:off x="471832" y="1627775"/>
            <a:ext cx="200795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C05A8B-EB20-4397-A940-BCAAB4E2E73B}"/>
              </a:ext>
            </a:extLst>
          </p:cNvPr>
          <p:cNvSpPr txBox="1"/>
          <p:nvPr/>
        </p:nvSpPr>
        <p:spPr>
          <a:xfrm>
            <a:off x="572669" y="16478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隐藏</a:t>
            </a:r>
            <a:r>
              <a:rPr lang="en-US" altLang="zh-CN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30</a:t>
            </a:r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分钟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FBC62D-1E46-4B7B-B926-3EDC694A5462}"/>
              </a:ext>
            </a:extLst>
          </p:cNvPr>
          <p:cNvSpPr/>
          <p:nvPr/>
        </p:nvSpPr>
        <p:spPr>
          <a:xfrm>
            <a:off x="466404" y="2203975"/>
            <a:ext cx="200795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EF7DE3-16B4-4860-8D30-48D2220116BE}"/>
              </a:ext>
            </a:extLst>
          </p:cNvPr>
          <p:cNvSpPr txBox="1"/>
          <p:nvPr/>
        </p:nvSpPr>
        <p:spPr>
          <a:xfrm>
            <a:off x="567241" y="22240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隐藏</a:t>
            </a:r>
            <a:r>
              <a:rPr lang="en-US" altLang="zh-CN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1</a:t>
            </a:r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个小时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EE9C43-3D31-4B6C-91A3-84685A4A9CA5}"/>
              </a:ext>
            </a:extLst>
          </p:cNvPr>
          <p:cNvSpPr/>
          <p:nvPr/>
        </p:nvSpPr>
        <p:spPr>
          <a:xfrm>
            <a:off x="472102" y="2800886"/>
            <a:ext cx="3067261" cy="457200"/>
          </a:xfrm>
          <a:prstGeom prst="roundRect">
            <a:avLst>
              <a:gd name="adj" fmla="val 50000"/>
            </a:avLst>
          </a:prstGeom>
          <a:solidFill>
            <a:srgbClr val="FF5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C1DAC3-1773-413D-9E1A-8C9611A81846}"/>
              </a:ext>
            </a:extLst>
          </p:cNvPr>
          <p:cNvSpPr txBox="1"/>
          <p:nvPr/>
        </p:nvSpPr>
        <p:spPr>
          <a:xfrm>
            <a:off x="572939" y="28209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退出倒计时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9489DA-515D-4E4B-8A72-2E44BAC0215A}"/>
              </a:ext>
            </a:extLst>
          </p:cNvPr>
          <p:cNvSpPr/>
          <p:nvPr/>
        </p:nvSpPr>
        <p:spPr>
          <a:xfrm>
            <a:off x="3315118" y="331727"/>
            <a:ext cx="1132114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9ED51E-9392-4FB7-93B0-3DBC7D9C2B88}"/>
              </a:ext>
            </a:extLst>
          </p:cNvPr>
          <p:cNvSpPr/>
          <p:nvPr/>
        </p:nvSpPr>
        <p:spPr>
          <a:xfrm>
            <a:off x="477797" y="1040369"/>
            <a:ext cx="306726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EA303C5-4022-4075-BC16-73BE6821BFE3}"/>
              </a:ext>
            </a:extLst>
          </p:cNvPr>
          <p:cNvSpPr/>
          <p:nvPr/>
        </p:nvSpPr>
        <p:spPr>
          <a:xfrm>
            <a:off x="4728052" y="319798"/>
            <a:ext cx="4824955" cy="5613642"/>
          </a:xfrm>
          <a:prstGeom prst="roundRect">
            <a:avLst>
              <a:gd name="adj" fmla="val 62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94DAEEE-507F-4AD5-B484-C7149625282A}"/>
              </a:ext>
            </a:extLst>
          </p:cNvPr>
          <p:cNvSpPr/>
          <p:nvPr/>
        </p:nvSpPr>
        <p:spPr>
          <a:xfrm>
            <a:off x="8618352" y="480614"/>
            <a:ext cx="720000" cy="720000"/>
          </a:xfrm>
          <a:prstGeom prst="roundRect">
            <a:avLst>
              <a:gd name="adj" fmla="val 50000"/>
            </a:avLst>
          </a:prstGeom>
          <a:solidFill>
            <a:srgbClr val="FF5339"/>
          </a:solidFill>
          <a:ln>
            <a:noFill/>
          </a:ln>
          <a:effectLst>
            <a:outerShdw blurRad="203200" dist="38100" dir="5400000" algn="t" rotWithShape="0">
              <a:srgbClr val="FF5339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/>
              <a:t>+</a:t>
            </a:r>
            <a:endParaRPr lang="zh-CN" altLang="en-US" sz="4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18CFA-DC4C-4561-81D3-B09895F827AD}"/>
              </a:ext>
            </a:extLst>
          </p:cNvPr>
          <p:cNvSpPr txBox="1"/>
          <p:nvPr/>
        </p:nvSpPr>
        <p:spPr>
          <a:xfrm>
            <a:off x="6329560" y="5344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倒计时日期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8766B1-9896-4C31-AC40-B4B67D99B218}"/>
              </a:ext>
            </a:extLst>
          </p:cNvPr>
          <p:cNvSpPr txBox="1"/>
          <p:nvPr/>
        </p:nvSpPr>
        <p:spPr>
          <a:xfrm>
            <a:off x="6319873" y="1177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195B82-EF9B-4218-8BDA-255696F66C31}"/>
              </a:ext>
            </a:extLst>
          </p:cNvPr>
          <p:cNvSpPr txBox="1"/>
          <p:nvPr/>
        </p:nvSpPr>
        <p:spPr>
          <a:xfrm>
            <a:off x="8191071" y="117870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2022/6/7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D6F70B9-8533-462A-BA59-EC74319E2D51}"/>
              </a:ext>
            </a:extLst>
          </p:cNvPr>
          <p:cNvGrpSpPr/>
          <p:nvPr/>
        </p:nvGrpSpPr>
        <p:grpSpPr>
          <a:xfrm>
            <a:off x="5221575" y="2786462"/>
            <a:ext cx="5601453" cy="471624"/>
            <a:chOff x="5221575" y="2786462"/>
            <a:chExt cx="7547313" cy="629838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1369CF4-4226-4867-B1EA-9D34A28FDFBD}"/>
                </a:ext>
              </a:extLst>
            </p:cNvPr>
            <p:cNvSpPr/>
            <p:nvPr/>
          </p:nvSpPr>
          <p:spPr>
            <a:xfrm>
              <a:off x="5221575" y="2800886"/>
              <a:ext cx="1132114" cy="4572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5339"/>
                </a:gs>
                <a:gs pos="100000">
                  <a:srgbClr val="FF00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01600" dist="38100" dir="5400000" algn="t" rotWithShape="0">
                <a:srgbClr val="FF53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FA02F3F-1A1D-4FCE-A8F8-B5664072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590" y="2858444"/>
              <a:ext cx="342084" cy="342084"/>
            </a:xfrm>
            <a:prstGeom prst="rect">
              <a:avLst/>
            </a:prstGeom>
            <a:effectLst>
              <a:outerShdw blurRad="203200" algn="ctr" rotWithShape="0">
                <a:prstClr val="black">
                  <a:alpha val="70000"/>
                </a:prstClr>
              </a:outerShdw>
            </a:effectLst>
          </p:spPr>
        </p:pic>
        <p:sp>
          <p:nvSpPr>
            <p:cNvPr id="38" name="对话气泡: 圆角矩形 37">
              <a:extLst>
                <a:ext uri="{FF2B5EF4-FFF2-40B4-BE49-F238E27FC236}">
                  <a16:creationId xmlns:a16="http://schemas.microsoft.com/office/drawing/2014/main" id="{BC8F7F50-7DD2-493D-94EB-0F92288F65DE}"/>
                </a:ext>
              </a:extLst>
            </p:cNvPr>
            <p:cNvSpPr/>
            <p:nvPr/>
          </p:nvSpPr>
          <p:spPr>
            <a:xfrm>
              <a:off x="6847212" y="2786462"/>
              <a:ext cx="5921676" cy="629838"/>
            </a:xfrm>
            <a:prstGeom prst="wedgeRoundRectCallout">
              <a:avLst>
                <a:gd name="adj1" fmla="val -55067"/>
                <a:gd name="adj2" fmla="val 4722"/>
                <a:gd name="adj3" fmla="val 16667"/>
              </a:avLst>
            </a:prstGeom>
            <a:solidFill>
              <a:srgbClr val="FF5339">
                <a:alpha val="60000"/>
              </a:srgbClr>
            </a:solidFill>
            <a:ln>
              <a:noFill/>
            </a:ln>
            <a:effectLst>
              <a:outerShdw blurRad="101600" dist="38100" dir="5400000" algn="t" rotWithShape="0">
                <a:srgbClr val="FF53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BC9BF331-8A1D-4E52-BEDE-3F39FE472DD6}"/>
              </a:ext>
            </a:extLst>
          </p:cNvPr>
          <p:cNvSpPr txBox="1"/>
          <p:nvPr/>
        </p:nvSpPr>
        <p:spPr>
          <a:xfrm>
            <a:off x="6428088" y="2820970"/>
            <a:ext cx="439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学校即将统一将班班通断电，请抓紧时间。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904D1D-5A44-4FE4-A97C-814305128F74}"/>
              </a:ext>
            </a:extLst>
          </p:cNvPr>
          <p:cNvGrpSpPr/>
          <p:nvPr/>
        </p:nvGrpSpPr>
        <p:grpSpPr>
          <a:xfrm>
            <a:off x="6897669" y="2015662"/>
            <a:ext cx="2175721" cy="447737"/>
            <a:chOff x="6897669" y="2015662"/>
            <a:chExt cx="2586803" cy="290561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35A8BFD-6F56-4CEC-9DE6-24C539AC8202}"/>
                </a:ext>
              </a:extLst>
            </p:cNvPr>
            <p:cNvSpPr/>
            <p:nvPr/>
          </p:nvSpPr>
          <p:spPr>
            <a:xfrm>
              <a:off x="6897669" y="2015662"/>
              <a:ext cx="2586803" cy="1464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ACC613AA-76D8-4576-B5AC-E5285B1FD871}"/>
                </a:ext>
              </a:extLst>
            </p:cNvPr>
            <p:cNvSpPr/>
            <p:nvPr/>
          </p:nvSpPr>
          <p:spPr>
            <a:xfrm>
              <a:off x="6897669" y="2159754"/>
              <a:ext cx="2586803" cy="1464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5B4FD"/>
                </a:gs>
                <a:gs pos="100000">
                  <a:srgbClr val="B320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09D70A0-83FB-4FDF-B145-DDB828B1C497}"/>
              </a:ext>
            </a:extLst>
          </p:cNvPr>
          <p:cNvSpPr/>
          <p:nvPr/>
        </p:nvSpPr>
        <p:spPr>
          <a:xfrm>
            <a:off x="5060889" y="5207672"/>
            <a:ext cx="4170517" cy="51567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B4FD"/>
              </a:gs>
              <a:gs pos="100000">
                <a:srgbClr val="B320FF"/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b="1" dirty="0">
                <a:solidFill>
                  <a:schemeClr val="lt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OOOOOOOO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19B6545-E70A-4201-A984-163706324F1B}"/>
              </a:ext>
            </a:extLst>
          </p:cNvPr>
          <p:cNvSpPr/>
          <p:nvPr/>
        </p:nvSpPr>
        <p:spPr>
          <a:xfrm>
            <a:off x="6050763" y="4400465"/>
            <a:ext cx="270000" cy="269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5339"/>
              </a:gs>
              <a:gs pos="100000">
                <a:srgbClr val="FF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EABEF68-7148-43CD-AE23-A8B08A2C27ED}"/>
              </a:ext>
            </a:extLst>
          </p:cNvPr>
          <p:cNvSpPr/>
          <p:nvPr/>
        </p:nvSpPr>
        <p:spPr>
          <a:xfrm>
            <a:off x="6050763" y="4130352"/>
            <a:ext cx="270000" cy="269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6F03EE5-1199-4345-9285-A0D72956D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61" y="4447687"/>
            <a:ext cx="171163" cy="171163"/>
          </a:xfrm>
          <a:prstGeom prst="rect">
            <a:avLst/>
          </a:prstGeom>
          <a:effectLst>
            <a:outerShdw blurRad="63500" algn="ctr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22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三极则木简体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AOC</dc:creator>
  <cp:lastModifiedBy>AOC</cp:lastModifiedBy>
  <cp:revision>5</cp:revision>
  <dcterms:created xsi:type="dcterms:W3CDTF">2021-12-18T11:51:06Z</dcterms:created>
  <dcterms:modified xsi:type="dcterms:W3CDTF">2021-12-18T14:27:59Z</dcterms:modified>
</cp:coreProperties>
</file>