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9FF"/>
    <a:srgbClr val="15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4491-270E-4046-AE73-10A9EA260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A2DDD-463B-47A0-9C64-A5B34EF26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B184F-378B-4140-ADBE-56EDFB3C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63415-8F1C-4C0C-9444-ADD8D65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8F8F5-50B1-4DAD-83E5-F569DA8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76129-5222-4385-9635-21693575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1FD87-664A-4B0E-A0EE-507B6512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2FC7F-30B8-40D7-BC77-FF9B1024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3872E-3544-4BE3-8F47-C8832230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23F7C-11EE-4217-8D11-A61CE1E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1A5A2-ED88-4A26-AA4C-E8252C9C2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97EC5-45E5-46C6-B1E6-423089CE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0E5DC-DE5A-4BF8-B258-01A779B5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6BAAF-3B3B-4578-883E-1679CE3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34F25-828B-4723-B7AD-7FB00F5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AECF-E1E9-4949-B646-D8E26B4D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702DC-E410-4046-A87E-B72E498F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18CF9-B4A7-439C-91B8-EF32B102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B05A6-B411-4F76-A4F9-965B4888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7A2B-1EBE-4256-BBE3-FD3D29E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7AA3F-C05C-41E1-BA30-A824AD1F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1D1B8-D982-4939-A575-F48EE9A0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6C2B-9C86-440C-BC88-FBC3BA85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42C2C-99C6-4C7A-A936-54C0BD5B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24D2-0324-426B-936F-729DC9FA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3DDE-918F-4F99-87AC-D5E8FF72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8B44E-A711-40BC-82FB-1D8998001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461A3-0701-441D-BB00-42D137817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63D7B-0079-481B-80F2-CE7B75D6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90B06-2F8A-4605-8EA6-654A86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55A73-D97F-4D73-8F69-1E85294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2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25CE-D1B0-417E-8007-0ED1A349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5493-31A6-4710-8244-CBC97090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6C82D-884F-4719-B2F5-BFF65546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A1BE1A-6C9D-4510-9848-046C7DA81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ADBBE-9112-4891-9A82-A0D2E34A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F3A6D-043E-4A20-A48A-BCCC07CB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EC3FEF-B737-4C62-86A2-452FD062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D3D6A-E4EF-4EF8-A4C3-79B0A821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E65D-AB49-49E5-B38C-8EE79BD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45925-66E4-492A-AED2-F362574D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FA81D-42A8-48A6-8C98-B3221414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16188-6449-4F78-B6C8-6C520FFA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25CEB-9AD2-458B-9D73-E533B26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70209-80E7-4ECC-B93D-80C48E8C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62F4A-BC4C-4400-BAA0-7A360BE1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83587-0F66-4DE8-8861-5854C411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A60-FA4A-4443-A285-C2EFAD95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1DE39-C154-46D4-8CF1-3A1C4BB8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3398F-A129-4D16-985A-13B2D590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F247F-2CC7-4CFC-9333-C2205BD6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85AB9-9D04-4DB8-B507-8CC6CDFD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1605F-F7DE-4971-A60A-2B749B9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6AC524-B852-4998-BF77-FA343B44E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7606E-5757-4356-BAB6-8F721492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FED22-3809-4C7F-8000-9972658F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3426-EFF4-43B1-A6FC-5F37EF87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3CF11-2814-49FF-B213-D6ABEC3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2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24B77-E235-438E-A36E-3D1606D9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35B40-76E7-4687-B9CF-A371C4A6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7D9B1-F879-4AC5-9237-FF341BF8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A569-69B6-44CC-90F0-2EC4FFD95DA9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DE956-E796-49CB-AB11-4B4E45F0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A02AF-2EF7-42D2-A4E9-335874716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32E2-BD90-4D2C-B50E-A514E85D5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7CFBCD-4A2F-4286-BADA-9A5A2A6FB1F6}"/>
              </a:ext>
            </a:extLst>
          </p:cNvPr>
          <p:cNvSpPr/>
          <p:nvPr/>
        </p:nvSpPr>
        <p:spPr>
          <a:xfrm>
            <a:off x="4545339" y="646949"/>
            <a:ext cx="3101321" cy="4724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5B6FF">
                  <a:alpha val="50000"/>
                </a:srgbClr>
              </a:gs>
              <a:gs pos="100000">
                <a:srgbClr val="B419FF">
                  <a:alpha val="7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01600" dist="762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40C764-AF14-40E8-A57A-972353CD2D73}"/>
              </a:ext>
            </a:extLst>
          </p:cNvPr>
          <p:cNvSpPr/>
          <p:nvPr/>
        </p:nvSpPr>
        <p:spPr>
          <a:xfrm>
            <a:off x="4545339" y="617837"/>
            <a:ext cx="3101321" cy="472441"/>
          </a:xfrm>
          <a:prstGeom prst="roundRect">
            <a:avLst>
              <a:gd name="adj" fmla="val 50000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71FD2-9B56-43E0-B512-EAB54652A7C1}"/>
              </a:ext>
            </a:extLst>
          </p:cNvPr>
          <p:cNvSpPr txBox="1"/>
          <p:nvPr/>
        </p:nvSpPr>
        <p:spPr>
          <a:xfrm>
            <a:off x="5301286" y="64256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205</a:t>
            </a:r>
            <a:r>
              <a:rPr lang="zh-CN" altLang="en-US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天    </a:t>
            </a:r>
            <a:r>
              <a:rPr lang="en-US" altLang="zh-CN" dirty="0">
                <a:solidFill>
                  <a:schemeClr val="bg1"/>
                </a:soli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3:09</a:t>
            </a:r>
            <a:endParaRPr lang="zh-CN" altLang="en-US" dirty="0">
              <a:solidFill>
                <a:schemeClr val="bg1"/>
              </a:soli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6EA6C32-ACCD-4DC5-B7DC-060FAD8BD4A9}"/>
              </a:ext>
            </a:extLst>
          </p:cNvPr>
          <p:cNvSpPr/>
          <p:nvPr/>
        </p:nvSpPr>
        <p:spPr>
          <a:xfrm>
            <a:off x="4685049" y="718198"/>
            <a:ext cx="252000" cy="252000"/>
          </a:xfrm>
          <a:prstGeom prst="arc">
            <a:avLst>
              <a:gd name="adj1" fmla="val 16200000"/>
              <a:gd name="adj2" fmla="val 1583490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58E9925-E4D8-45E6-884A-806EFB48CD15}"/>
              </a:ext>
            </a:extLst>
          </p:cNvPr>
          <p:cNvSpPr/>
          <p:nvPr/>
        </p:nvSpPr>
        <p:spPr>
          <a:xfrm rot="17975003">
            <a:off x="4693437" y="728057"/>
            <a:ext cx="252000" cy="252000"/>
          </a:xfrm>
          <a:prstGeom prst="arc">
            <a:avLst>
              <a:gd name="adj1" fmla="val 16200000"/>
              <a:gd name="adj2" fmla="val 2150221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69F6C-703B-4018-8A1C-CE4167304C8A}"/>
              </a:ext>
            </a:extLst>
          </p:cNvPr>
          <p:cNvSpPr txBox="1"/>
          <p:nvPr/>
        </p:nvSpPr>
        <p:spPr>
          <a:xfrm>
            <a:off x="5301286" y="638560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gradFill>
                  <a:gsLst>
                    <a:gs pos="0">
                      <a:srgbClr val="15B6FF">
                        <a:alpha val="10000"/>
                      </a:srgbClr>
                    </a:gs>
                    <a:gs pos="100000">
                      <a:srgbClr val="B419FF">
                        <a:alpha val="20000"/>
                      </a:srgbClr>
                    </a:gs>
                  </a:gsLst>
                  <a:lin ang="0" scaled="1"/>
                </a:gra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205</a:t>
            </a:r>
            <a:r>
              <a:rPr lang="zh-CN" altLang="en-US" dirty="0">
                <a:gradFill>
                  <a:gsLst>
                    <a:gs pos="0">
                      <a:srgbClr val="15B6FF">
                        <a:alpha val="10000"/>
                      </a:srgbClr>
                    </a:gs>
                    <a:gs pos="100000">
                      <a:srgbClr val="B419FF">
                        <a:alpha val="20000"/>
                      </a:srgbClr>
                    </a:gs>
                  </a:gsLst>
                  <a:lin ang="0" scaled="1"/>
                </a:gra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天    </a:t>
            </a:r>
            <a:r>
              <a:rPr lang="en-US" altLang="zh-CN" dirty="0">
                <a:gradFill>
                  <a:gsLst>
                    <a:gs pos="0">
                      <a:srgbClr val="15B6FF">
                        <a:alpha val="10000"/>
                      </a:srgbClr>
                    </a:gs>
                    <a:gs pos="100000">
                      <a:srgbClr val="B419FF">
                        <a:alpha val="20000"/>
                      </a:srgbClr>
                    </a:gs>
                  </a:gsLst>
                  <a:lin ang="0" scaled="1"/>
                </a:gradFill>
                <a:latin typeface="三极则木简体" panose="00000500000000000000" pitchFamily="2" charset="-122"/>
                <a:ea typeface="三极则木简体" panose="00000500000000000000" pitchFamily="2" charset="-122"/>
              </a:rPr>
              <a:t>3:09</a:t>
            </a:r>
            <a:endParaRPr lang="zh-CN" altLang="en-US" dirty="0">
              <a:gradFill>
                <a:gsLst>
                  <a:gs pos="0">
                    <a:srgbClr val="15B6FF">
                      <a:alpha val="10000"/>
                    </a:srgbClr>
                  </a:gs>
                  <a:gs pos="100000">
                    <a:srgbClr val="B419FF">
                      <a:alpha val="20000"/>
                    </a:srgbClr>
                  </a:gs>
                </a:gsLst>
                <a:lin ang="0" scaled="1"/>
              </a:gradFill>
              <a:latin typeface="三极则木简体" panose="00000500000000000000" pitchFamily="2" charset="-122"/>
              <a:ea typeface="三极则木简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三极则木简体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AOC</dc:creator>
  <cp:lastModifiedBy>AOC</cp:lastModifiedBy>
  <cp:revision>1</cp:revision>
  <dcterms:created xsi:type="dcterms:W3CDTF">2021-11-13T11:01:54Z</dcterms:created>
  <dcterms:modified xsi:type="dcterms:W3CDTF">2021-11-13T14:08:25Z</dcterms:modified>
</cp:coreProperties>
</file>