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75"/>
    <a:srgbClr val="8C6450"/>
    <a:srgbClr val="32C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28" autoAdjust="0"/>
  </p:normalViewPr>
  <p:slideViewPr>
    <p:cSldViewPr snapToGrid="0">
      <p:cViewPr>
        <p:scale>
          <a:sx n="75" d="100"/>
          <a:sy n="75" d="100"/>
        </p:scale>
        <p:origin x="-509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AD67-C6B1-41F4-A239-C6E8E8621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75C7A-4F43-465C-8A0B-01B5866BB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F043E-7A72-4D30-B2A0-6616D618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F0B77-7E33-474A-869B-E2CB40B1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4BD1E-D53C-4950-90CF-DE48341C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0E90D-06C5-485D-A552-E3D6EBB8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71AAA-FBAC-4141-9338-4E7962E0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84E98-5B99-4FCE-9422-99625CC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A5B57-F50C-418D-B9E0-46DD867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13959-9BEE-4BC9-A536-2CEC69EC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7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ADF04-47E2-4C1B-88F7-3474B2783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C8C4DA-0261-492B-9787-26D16F16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D0B98-48C3-414A-933F-B6A682A0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2FDC3-1534-4470-8139-5CF38E0C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94F63-98CD-44A1-85C4-DF5CC93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CDF21-24B8-4980-A692-25A3C197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B6C50-B88E-4D02-9C93-E2AB08E4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3B2F8-F44D-46A0-9A19-60EA2B41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08C71-7ECC-46A2-A950-F1470B23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274C3-5BDB-49F6-9385-9303350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3197D-CA5F-4A6F-9F49-F6F86A9D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C1D20-695F-4448-A5FB-B54B97DD8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6E1EA-40B9-4D63-9202-7971BF3C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F72BD-308A-4DFC-8099-05C5EB6D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ADEF7-175E-4252-9E2A-CA868679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BDB1-1761-4E0C-A746-3CA408F6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E6BAF-C121-4265-A822-474D7388B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8EF7A-1D15-4480-B4FB-086F597E8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D51C4-2384-40B8-9BC3-8FCD8D64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21223-68C3-4070-9FF2-73965B9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F313F-91B9-4C66-94F9-BA22A576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3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5F01-748B-46DE-B98E-FEC994A4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8FC16-EFCC-4364-B67A-0E00EED2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4DA111-5EDE-4981-A5FB-12F6430A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7B7B7-2072-4155-A494-93E66AE5A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CBA5C6-97CE-48C4-8BF5-6433851FE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3734D-5C0F-44CF-A158-780F2975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AE4059-543A-478C-81E8-5B2725E7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190710-E8BE-4C83-A400-891C7815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1F7C1-E541-420F-B400-0BB34098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36CAD-48D2-4C55-8D8C-866EBC8A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49CF4-572B-4999-80EE-D14957A6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7842B2-DA1C-4BDC-B267-CE5C8949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7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9C281E-72D8-467F-B4AD-AEA05FB8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8B378B-9B57-4CEC-A509-C2708BB0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C17B2-2C37-49E6-A91F-3E1DFAB1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5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8E56F-1033-4B70-9328-48DD0F52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08D97-2FDB-4D80-B4A7-E4BFE3CB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B58EB-B95E-4B63-9DC0-A072E2408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9D8B0-F70F-4AD1-AE40-CF24EBF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9E997-B4AB-498F-8D5E-70C204CD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395AE-8DEB-4385-857D-68DA5B8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9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A57C5-0E5D-4E3C-9A15-AE284B6C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4EA4C5-6CB2-46AB-9D86-8588CC58F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82FB9-52F9-4F65-ADD0-CEA36B17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E0418-D1CB-47A2-8DF1-830C2830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8D48B-D9B7-400A-8B07-BFBD413D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16391-9283-4E89-9499-2A2B2189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562071-E515-4FEA-B97A-44F8C883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CBAE2-DCAB-4D40-9543-39EE236A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948B6-8994-4B8D-8AC1-C7AEFBA0F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7F6F-81EC-4EF6-BA2F-FAA8D94DB241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91964-C403-49AB-BCC1-09B78B72A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FF0FA-C0B4-480F-BE64-AA53F41D9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1265-1FBC-48E5-860E-5DC1B7D4B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8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FB7B0FA-7874-4F67-BDC6-9FD8CAB00862}"/>
              </a:ext>
            </a:extLst>
          </p:cNvPr>
          <p:cNvSpPr/>
          <p:nvPr/>
        </p:nvSpPr>
        <p:spPr>
          <a:xfrm>
            <a:off x="2817341" y="1581664"/>
            <a:ext cx="358345" cy="360000"/>
          </a:xfrm>
          <a:prstGeom prst="ellipse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AE0DCA-D8C7-4294-B0D9-5E703EF90B12}"/>
              </a:ext>
            </a:extLst>
          </p:cNvPr>
          <p:cNvSpPr/>
          <p:nvPr/>
        </p:nvSpPr>
        <p:spPr>
          <a:xfrm>
            <a:off x="3545153" y="1585648"/>
            <a:ext cx="358345" cy="360000"/>
          </a:xfrm>
          <a:prstGeom prst="rect">
            <a:avLst/>
          </a:prstGeom>
          <a:solidFill>
            <a:srgbClr val="32C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ED6F92-5F8E-46D8-9CD9-78F31DC3F221}"/>
              </a:ext>
            </a:extLst>
          </p:cNvPr>
          <p:cNvSpPr/>
          <p:nvPr/>
        </p:nvSpPr>
        <p:spPr>
          <a:xfrm>
            <a:off x="2817341" y="2160784"/>
            <a:ext cx="358345" cy="360000"/>
          </a:xfrm>
          <a:prstGeom prst="ellipse">
            <a:avLst/>
          </a:prstGeom>
          <a:solidFill>
            <a:srgbClr val="8C6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C4CB5E-ECEB-46D4-8F35-171E969DAC79}"/>
              </a:ext>
            </a:extLst>
          </p:cNvPr>
          <p:cNvSpPr/>
          <p:nvPr/>
        </p:nvSpPr>
        <p:spPr>
          <a:xfrm>
            <a:off x="3545153" y="2164768"/>
            <a:ext cx="358345" cy="360000"/>
          </a:xfrm>
          <a:prstGeom prst="rect">
            <a:avLst/>
          </a:prstGeom>
          <a:solidFill>
            <a:srgbClr val="8C6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26BBA61-8EBC-43D6-B6D3-86913592CFBF}"/>
              </a:ext>
            </a:extLst>
          </p:cNvPr>
          <p:cNvSpPr/>
          <p:nvPr/>
        </p:nvSpPr>
        <p:spPr>
          <a:xfrm>
            <a:off x="2817341" y="2730848"/>
            <a:ext cx="358345" cy="360000"/>
          </a:xfrm>
          <a:prstGeom prst="ellipse">
            <a:avLst/>
          </a:prstGeom>
          <a:solidFill>
            <a:srgbClr val="00E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AC3D2E-1882-47B1-B71E-1A5F29EDA07A}"/>
              </a:ext>
            </a:extLst>
          </p:cNvPr>
          <p:cNvSpPr/>
          <p:nvPr/>
        </p:nvSpPr>
        <p:spPr>
          <a:xfrm>
            <a:off x="3545153" y="2734832"/>
            <a:ext cx="358345" cy="360000"/>
          </a:xfrm>
          <a:prstGeom prst="rect">
            <a:avLst/>
          </a:prstGeom>
          <a:solidFill>
            <a:srgbClr val="00E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2D8A457-2484-45EA-A46C-8B1788ED6DC0}"/>
              </a:ext>
            </a:extLst>
          </p:cNvPr>
          <p:cNvSpPr/>
          <p:nvPr/>
        </p:nvSpPr>
        <p:spPr>
          <a:xfrm>
            <a:off x="2817341" y="3335723"/>
            <a:ext cx="358345" cy="3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740665-DAC7-44C5-A602-7C79B54150C5}"/>
              </a:ext>
            </a:extLst>
          </p:cNvPr>
          <p:cNvSpPr/>
          <p:nvPr/>
        </p:nvSpPr>
        <p:spPr>
          <a:xfrm>
            <a:off x="3545153" y="3339707"/>
            <a:ext cx="358345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D03534-82D4-42A0-A3F4-FF5408F24C30}"/>
              </a:ext>
            </a:extLst>
          </p:cNvPr>
          <p:cNvSpPr/>
          <p:nvPr/>
        </p:nvSpPr>
        <p:spPr>
          <a:xfrm>
            <a:off x="2817341" y="3940598"/>
            <a:ext cx="358345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CAC773-EBF7-4826-B2D5-42D0FAE38E2E}"/>
              </a:ext>
            </a:extLst>
          </p:cNvPr>
          <p:cNvSpPr/>
          <p:nvPr/>
        </p:nvSpPr>
        <p:spPr>
          <a:xfrm>
            <a:off x="3545153" y="3944582"/>
            <a:ext cx="358345" cy="3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8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4</cp:revision>
  <dcterms:created xsi:type="dcterms:W3CDTF">2019-07-31T09:55:39Z</dcterms:created>
  <dcterms:modified xsi:type="dcterms:W3CDTF">2019-07-31T10:03:55Z</dcterms:modified>
</cp:coreProperties>
</file>