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B7FF"/>
    <a:srgbClr val="01E2BF"/>
    <a:srgbClr val="F9FAFE"/>
    <a:srgbClr val="651FA4"/>
    <a:srgbClr val="FFFFFF"/>
    <a:srgbClr val="4AADE6"/>
    <a:srgbClr val="E4EFF1"/>
    <a:srgbClr val="B221FF"/>
    <a:srgbClr val="FBFDF9"/>
    <a:srgbClr val="F0F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2" d="100"/>
          <a:sy n="72" d="100"/>
        </p:scale>
        <p:origin x="-610" y="-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56FE5-8C65-4BC3-977B-CE2E447C3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F68781-EE48-44ED-90EB-40518F2B34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80CAF1-C1D0-423A-AE5C-CC157A994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180E-0687-479E-8983-62DB9E444B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2DC650-F7CB-4B39-BD6B-67CE000D7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DE7855-50AC-453F-8931-445D823A6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B9CFA-EB2B-4403-95E9-56563496F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155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B159A-E433-460C-8BB9-8F703A005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E98292-F0C6-4F83-A862-B1C020501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1E7848-D128-40C4-BFC8-81D21BA2D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180E-0687-479E-8983-62DB9E444B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1D5C7E-3823-4D1A-96CF-CBC216485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50CB4A-5F96-4486-8E99-7259CAF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B9CFA-EB2B-4403-95E9-56563496F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26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C84BDD-4A8B-4B26-B694-CCB557E295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A5A541-C576-4E44-9429-24129A5D9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F1A24E-FC5F-440E-B6E7-EEDB97B13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180E-0687-479E-8983-62DB9E444B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00F1F2-370B-4E1E-B9AE-135E24286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A2F548-2527-487A-8FEC-0586FF50A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B9CFA-EB2B-4403-95E9-56563496F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994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D6E7A8-63F9-4AD5-A486-933DAFE1B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BB8D40-6A2D-48BB-A46F-0A71895C9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67A141-3DAD-4B36-8C8F-0075E7E4F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180E-0687-479E-8983-62DB9E444B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E1454-8C3D-4327-8204-A3575167E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2A6B16-90B4-40EC-B723-55EF99DE1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B9CFA-EB2B-4403-95E9-56563496F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468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71819-ED83-44A4-82C5-A129FC498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DFF637-5287-432B-B100-2199AE26F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0F28CA-9822-4169-9650-205E2D144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180E-0687-479E-8983-62DB9E444B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989479-7E15-482B-A4E1-0ACEFA4C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FD5375-229E-4493-931B-D8A873DA7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B9CFA-EB2B-4403-95E9-56563496F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28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0BF61-F341-4507-8A4E-ACDC20DC8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6C134E-4963-4B14-9315-647CFC61E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8B6AC1-8390-4E42-A785-344624535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36C92D-0F4E-4DD2-96A1-E1BD0CFB2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180E-0687-479E-8983-62DB9E444B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738BBD-2FF6-47B8-ADD3-326A21215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DCD306-73CB-4791-AC7E-89007CFF3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B9CFA-EB2B-4403-95E9-56563496F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575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38EAA-EA85-414D-816B-0DB667C3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9474E3-70CA-450A-B2E5-70BD74926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F11498-0C23-474F-B5E0-AC0055315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6E72F2-C5E6-44EC-A1D1-087C00B741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417C19-9A67-4747-A5EE-53F70A4832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2113F9A-1167-4F44-A1FA-4BBBE58D2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180E-0687-479E-8983-62DB9E444B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C9767F8-1E38-415A-A6F9-744CCCA46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4D7031-D2CC-4609-8188-FF75BA59F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B9CFA-EB2B-4403-95E9-56563496F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983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20930B-3A13-4EA7-96D7-B8045756D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55CC5C-B88C-466A-B608-B5DE9762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180E-0687-479E-8983-62DB9E444B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80119B-3395-498B-8389-D6335DE09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26CF3F-C703-4B86-B23D-60640B42A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B9CFA-EB2B-4403-95E9-56563496F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211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39E28B-754C-45B5-B756-A083FE748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180E-0687-479E-8983-62DB9E444B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5C2CB7-9C3C-4A57-A787-1F3496AF2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78EB35-3065-4137-8582-F90B742E2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B9CFA-EB2B-4403-95E9-56563496F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032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3FD17-4D24-4F05-8E81-47FBC1E9E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64B8BD-ABD8-4C67-AA51-EE2B8A1B0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5DB6AF-B832-4E67-BF94-BD2F147BC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BCB257-204E-45E7-8A3F-C841EFBD2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180E-0687-479E-8983-62DB9E444B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08ABC2-33D4-481E-91DB-473A0B5DF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98F0B8-BCF3-4A3F-BB50-A9440CE7B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B9CFA-EB2B-4403-95E9-56563496F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544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D250A9-4E5B-4BBA-8CE3-C3E1608AD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0DBF0C-E5DD-4888-A1F2-F16B0A7E82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B6D170-7641-473E-AE2B-489955032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B9F691-9EEC-4C3D-9911-AC4A6627E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180E-0687-479E-8983-62DB9E444B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15DA7D-3C35-479A-A9DC-715BF4A20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00C30C-7E65-413B-90E8-F1E704752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B9CFA-EB2B-4403-95E9-56563496F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290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8C6C32-8872-4188-88CD-05B005EEE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466C16-8CF7-4CBC-92F0-52787E834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0E8012-963D-4D9A-8014-87F1D5C70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E180E-0687-479E-8983-62DB9E444B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E9FDD9-2B9B-4E2F-9D9F-4BCE62F79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35A88E-B72F-434E-8B0A-29AD392C1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B9CFA-EB2B-4403-95E9-56563496F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788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4EA196E-21C3-40CB-96B9-B977FCA4E0A3}"/>
              </a:ext>
            </a:extLst>
          </p:cNvPr>
          <p:cNvSpPr/>
          <p:nvPr/>
        </p:nvSpPr>
        <p:spPr>
          <a:xfrm>
            <a:off x="896537" y="441091"/>
            <a:ext cx="8760542" cy="56928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7D7C9775-910A-4E55-AD7B-5D43BB30E8FA}"/>
              </a:ext>
            </a:extLst>
          </p:cNvPr>
          <p:cNvSpPr/>
          <p:nvPr/>
        </p:nvSpPr>
        <p:spPr>
          <a:xfrm>
            <a:off x="2651448" y="1576120"/>
            <a:ext cx="5250720" cy="3422821"/>
          </a:xfrm>
          <a:custGeom>
            <a:avLst/>
            <a:gdLst>
              <a:gd name="connsiteX0" fmla="*/ 439312 w 5250720"/>
              <a:gd name="connsiteY0" fmla="*/ 159188 h 3422821"/>
              <a:gd name="connsiteX1" fmla="*/ 241312 w 5250720"/>
              <a:gd name="connsiteY1" fmla="*/ 357188 h 3422821"/>
              <a:gd name="connsiteX2" fmla="*/ 439312 w 5250720"/>
              <a:gd name="connsiteY2" fmla="*/ 555188 h 3422821"/>
              <a:gd name="connsiteX3" fmla="*/ 637312 w 5250720"/>
              <a:gd name="connsiteY3" fmla="*/ 357188 h 3422821"/>
              <a:gd name="connsiteX4" fmla="*/ 439312 w 5250720"/>
              <a:gd name="connsiteY4" fmla="*/ 159188 h 3422821"/>
              <a:gd name="connsiteX5" fmla="*/ 146154 w 5250720"/>
              <a:gd name="connsiteY5" fmla="*/ 0 h 3422821"/>
              <a:gd name="connsiteX6" fmla="*/ 5104566 w 5250720"/>
              <a:gd name="connsiteY6" fmla="*/ 0 h 3422821"/>
              <a:gd name="connsiteX7" fmla="*/ 5250720 w 5250720"/>
              <a:gd name="connsiteY7" fmla="*/ 146154 h 3422821"/>
              <a:gd name="connsiteX8" fmla="*/ 5250720 w 5250720"/>
              <a:gd name="connsiteY8" fmla="*/ 3276667 h 3422821"/>
              <a:gd name="connsiteX9" fmla="*/ 5104566 w 5250720"/>
              <a:gd name="connsiteY9" fmla="*/ 3422821 h 3422821"/>
              <a:gd name="connsiteX10" fmla="*/ 146154 w 5250720"/>
              <a:gd name="connsiteY10" fmla="*/ 3422821 h 3422821"/>
              <a:gd name="connsiteX11" fmla="*/ 0 w 5250720"/>
              <a:gd name="connsiteY11" fmla="*/ 3276667 h 3422821"/>
              <a:gd name="connsiteX12" fmla="*/ 0 w 5250720"/>
              <a:gd name="connsiteY12" fmla="*/ 146154 h 3422821"/>
              <a:gd name="connsiteX13" fmla="*/ 146154 w 5250720"/>
              <a:gd name="connsiteY13" fmla="*/ 0 h 3422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250720" h="3422821">
                <a:moveTo>
                  <a:pt x="439312" y="159188"/>
                </a:moveTo>
                <a:cubicBezTo>
                  <a:pt x="329960" y="159188"/>
                  <a:pt x="241312" y="247836"/>
                  <a:pt x="241312" y="357188"/>
                </a:cubicBezTo>
                <a:cubicBezTo>
                  <a:pt x="241312" y="466540"/>
                  <a:pt x="329960" y="555188"/>
                  <a:pt x="439312" y="555188"/>
                </a:cubicBezTo>
                <a:cubicBezTo>
                  <a:pt x="548664" y="555188"/>
                  <a:pt x="637312" y="466540"/>
                  <a:pt x="637312" y="357188"/>
                </a:cubicBezTo>
                <a:cubicBezTo>
                  <a:pt x="637312" y="247836"/>
                  <a:pt x="548664" y="159188"/>
                  <a:pt x="439312" y="159188"/>
                </a:cubicBezTo>
                <a:close/>
                <a:moveTo>
                  <a:pt x="146154" y="0"/>
                </a:moveTo>
                <a:lnTo>
                  <a:pt x="5104566" y="0"/>
                </a:lnTo>
                <a:cubicBezTo>
                  <a:pt x="5185285" y="0"/>
                  <a:pt x="5250720" y="65435"/>
                  <a:pt x="5250720" y="146154"/>
                </a:cubicBezTo>
                <a:lnTo>
                  <a:pt x="5250720" y="3276667"/>
                </a:lnTo>
                <a:cubicBezTo>
                  <a:pt x="5250720" y="3357386"/>
                  <a:pt x="5185285" y="3422821"/>
                  <a:pt x="5104566" y="3422821"/>
                </a:cubicBezTo>
                <a:lnTo>
                  <a:pt x="146154" y="3422821"/>
                </a:lnTo>
                <a:cubicBezTo>
                  <a:pt x="65435" y="3422821"/>
                  <a:pt x="0" y="3357386"/>
                  <a:pt x="0" y="3276667"/>
                </a:cubicBezTo>
                <a:lnTo>
                  <a:pt x="0" y="146154"/>
                </a:lnTo>
                <a:cubicBezTo>
                  <a:pt x="0" y="65435"/>
                  <a:pt x="65435" y="0"/>
                  <a:pt x="1461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03200" dist="889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C65CB3E-92A0-434C-8E3D-D918A0BE1589}"/>
              </a:ext>
            </a:extLst>
          </p:cNvPr>
          <p:cNvGrpSpPr/>
          <p:nvPr/>
        </p:nvGrpSpPr>
        <p:grpSpPr>
          <a:xfrm>
            <a:off x="2651448" y="1581764"/>
            <a:ext cx="5250720" cy="3422821"/>
            <a:chOff x="2651448" y="1584990"/>
            <a:chExt cx="5250720" cy="3422821"/>
          </a:xfrm>
        </p:grpSpPr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E3EBAA95-18DD-4960-BB24-E6846F245EFE}"/>
                </a:ext>
              </a:extLst>
            </p:cNvPr>
            <p:cNvSpPr/>
            <p:nvPr/>
          </p:nvSpPr>
          <p:spPr>
            <a:xfrm>
              <a:off x="2651448" y="1584990"/>
              <a:ext cx="5250720" cy="3422821"/>
            </a:xfrm>
            <a:custGeom>
              <a:avLst/>
              <a:gdLst>
                <a:gd name="connsiteX0" fmla="*/ 439312 w 5250720"/>
                <a:gd name="connsiteY0" fmla="*/ 159188 h 3422821"/>
                <a:gd name="connsiteX1" fmla="*/ 241312 w 5250720"/>
                <a:gd name="connsiteY1" fmla="*/ 357188 h 3422821"/>
                <a:gd name="connsiteX2" fmla="*/ 439312 w 5250720"/>
                <a:gd name="connsiteY2" fmla="*/ 555188 h 3422821"/>
                <a:gd name="connsiteX3" fmla="*/ 637312 w 5250720"/>
                <a:gd name="connsiteY3" fmla="*/ 357188 h 3422821"/>
                <a:gd name="connsiteX4" fmla="*/ 439312 w 5250720"/>
                <a:gd name="connsiteY4" fmla="*/ 159188 h 3422821"/>
                <a:gd name="connsiteX5" fmla="*/ 146154 w 5250720"/>
                <a:gd name="connsiteY5" fmla="*/ 0 h 3422821"/>
                <a:gd name="connsiteX6" fmla="*/ 5104566 w 5250720"/>
                <a:gd name="connsiteY6" fmla="*/ 0 h 3422821"/>
                <a:gd name="connsiteX7" fmla="*/ 5250720 w 5250720"/>
                <a:gd name="connsiteY7" fmla="*/ 146154 h 3422821"/>
                <a:gd name="connsiteX8" fmla="*/ 5250720 w 5250720"/>
                <a:gd name="connsiteY8" fmla="*/ 3276667 h 3422821"/>
                <a:gd name="connsiteX9" fmla="*/ 5104566 w 5250720"/>
                <a:gd name="connsiteY9" fmla="*/ 3422821 h 3422821"/>
                <a:gd name="connsiteX10" fmla="*/ 146154 w 5250720"/>
                <a:gd name="connsiteY10" fmla="*/ 3422821 h 3422821"/>
                <a:gd name="connsiteX11" fmla="*/ 0 w 5250720"/>
                <a:gd name="connsiteY11" fmla="*/ 3276667 h 3422821"/>
                <a:gd name="connsiteX12" fmla="*/ 0 w 5250720"/>
                <a:gd name="connsiteY12" fmla="*/ 146154 h 3422821"/>
                <a:gd name="connsiteX13" fmla="*/ 146154 w 5250720"/>
                <a:gd name="connsiteY13" fmla="*/ 0 h 3422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720" h="3422821">
                  <a:moveTo>
                    <a:pt x="439312" y="159188"/>
                  </a:moveTo>
                  <a:cubicBezTo>
                    <a:pt x="329960" y="159188"/>
                    <a:pt x="241312" y="247836"/>
                    <a:pt x="241312" y="357188"/>
                  </a:cubicBezTo>
                  <a:cubicBezTo>
                    <a:pt x="241312" y="466540"/>
                    <a:pt x="329960" y="555188"/>
                    <a:pt x="439312" y="555188"/>
                  </a:cubicBezTo>
                  <a:cubicBezTo>
                    <a:pt x="548664" y="555188"/>
                    <a:pt x="637312" y="466540"/>
                    <a:pt x="637312" y="357188"/>
                  </a:cubicBezTo>
                  <a:cubicBezTo>
                    <a:pt x="637312" y="247836"/>
                    <a:pt x="548664" y="159188"/>
                    <a:pt x="439312" y="159188"/>
                  </a:cubicBezTo>
                  <a:close/>
                  <a:moveTo>
                    <a:pt x="146154" y="0"/>
                  </a:moveTo>
                  <a:lnTo>
                    <a:pt x="5104566" y="0"/>
                  </a:lnTo>
                  <a:cubicBezTo>
                    <a:pt x="5185285" y="0"/>
                    <a:pt x="5250720" y="65435"/>
                    <a:pt x="5250720" y="146154"/>
                  </a:cubicBezTo>
                  <a:lnTo>
                    <a:pt x="5250720" y="3276667"/>
                  </a:lnTo>
                  <a:cubicBezTo>
                    <a:pt x="5250720" y="3357386"/>
                    <a:pt x="5185285" y="3422821"/>
                    <a:pt x="5104566" y="3422821"/>
                  </a:cubicBezTo>
                  <a:lnTo>
                    <a:pt x="146154" y="3422821"/>
                  </a:lnTo>
                  <a:cubicBezTo>
                    <a:pt x="65435" y="3422821"/>
                    <a:pt x="0" y="3357386"/>
                    <a:pt x="0" y="3276667"/>
                  </a:cubicBezTo>
                  <a:lnTo>
                    <a:pt x="0" y="146154"/>
                  </a:lnTo>
                  <a:cubicBezTo>
                    <a:pt x="0" y="65435"/>
                    <a:pt x="65435" y="0"/>
                    <a:pt x="14615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14B7FF"/>
                </a:gs>
                <a:gs pos="100000">
                  <a:srgbClr val="B221F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382C6B28-0EC0-4AAA-9ED2-2B2222A23142}"/>
                </a:ext>
              </a:extLst>
            </p:cNvPr>
            <p:cNvSpPr/>
            <p:nvPr/>
          </p:nvSpPr>
          <p:spPr>
            <a:xfrm>
              <a:off x="2651448" y="2299366"/>
              <a:ext cx="5250720" cy="2708445"/>
            </a:xfrm>
            <a:custGeom>
              <a:avLst/>
              <a:gdLst>
                <a:gd name="connsiteX0" fmla="*/ 0 w 5250720"/>
                <a:gd name="connsiteY0" fmla="*/ 0 h 2708445"/>
                <a:gd name="connsiteX1" fmla="*/ 5250720 w 5250720"/>
                <a:gd name="connsiteY1" fmla="*/ 0 h 2708445"/>
                <a:gd name="connsiteX2" fmla="*/ 5250720 w 5250720"/>
                <a:gd name="connsiteY2" fmla="*/ 2562291 h 2708445"/>
                <a:gd name="connsiteX3" fmla="*/ 5104566 w 5250720"/>
                <a:gd name="connsiteY3" fmla="*/ 2708445 h 2708445"/>
                <a:gd name="connsiteX4" fmla="*/ 146154 w 5250720"/>
                <a:gd name="connsiteY4" fmla="*/ 2708445 h 2708445"/>
                <a:gd name="connsiteX5" fmla="*/ 0 w 5250720"/>
                <a:gd name="connsiteY5" fmla="*/ 2562291 h 2708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50720" h="2708445">
                  <a:moveTo>
                    <a:pt x="0" y="0"/>
                  </a:moveTo>
                  <a:lnTo>
                    <a:pt x="5250720" y="0"/>
                  </a:lnTo>
                  <a:lnTo>
                    <a:pt x="5250720" y="2562291"/>
                  </a:lnTo>
                  <a:cubicBezTo>
                    <a:pt x="5250720" y="2643010"/>
                    <a:pt x="5185285" y="2708445"/>
                    <a:pt x="5104566" y="2708445"/>
                  </a:cubicBezTo>
                  <a:lnTo>
                    <a:pt x="146154" y="2708445"/>
                  </a:lnTo>
                  <a:cubicBezTo>
                    <a:pt x="65435" y="2708445"/>
                    <a:pt x="0" y="2643010"/>
                    <a:pt x="0" y="256229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96E63F7A-02B9-4628-BD04-B9DA649434AD}"/>
              </a:ext>
            </a:extLst>
          </p:cNvPr>
          <p:cNvSpPr txBox="1"/>
          <p:nvPr/>
        </p:nvSpPr>
        <p:spPr>
          <a:xfrm>
            <a:off x="3363580" y="1757512"/>
            <a:ext cx="1192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BFDF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Error 404</a:t>
            </a:r>
            <a:endParaRPr lang="zh-CN" altLang="en-US">
              <a:solidFill>
                <a:srgbClr val="FBFDF9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9040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A0FEF96A-B3FA-4C9A-96C2-488D2A296551}"/>
              </a:ext>
            </a:extLst>
          </p:cNvPr>
          <p:cNvSpPr/>
          <p:nvPr/>
        </p:nvSpPr>
        <p:spPr>
          <a:xfrm rot="5400000">
            <a:off x="3414763" y="1649091"/>
            <a:ext cx="5362474" cy="3609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A6D99D3-86CF-447D-8415-57836892930A}"/>
              </a:ext>
            </a:extLst>
          </p:cNvPr>
          <p:cNvSpPr/>
          <p:nvPr/>
        </p:nvSpPr>
        <p:spPr>
          <a:xfrm rot="5400000">
            <a:off x="5371150" y="-307300"/>
            <a:ext cx="1449693" cy="3609317"/>
          </a:xfrm>
          <a:prstGeom prst="rect">
            <a:avLst/>
          </a:prstGeom>
          <a:gradFill flip="none" rotWithShape="1">
            <a:gsLst>
              <a:gs pos="0">
                <a:srgbClr val="01E2BF"/>
              </a:gs>
              <a:gs pos="100000">
                <a:srgbClr val="14B7FF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534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</Words>
  <Application>Microsoft Office PowerPoint</Application>
  <PresentationFormat>宽屏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Microsoft YaHei UI</vt:lpstr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钦楷</dc:creator>
  <cp:lastModifiedBy>陈 钦楷</cp:lastModifiedBy>
  <cp:revision>10</cp:revision>
  <dcterms:created xsi:type="dcterms:W3CDTF">2020-03-26T00:38:13Z</dcterms:created>
  <dcterms:modified xsi:type="dcterms:W3CDTF">2020-03-26T02:06:54Z</dcterms:modified>
</cp:coreProperties>
</file>