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7" r:id="rId8"/>
    <p:sldId id="264" r:id="rId9"/>
    <p:sldId id="265" r:id="rId10"/>
    <p:sldId id="268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CC"/>
    <a:srgbClr val="FF0090"/>
    <a:srgbClr val="FF7327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48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8B20D-217E-40C5-B71C-6FB4488A6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4CC943-3F12-48FE-B254-66B380052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1024B0-0340-4EDE-92C6-09A0A5C2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A58D-7F14-4563-A832-A4A8AA7E053C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2E29CF-A0F2-49FD-A407-CF97D553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4149A1-1E7C-4759-9CFC-6120F6EA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C0DA-67D1-45CA-97D8-F5CE29D21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10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67F73-BE4D-4DA8-B90E-64E25F13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312DD2-5C05-407A-B2C7-D8F15FDAE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2486D5-7F3C-4D6E-B803-71EC8D55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A58D-7F14-4563-A832-A4A8AA7E053C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861F84-8282-485F-874D-E42D9422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A0F72-E0D6-410E-8D86-5514C50B9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C0DA-67D1-45CA-97D8-F5CE29D21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38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D54E57-A248-46A8-A723-1CE9615F5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238815-9872-456D-AC33-E74E8FC9D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7CA9CC-461F-4968-BCD9-71D7C1C7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A58D-7F14-4563-A832-A4A8AA7E053C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533429-31D9-448F-A419-6A72D1F6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62DFE0-1621-4C57-88D0-5104A4E0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C0DA-67D1-45CA-97D8-F5CE29D21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43960-86A6-4562-B4BD-1D083708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294459-5B40-44D8-B6D2-D43622878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38D37-C8C1-4AA5-9357-741F71DE8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A58D-7F14-4563-A832-A4A8AA7E053C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61981D-27D0-4FA5-9345-F765BDD7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388BCE-8EEB-45AA-B85F-F266F08C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C0DA-67D1-45CA-97D8-F5CE29D21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20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C3C89-D017-46E9-8E8C-6E2FD375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C588A9-798E-4107-BB8C-9CDBAE831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751EFE-EE9C-4355-8363-C6DD2FA6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A58D-7F14-4563-A832-A4A8AA7E053C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96187-878C-42A5-8EF2-E929A94B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5E64A-6D2A-47AB-9B06-1DF82E07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C0DA-67D1-45CA-97D8-F5CE29D21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42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6B446-8E5E-4111-A908-B8FC3933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11E765-6F30-4DE2-94A0-086350A2C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70CD9B-56EF-4D84-A5B2-6142AC3A1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6183DA-41D4-4E36-B61A-CFE88F9E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A58D-7F14-4563-A832-A4A8AA7E053C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159F30-CDFE-4B17-839C-42A030B0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A84127-5917-4723-AACF-096C11E6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C0DA-67D1-45CA-97D8-F5CE29D21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09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A0A6B-4677-467F-BCB8-5CEC4F262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5BF062-DE46-47B3-94DF-A232ABD24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B97255-B816-4D0F-8193-7DAAA831F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840368-7F07-4297-947B-9D3C3F058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E62BE1-58D8-4327-83AD-1C0BECF0B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642237-61EA-4431-AA4F-72B74F2E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A58D-7F14-4563-A832-A4A8AA7E053C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4B9B62-08A8-4370-91AB-1EE867F5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BE8A9E-9061-4BDF-B92E-282ABEEF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C0DA-67D1-45CA-97D8-F5CE29D21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88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A7382-0E94-4383-A2F0-C054282B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10B49E-84A0-4D52-B673-A606F429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A58D-7F14-4563-A832-A4A8AA7E053C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68FAD3-1042-4073-9DCB-ED231D52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50FD81-1D8E-4C57-A26A-CE3477EC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C0DA-67D1-45CA-97D8-F5CE29D21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14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5B1944-C8D6-44B8-8C6B-4DA3C44F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A58D-7F14-4563-A832-A4A8AA7E053C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B817A8-81D7-487A-8335-9890B7F6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476C8D-D5BA-4B81-8235-64D1BC42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C0DA-67D1-45CA-97D8-F5CE29D21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83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A5A3B-579C-416C-A309-AD29425D4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77D3E7-B05B-44E4-9825-089987FB6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05A1AE-97C5-4FEF-84A7-33C37F0C0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365F36-A85E-4A43-B063-5DC04259F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A58D-7F14-4563-A832-A4A8AA7E053C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35544E-9018-4D1B-90C4-C0506DC4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5A70D9-DDC2-4138-BCE7-871F5102A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C0DA-67D1-45CA-97D8-F5CE29D21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11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C5341-C0FB-4B97-8B89-21DC2C21A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5CDAFD-54DC-4A24-995B-62A1B1E86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FFCB9-3CAB-4032-BA63-F08832588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688D9E-90AD-4397-B14B-02D74B79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A58D-7F14-4563-A832-A4A8AA7E053C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3085DB-09A1-43FE-87B7-FDD19944C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074086-6C2A-447A-BFDC-F0F0BE00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C0DA-67D1-45CA-97D8-F5CE29D21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60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0CD94B-A21B-4AC8-AA9B-D32C21C8E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498E70-12E0-4128-9268-631DC78D0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C06DC6-A9E6-4BBE-8C0A-D20CDF197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EA58D-7F14-4563-A832-A4A8AA7E053C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E33BA-C018-454E-8090-AA51E4F0A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5408E4-FED6-49DC-A977-AC453A1D0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0C0DA-67D1-45CA-97D8-F5CE29D21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73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5.wdp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草, 户外, 田野, 绿色&#10;&#10;描述已自动生成">
            <a:extLst>
              <a:ext uri="{FF2B5EF4-FFF2-40B4-BE49-F238E27FC236}">
                <a16:creationId xmlns:a16="http://schemas.microsoft.com/office/drawing/2014/main" id="{3CD481AE-06BF-470B-BC3A-F993A9A2B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  <a14:imgEffect>
                      <a14:brightnessContrast brigh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16" y="0"/>
            <a:ext cx="9267568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41418FD-95AF-419E-AC1D-1D0D82111108}"/>
              </a:ext>
            </a:extLst>
          </p:cNvPr>
          <p:cNvSpPr txBox="1"/>
          <p:nvPr/>
        </p:nvSpPr>
        <p:spPr>
          <a:xfrm>
            <a:off x="3475315" y="2230043"/>
            <a:ext cx="52413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b="1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101600" algn="ctr" rotWithShape="0">
                    <a:prstClr val="black">
                      <a:alpha val="30000"/>
                    </a:prstClr>
                  </a:outerShdw>
                </a:effectLst>
                <a:latin typeface="Abadi Extra Light" panose="020B0204020104020204" pitchFamily="34" charset="0"/>
                <a:cs typeface="Aharoni" panose="020B0604020202020204" pitchFamily="2" charset="-79"/>
              </a:rPr>
              <a:t>Moristory I</a:t>
            </a:r>
            <a:endParaRPr lang="zh-CN" altLang="en-US" sz="9600" b="1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outerShdw blurRad="101600" algn="ctr" rotWithShape="0">
                  <a:prstClr val="black">
                    <a:alpha val="30000"/>
                  </a:prstClr>
                </a:outerShdw>
              </a:effectLst>
              <a:latin typeface="Abadi Extra Light" panose="020B0204020104020204" pitchFamily="34" charset="0"/>
              <a:cs typeface="Aharoni" panose="020B0604020202020204" pitchFamily="2" charset="-79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F1FE88-26A0-4565-8F80-14B993C4948A}"/>
              </a:ext>
            </a:extLst>
          </p:cNvPr>
          <p:cNvSpPr txBox="1"/>
          <p:nvPr/>
        </p:nvSpPr>
        <p:spPr>
          <a:xfrm>
            <a:off x="4813470" y="3799703"/>
            <a:ext cx="256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第十六只天使</a:t>
            </a:r>
          </a:p>
        </p:txBody>
      </p:sp>
    </p:spTree>
    <p:extLst>
      <p:ext uri="{BB962C8B-B14F-4D97-AF65-F5344CB8AC3E}">
        <p14:creationId xmlns:p14="http://schemas.microsoft.com/office/powerpoint/2010/main" val="109354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草, 户外, 田野, 绿色&#10;&#10;描述已自动生成">
            <a:extLst>
              <a:ext uri="{FF2B5EF4-FFF2-40B4-BE49-F238E27FC236}">
                <a16:creationId xmlns:a16="http://schemas.microsoft.com/office/drawing/2014/main" id="{DEE5E299-4C86-42B5-8425-4E81EB78E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16" y="0"/>
            <a:ext cx="9267568" cy="6858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4297A85-0FAF-4322-B7FD-5FBF01E28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09232" y="0"/>
            <a:ext cx="9241655" cy="6858000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3752D660-3801-4B64-B770-3D5A5A48D8EC}"/>
              </a:ext>
            </a:extLst>
          </p:cNvPr>
          <p:cNvSpPr/>
          <p:nvPr/>
        </p:nvSpPr>
        <p:spPr>
          <a:xfrm>
            <a:off x="1462217" y="0"/>
            <a:ext cx="928867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1AEDC28-D5AD-4AA3-A671-FD906B076EB2}"/>
              </a:ext>
            </a:extLst>
          </p:cNvPr>
          <p:cNvSpPr txBox="1"/>
          <p:nvPr/>
        </p:nvSpPr>
        <p:spPr>
          <a:xfrm>
            <a:off x="4844632" y="1395015"/>
            <a:ext cx="2502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101600" algn="ctr" rotWithShape="0">
                    <a:prstClr val="black">
                      <a:alpha val="30000"/>
                    </a:prstClr>
                  </a:outerShdw>
                </a:effectLst>
                <a:latin typeface="Abadi Extra Light" panose="020B0204020104020204" pitchFamily="34" charset="0"/>
                <a:cs typeface="Aharoni" panose="020B0604020202020204" pitchFamily="2" charset="-79"/>
              </a:rPr>
              <a:t>Moristory I</a:t>
            </a:r>
            <a:endParaRPr lang="zh-CN" altLang="en-US" sz="4400" b="1"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outerShdw blurRad="101600" algn="ctr" rotWithShape="0">
                  <a:prstClr val="black">
                    <a:alpha val="30000"/>
                  </a:prstClr>
                </a:outerShdw>
              </a:effectLst>
              <a:latin typeface="Abadi Extra Light" panose="020B0204020104020204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7101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79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442D71E-361A-4A52-906F-51BF32476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2216" y="0"/>
            <a:ext cx="9267567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41418FD-95AF-419E-AC1D-1D0D82111108}"/>
              </a:ext>
            </a:extLst>
          </p:cNvPr>
          <p:cNvSpPr txBox="1"/>
          <p:nvPr/>
        </p:nvSpPr>
        <p:spPr>
          <a:xfrm>
            <a:off x="3343067" y="2230043"/>
            <a:ext cx="55058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b="1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101600" algn="ctr" rotWithShape="0">
                    <a:prstClr val="black">
                      <a:alpha val="30000"/>
                    </a:prstClr>
                  </a:outerShdw>
                </a:effectLst>
                <a:latin typeface="Abadi Extra Light" panose="020B0204020104020204" pitchFamily="34" charset="0"/>
                <a:cs typeface="Aharoni" panose="020B0604020202020204" pitchFamily="2" charset="-79"/>
              </a:rPr>
              <a:t>Moristory II</a:t>
            </a:r>
            <a:endParaRPr lang="zh-CN" altLang="en-US" sz="9600" b="1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outerShdw blurRad="101600" algn="ctr" rotWithShape="0">
                  <a:prstClr val="black">
                    <a:alpha val="30000"/>
                  </a:prstClr>
                </a:outerShdw>
              </a:effectLst>
              <a:latin typeface="Abadi Extra Light" panose="020B0204020104020204" pitchFamily="34" charset="0"/>
              <a:cs typeface="Aharoni" panose="020B0604020202020204" pitchFamily="2" charset="-79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F1FE88-26A0-4565-8F80-14B993C4948A}"/>
              </a:ext>
            </a:extLst>
          </p:cNvPr>
          <p:cNvSpPr txBox="1"/>
          <p:nvPr/>
        </p:nvSpPr>
        <p:spPr>
          <a:xfrm>
            <a:off x="5390551" y="3799703"/>
            <a:ext cx="141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PART 5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</a:t>
            </a:r>
          </a:p>
        </p:txBody>
      </p:sp>
    </p:spTree>
    <p:extLst>
      <p:ext uri="{BB962C8B-B14F-4D97-AF65-F5344CB8AC3E}">
        <p14:creationId xmlns:p14="http://schemas.microsoft.com/office/powerpoint/2010/main" val="128886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66AAA57-3166-4F35-BF15-532D9EB28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  <a14:imgEffect>
                      <a14:brightnessContrast brigh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2216" y="0"/>
            <a:ext cx="9267567" cy="685799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41418FD-95AF-419E-AC1D-1D0D82111108}"/>
              </a:ext>
            </a:extLst>
          </p:cNvPr>
          <p:cNvSpPr txBox="1"/>
          <p:nvPr/>
        </p:nvSpPr>
        <p:spPr>
          <a:xfrm>
            <a:off x="3210820" y="2230043"/>
            <a:ext cx="57703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b="1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101600" algn="ctr" rotWithShape="0">
                    <a:prstClr val="black">
                      <a:alpha val="30000"/>
                    </a:prstClr>
                  </a:outerShdw>
                </a:effectLst>
                <a:latin typeface="Abadi Extra Light" panose="020B0204020104020204" pitchFamily="34" charset="0"/>
                <a:cs typeface="Aharoni" panose="020B0604020202020204" pitchFamily="2" charset="-79"/>
              </a:rPr>
              <a:t>Moristory III</a:t>
            </a:r>
            <a:endParaRPr lang="zh-CN" altLang="en-US" sz="9600" b="1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outerShdw blurRad="101600" algn="ctr" rotWithShape="0">
                  <a:prstClr val="black">
                    <a:alpha val="30000"/>
                  </a:prstClr>
                </a:outerShdw>
              </a:effectLst>
              <a:latin typeface="Abadi Extra Light" panose="020B0204020104020204" pitchFamily="34" charset="0"/>
              <a:cs typeface="Aharoni" panose="020B0604020202020204" pitchFamily="2" charset="-79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F1FE88-26A0-4565-8F80-14B993C4948A}"/>
              </a:ext>
            </a:extLst>
          </p:cNvPr>
          <p:cNvSpPr txBox="1"/>
          <p:nvPr/>
        </p:nvSpPr>
        <p:spPr>
          <a:xfrm>
            <a:off x="5330438" y="3799703"/>
            <a:ext cx="153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PART 9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88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29C0B7A-861E-4E10-811C-C6A7F73BC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  <a14:imgEffect>
                      <a14:brightnessContrast brigh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2216" y="0"/>
            <a:ext cx="9267566" cy="685799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41418FD-95AF-419E-AC1D-1D0D82111108}"/>
              </a:ext>
            </a:extLst>
          </p:cNvPr>
          <p:cNvSpPr txBox="1"/>
          <p:nvPr/>
        </p:nvSpPr>
        <p:spPr>
          <a:xfrm>
            <a:off x="3154715" y="2230043"/>
            <a:ext cx="58825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b="1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101600" algn="ctr" rotWithShape="0">
                    <a:prstClr val="black">
                      <a:alpha val="30000"/>
                    </a:prstClr>
                  </a:outerShdw>
                </a:effectLst>
                <a:latin typeface="Abadi Extra Light" panose="020B0204020104020204" pitchFamily="34" charset="0"/>
                <a:cs typeface="Aharoni" panose="020B0604020202020204" pitchFamily="2" charset="-79"/>
              </a:rPr>
              <a:t>Moristory IV</a:t>
            </a:r>
            <a:endParaRPr lang="zh-CN" altLang="en-US" sz="9600" b="1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outerShdw blurRad="101600" algn="ctr" rotWithShape="0">
                  <a:prstClr val="black">
                    <a:alpha val="30000"/>
                  </a:prstClr>
                </a:outerShdw>
              </a:effectLst>
              <a:latin typeface="Abadi Extra Light" panose="020B0204020104020204" pitchFamily="34" charset="0"/>
              <a:cs typeface="Aharoni" panose="020B0604020202020204" pitchFamily="2" charset="-79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F1FE88-26A0-4565-8F80-14B993C4948A}"/>
              </a:ext>
            </a:extLst>
          </p:cNvPr>
          <p:cNvSpPr txBox="1"/>
          <p:nvPr/>
        </p:nvSpPr>
        <p:spPr>
          <a:xfrm>
            <a:off x="5228648" y="3799703"/>
            <a:ext cx="173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PART 13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xxx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123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41418FD-95AF-419E-AC1D-1D0D82111108}"/>
              </a:ext>
            </a:extLst>
          </p:cNvPr>
          <p:cNvSpPr txBox="1"/>
          <p:nvPr/>
        </p:nvSpPr>
        <p:spPr>
          <a:xfrm>
            <a:off x="3286962" y="2230043"/>
            <a:ext cx="56180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b="1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101600" algn="ctr" rotWithShape="0">
                    <a:prstClr val="black">
                      <a:alpha val="30000"/>
                    </a:prstClr>
                  </a:outerShdw>
                </a:effectLst>
                <a:latin typeface="Abadi Extra Light" panose="020B0204020104020204" pitchFamily="34" charset="0"/>
                <a:cs typeface="Aharoni" panose="020B0604020202020204" pitchFamily="2" charset="-79"/>
              </a:rPr>
              <a:t>Moristory V</a:t>
            </a:r>
            <a:endParaRPr lang="zh-CN" altLang="en-US" sz="9600" b="1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outerShdw blurRad="101600" algn="ctr" rotWithShape="0">
                  <a:prstClr val="black">
                    <a:alpha val="30000"/>
                  </a:prstClr>
                </a:outerShdw>
              </a:effectLst>
              <a:latin typeface="Abadi Extra Light" panose="020B0204020104020204" pitchFamily="34" charset="0"/>
              <a:cs typeface="Aharoni" panose="020B0604020202020204" pitchFamily="2" charset="-79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F1FE88-26A0-4565-8F80-14B993C4948A}"/>
              </a:ext>
            </a:extLst>
          </p:cNvPr>
          <p:cNvSpPr txBox="1"/>
          <p:nvPr/>
        </p:nvSpPr>
        <p:spPr>
          <a:xfrm>
            <a:off x="5228648" y="3799703"/>
            <a:ext cx="173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PART 17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xxx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36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41418FD-95AF-419E-AC1D-1D0D82111108}"/>
              </a:ext>
            </a:extLst>
          </p:cNvPr>
          <p:cNvSpPr txBox="1"/>
          <p:nvPr/>
        </p:nvSpPr>
        <p:spPr>
          <a:xfrm>
            <a:off x="3154715" y="2230043"/>
            <a:ext cx="58825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b="1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101600" algn="ctr" rotWithShape="0">
                    <a:prstClr val="black">
                      <a:alpha val="30000"/>
                    </a:prstClr>
                  </a:outerShdw>
                </a:effectLst>
                <a:latin typeface="Abadi Extra Light" panose="020B0204020104020204" pitchFamily="34" charset="0"/>
                <a:cs typeface="Aharoni" panose="020B0604020202020204" pitchFamily="2" charset="-79"/>
              </a:rPr>
              <a:t>Moristory VI</a:t>
            </a:r>
            <a:endParaRPr lang="zh-CN" altLang="en-US" sz="9600" b="1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outerShdw blurRad="101600" algn="ctr" rotWithShape="0">
                  <a:prstClr val="black">
                    <a:alpha val="30000"/>
                  </a:prstClr>
                </a:outerShdw>
              </a:effectLst>
              <a:latin typeface="Abadi Extra Light" panose="020B0204020104020204" pitchFamily="34" charset="0"/>
              <a:cs typeface="Aharoni" panose="020B0604020202020204" pitchFamily="2" charset="-79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F1FE88-26A0-4565-8F80-14B993C4948A}"/>
              </a:ext>
            </a:extLst>
          </p:cNvPr>
          <p:cNvSpPr txBox="1"/>
          <p:nvPr/>
        </p:nvSpPr>
        <p:spPr>
          <a:xfrm>
            <a:off x="5228649" y="3799703"/>
            <a:ext cx="173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PART 21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xxx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4023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草, 户外, 田野, 绿色&#10;&#10;描述已自动生成">
            <a:extLst>
              <a:ext uri="{FF2B5EF4-FFF2-40B4-BE49-F238E27FC236}">
                <a16:creationId xmlns:a16="http://schemas.microsoft.com/office/drawing/2014/main" id="{DEE5E299-4C86-42B5-8425-4E81EB78E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16" y="0"/>
            <a:ext cx="9267568" cy="6858000"/>
          </a:xfrm>
          <a:prstGeom prst="rect">
            <a:avLst/>
          </a:prstGeom>
        </p:spPr>
      </p:pic>
      <p:pic>
        <p:nvPicPr>
          <p:cNvPr id="6" name="图片 5" descr="图片包含 室内&#10;&#10;描述已自动生成">
            <a:extLst>
              <a:ext uri="{FF2B5EF4-FFF2-40B4-BE49-F238E27FC236}">
                <a16:creationId xmlns:a16="http://schemas.microsoft.com/office/drawing/2014/main" id="{A76C6928-0D1D-4902-90CC-7832BFA1B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515" y="241479"/>
            <a:ext cx="3832970" cy="9588321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1E62E8EA-28DF-47F9-B967-0F50EE1D4EEE}"/>
              </a:ext>
            </a:extLst>
          </p:cNvPr>
          <p:cNvSpPr/>
          <p:nvPr/>
        </p:nvSpPr>
        <p:spPr>
          <a:xfrm>
            <a:off x="2750955" y="4872037"/>
            <a:ext cx="6764520" cy="1744483"/>
          </a:xfrm>
          <a:prstGeom prst="roundRect">
            <a:avLst>
              <a:gd name="adj" fmla="val 50000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21D6F99-7F13-4662-8040-06F80DE09667}"/>
              </a:ext>
            </a:extLst>
          </p:cNvPr>
          <p:cNvSpPr>
            <a:spLocks noChangeAspect="1"/>
          </p:cNvSpPr>
          <p:nvPr/>
        </p:nvSpPr>
        <p:spPr>
          <a:xfrm>
            <a:off x="2960037" y="5056889"/>
            <a:ext cx="6346356" cy="137477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1B19DCE-2358-448A-827C-A5C4C6E1DC2E}"/>
              </a:ext>
            </a:extLst>
          </p:cNvPr>
          <p:cNvSpPr/>
          <p:nvPr/>
        </p:nvSpPr>
        <p:spPr>
          <a:xfrm>
            <a:off x="5488845" y="6160997"/>
            <a:ext cx="1214309" cy="54133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7327"/>
              </a:gs>
              <a:gs pos="100000">
                <a:srgbClr val="FF009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0CCE8A-2E1B-4AAE-987A-23C22CAC1999}"/>
              </a:ext>
            </a:extLst>
          </p:cNvPr>
          <p:cNvSpPr txBox="1"/>
          <p:nvPr/>
        </p:nvSpPr>
        <p:spPr>
          <a:xfrm>
            <a:off x="3254780" y="5199638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（叹气）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这么说你今天还没吃东西吧？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6740A78-DD0F-4526-AA06-2E770784A7EA}"/>
              </a:ext>
            </a:extLst>
          </p:cNvPr>
          <p:cNvSpPr/>
          <p:nvPr/>
        </p:nvSpPr>
        <p:spPr>
          <a:xfrm>
            <a:off x="9739738" y="241479"/>
            <a:ext cx="687600" cy="6861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03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81909C1-6110-41D6-9AA5-59202FFAD411}"/>
              </a:ext>
            </a:extLst>
          </p:cNvPr>
          <p:cNvSpPr/>
          <p:nvPr/>
        </p:nvSpPr>
        <p:spPr>
          <a:xfrm>
            <a:off x="9739738" y="1169131"/>
            <a:ext cx="687600" cy="6861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03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344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草, 户外, 田野, 绿色&#10;&#10;描述已自动生成">
            <a:extLst>
              <a:ext uri="{FF2B5EF4-FFF2-40B4-BE49-F238E27FC236}">
                <a16:creationId xmlns:a16="http://schemas.microsoft.com/office/drawing/2014/main" id="{DEE5E299-4C86-42B5-8425-4E81EB78E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16" y="0"/>
            <a:ext cx="9267568" cy="6858000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1E62E8EA-28DF-47F9-B967-0F50EE1D4EEE}"/>
              </a:ext>
            </a:extLst>
          </p:cNvPr>
          <p:cNvSpPr/>
          <p:nvPr/>
        </p:nvSpPr>
        <p:spPr>
          <a:xfrm>
            <a:off x="2750955" y="4872037"/>
            <a:ext cx="6764520" cy="1744483"/>
          </a:xfrm>
          <a:prstGeom prst="roundRect">
            <a:avLst>
              <a:gd name="adj" fmla="val 50000"/>
            </a:avLst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21D6F99-7F13-4662-8040-06F80DE09667}"/>
              </a:ext>
            </a:extLst>
          </p:cNvPr>
          <p:cNvSpPr>
            <a:spLocks noChangeAspect="1"/>
          </p:cNvSpPr>
          <p:nvPr/>
        </p:nvSpPr>
        <p:spPr>
          <a:xfrm>
            <a:off x="2960037" y="5056889"/>
            <a:ext cx="6346356" cy="137477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1B19DCE-2358-448A-827C-A5C4C6E1DC2E}"/>
              </a:ext>
            </a:extLst>
          </p:cNvPr>
          <p:cNvSpPr/>
          <p:nvPr/>
        </p:nvSpPr>
        <p:spPr>
          <a:xfrm>
            <a:off x="5488845" y="6160997"/>
            <a:ext cx="1214309" cy="54133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7327"/>
              </a:gs>
              <a:gs pos="100000">
                <a:srgbClr val="FF009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黑嘴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0CCE8A-2E1B-4AAE-987A-23C22CAC1999}"/>
              </a:ext>
            </a:extLst>
          </p:cNvPr>
          <p:cNvSpPr txBox="1"/>
          <p:nvPr/>
        </p:nvSpPr>
        <p:spPr>
          <a:xfrm>
            <a:off x="3254780" y="5199638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（叹气）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这么说你今天还没吃东西吧？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5E44A7E-9577-46AB-B2FA-7CCA803B0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09232" y="0"/>
            <a:ext cx="9241655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A1FFD14-9FF3-40C8-A6B0-2A8F602F6F65}"/>
              </a:ext>
            </a:extLst>
          </p:cNvPr>
          <p:cNvSpPr/>
          <p:nvPr/>
        </p:nvSpPr>
        <p:spPr>
          <a:xfrm>
            <a:off x="1462215" y="0"/>
            <a:ext cx="9288671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08564C5-FADA-4260-8706-9A20CB074D01}"/>
              </a:ext>
            </a:extLst>
          </p:cNvPr>
          <p:cNvGrpSpPr/>
          <p:nvPr/>
        </p:nvGrpSpPr>
        <p:grpSpPr>
          <a:xfrm>
            <a:off x="3254780" y="2622470"/>
            <a:ext cx="5950226" cy="4868838"/>
            <a:chOff x="3254780" y="2622470"/>
            <a:chExt cx="5950226" cy="4868838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C2FCA7F-AA48-41FA-AA93-89CF9D79C8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780" y="2893140"/>
              <a:ext cx="5950226" cy="4598168"/>
            </a:xfrm>
            <a:prstGeom prst="roundRect">
              <a:avLst>
                <a:gd name="adj" fmla="val 1205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D5A8E55-4A63-45D6-8B67-E20A12BB0D57}"/>
                </a:ext>
              </a:extLst>
            </p:cNvPr>
            <p:cNvGrpSpPr/>
            <p:nvPr/>
          </p:nvGrpSpPr>
          <p:grpSpPr>
            <a:xfrm>
              <a:off x="3913905" y="2622470"/>
              <a:ext cx="4619929" cy="541339"/>
              <a:chOff x="2935778" y="738298"/>
              <a:chExt cx="6367459" cy="541339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26486B27-8687-4C2C-883D-ECEAC40472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35778" y="738298"/>
                <a:ext cx="6367459" cy="5413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76200" dist="381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E5676686-67C7-401C-8A0E-9320D0BDCD35}"/>
                  </a:ext>
                </a:extLst>
              </p:cNvPr>
              <p:cNvSpPr/>
              <p:nvPr/>
            </p:nvSpPr>
            <p:spPr>
              <a:xfrm>
                <a:off x="2935778" y="738298"/>
                <a:ext cx="1214309" cy="54133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7327"/>
                  </a:gs>
                  <a:gs pos="100000">
                    <a:srgbClr val="FF009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1841FF9-9F1C-48B4-8716-CB2D69876A04}"/>
              </a:ext>
            </a:extLst>
          </p:cNvPr>
          <p:cNvSpPr>
            <a:spLocks noChangeAspect="1"/>
          </p:cNvSpPr>
          <p:nvPr/>
        </p:nvSpPr>
        <p:spPr>
          <a:xfrm>
            <a:off x="4239239" y="4218072"/>
            <a:ext cx="3941550" cy="5413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D374AD3-A2CC-4492-AE63-28B360595C7C}"/>
              </a:ext>
            </a:extLst>
          </p:cNvPr>
          <p:cNvSpPr>
            <a:spLocks noChangeAspect="1"/>
          </p:cNvSpPr>
          <p:nvPr/>
        </p:nvSpPr>
        <p:spPr>
          <a:xfrm>
            <a:off x="4239239" y="4944263"/>
            <a:ext cx="3941550" cy="5413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4B70A81-DD1B-4903-8D6C-2F8F3C2BDDE6}"/>
              </a:ext>
            </a:extLst>
          </p:cNvPr>
          <p:cNvSpPr>
            <a:spLocks noChangeAspect="1"/>
          </p:cNvSpPr>
          <p:nvPr/>
        </p:nvSpPr>
        <p:spPr>
          <a:xfrm>
            <a:off x="4239239" y="5677133"/>
            <a:ext cx="3941550" cy="5413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3048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草, 户外, 田野, 绿色&#10;&#10;描述已自动生成">
            <a:extLst>
              <a:ext uri="{FF2B5EF4-FFF2-40B4-BE49-F238E27FC236}">
                <a16:creationId xmlns:a16="http://schemas.microsoft.com/office/drawing/2014/main" id="{DEE5E299-4C86-42B5-8425-4E81EB78E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16" y="0"/>
            <a:ext cx="9267568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8B53502-12FF-4030-A0F2-8A33D51DC850}"/>
              </a:ext>
            </a:extLst>
          </p:cNvPr>
          <p:cNvSpPr/>
          <p:nvPr/>
        </p:nvSpPr>
        <p:spPr>
          <a:xfrm>
            <a:off x="1462216" y="0"/>
            <a:ext cx="926756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665250-E4A8-4DEF-90EB-0B3E553B74BC}"/>
              </a:ext>
            </a:extLst>
          </p:cNvPr>
          <p:cNvSpPr txBox="1"/>
          <p:nvPr/>
        </p:nvSpPr>
        <p:spPr>
          <a:xfrm>
            <a:off x="1775792" y="278295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latin typeface="Abadi Extra Light" panose="020B0204020104020204" pitchFamily="34" charset="0"/>
              </a:rPr>
              <a:t>Time Line</a:t>
            </a:r>
            <a:endParaRPr lang="zh-CN" altLang="en-US" sz="3200">
              <a:latin typeface="Abadi Extra Light" panose="020B0204020104020204" pitchFamily="34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94F9CA5-D8AD-4EF2-A64E-741EC2969D36}"/>
              </a:ext>
            </a:extLst>
          </p:cNvPr>
          <p:cNvSpPr/>
          <p:nvPr/>
        </p:nvSpPr>
        <p:spPr>
          <a:xfrm>
            <a:off x="5700000" y="2443369"/>
            <a:ext cx="396000" cy="394252"/>
          </a:xfrm>
          <a:prstGeom prst="ellipse">
            <a:avLst/>
          </a:prstGeom>
          <a:solidFill>
            <a:srgbClr val="FF0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E2A64DF-8232-478E-8CB3-CD526F302843}"/>
              </a:ext>
            </a:extLst>
          </p:cNvPr>
          <p:cNvCxnSpPr>
            <a:stCxn id="19" idx="6"/>
          </p:cNvCxnSpPr>
          <p:nvPr/>
        </p:nvCxnSpPr>
        <p:spPr>
          <a:xfrm>
            <a:off x="2516347" y="3429000"/>
            <a:ext cx="1359913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F6D80EA-D2E1-4078-BC66-ECBB9DD7753C}"/>
              </a:ext>
            </a:extLst>
          </p:cNvPr>
          <p:cNvCxnSpPr>
            <a:cxnSpLocks/>
          </p:cNvCxnSpPr>
          <p:nvPr/>
        </p:nvCxnSpPr>
        <p:spPr>
          <a:xfrm flipH="1">
            <a:off x="4272260" y="2640496"/>
            <a:ext cx="1427740" cy="788504"/>
          </a:xfrm>
          <a:prstGeom prst="line">
            <a:avLst/>
          </a:prstGeom>
          <a:ln w="38100">
            <a:solidFill>
              <a:srgbClr val="FF8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CF05D8F-2118-4FC8-B633-F84B2A255FBA}"/>
              </a:ext>
            </a:extLst>
          </p:cNvPr>
          <p:cNvCxnSpPr>
            <a:cxnSpLocks/>
            <a:endCxn id="20" idx="6"/>
          </p:cNvCxnSpPr>
          <p:nvPr/>
        </p:nvCxnSpPr>
        <p:spPr>
          <a:xfrm flipH="1">
            <a:off x="4272260" y="3429000"/>
            <a:ext cx="142774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9F847BF-EA35-446E-8E58-0583DDEECF1B}"/>
              </a:ext>
            </a:extLst>
          </p:cNvPr>
          <p:cNvCxnSpPr>
            <a:cxnSpLocks/>
            <a:endCxn id="21" idx="6"/>
          </p:cNvCxnSpPr>
          <p:nvPr/>
        </p:nvCxnSpPr>
        <p:spPr>
          <a:xfrm flipH="1">
            <a:off x="6096000" y="2640495"/>
            <a:ext cx="1484243" cy="0"/>
          </a:xfrm>
          <a:prstGeom prst="line">
            <a:avLst/>
          </a:prstGeom>
          <a:ln w="38100">
            <a:solidFill>
              <a:srgbClr val="FF8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66BD3240-FCBE-4C07-B23D-841C0829C813}"/>
              </a:ext>
            </a:extLst>
          </p:cNvPr>
          <p:cNvSpPr/>
          <p:nvPr/>
        </p:nvSpPr>
        <p:spPr>
          <a:xfrm>
            <a:off x="3876260" y="3231874"/>
            <a:ext cx="396000" cy="394252"/>
          </a:xfrm>
          <a:prstGeom prst="ellipse">
            <a:avLst/>
          </a:prstGeom>
          <a:solidFill>
            <a:srgbClr val="FF7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62E5C75-8247-48C1-A318-148ED8FCF08A}"/>
              </a:ext>
            </a:extLst>
          </p:cNvPr>
          <p:cNvSpPr/>
          <p:nvPr/>
        </p:nvSpPr>
        <p:spPr>
          <a:xfrm>
            <a:off x="5700000" y="3231874"/>
            <a:ext cx="396000" cy="39425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A4BB3679-CF5E-4DFF-8A05-62A79AEBE3DA}"/>
              </a:ext>
            </a:extLst>
          </p:cNvPr>
          <p:cNvSpPr/>
          <p:nvPr/>
        </p:nvSpPr>
        <p:spPr>
          <a:xfrm>
            <a:off x="7523120" y="2443369"/>
            <a:ext cx="396000" cy="3942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AA658B1-2DF5-46CE-A3DC-EC1A9D1D824A}"/>
              </a:ext>
            </a:extLst>
          </p:cNvPr>
          <p:cNvSpPr/>
          <p:nvPr/>
        </p:nvSpPr>
        <p:spPr>
          <a:xfrm>
            <a:off x="2120347" y="3231874"/>
            <a:ext cx="396000" cy="39425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7587AB7-0D3B-481B-B06C-88B3C2A14C80}"/>
              </a:ext>
            </a:extLst>
          </p:cNvPr>
          <p:cNvCxnSpPr>
            <a:cxnSpLocks/>
            <a:endCxn id="20" idx="6"/>
          </p:cNvCxnSpPr>
          <p:nvPr/>
        </p:nvCxnSpPr>
        <p:spPr>
          <a:xfrm flipH="1" flipV="1">
            <a:off x="4272260" y="3429000"/>
            <a:ext cx="1427740" cy="900319"/>
          </a:xfrm>
          <a:prstGeom prst="line">
            <a:avLst/>
          </a:prstGeom>
          <a:ln w="38100">
            <a:solidFill>
              <a:srgbClr val="FF8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1D0A15A-72D6-4608-9BF6-84BB99FB6177}"/>
              </a:ext>
            </a:extLst>
          </p:cNvPr>
          <p:cNvCxnSpPr>
            <a:cxnSpLocks/>
          </p:cNvCxnSpPr>
          <p:nvPr/>
        </p:nvCxnSpPr>
        <p:spPr>
          <a:xfrm flipH="1">
            <a:off x="2000478" y="1113183"/>
            <a:ext cx="649912" cy="1"/>
          </a:xfrm>
          <a:prstGeom prst="line">
            <a:avLst/>
          </a:prstGeom>
          <a:ln w="38100">
            <a:solidFill>
              <a:srgbClr val="FF8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7EC74E64-8871-4EFB-8788-CCA22182B059}"/>
              </a:ext>
            </a:extLst>
          </p:cNvPr>
          <p:cNvSpPr txBox="1"/>
          <p:nvPr/>
        </p:nvSpPr>
        <p:spPr>
          <a:xfrm>
            <a:off x="2740159" y="9438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错误的时间线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2450A67-B9ED-499C-9871-18F55E1BA4BB}"/>
              </a:ext>
            </a:extLst>
          </p:cNvPr>
          <p:cNvCxnSpPr>
            <a:cxnSpLocks/>
          </p:cNvCxnSpPr>
          <p:nvPr/>
        </p:nvCxnSpPr>
        <p:spPr>
          <a:xfrm flipH="1">
            <a:off x="2000478" y="1504516"/>
            <a:ext cx="649912" cy="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C5FC7D3-2907-40C1-8283-D9877E1AD783}"/>
              </a:ext>
            </a:extLst>
          </p:cNvPr>
          <p:cNvSpPr txBox="1"/>
          <p:nvPr/>
        </p:nvSpPr>
        <p:spPr>
          <a:xfrm>
            <a:off x="2740159" y="13352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所在的时间线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F77487A0-8514-43FE-89AF-B2F87F8767B5}"/>
              </a:ext>
            </a:extLst>
          </p:cNvPr>
          <p:cNvSpPr/>
          <p:nvPr/>
        </p:nvSpPr>
        <p:spPr>
          <a:xfrm>
            <a:off x="5700000" y="4157870"/>
            <a:ext cx="396000" cy="39425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F77217B3-D787-43A3-BD07-731DEEF66A31}"/>
              </a:ext>
            </a:extLst>
          </p:cNvPr>
          <p:cNvCxnSpPr>
            <a:cxnSpLocks/>
            <a:stCxn id="55" idx="2"/>
            <a:endCxn id="49" idx="6"/>
          </p:cNvCxnSpPr>
          <p:nvPr/>
        </p:nvCxnSpPr>
        <p:spPr>
          <a:xfrm flipH="1" flipV="1">
            <a:off x="6096000" y="4354996"/>
            <a:ext cx="1423334" cy="13252"/>
          </a:xfrm>
          <a:prstGeom prst="line">
            <a:avLst/>
          </a:prstGeom>
          <a:ln w="38100">
            <a:solidFill>
              <a:srgbClr val="FF8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F6DCDE14-9E8E-498E-A578-B3706E135731}"/>
              </a:ext>
            </a:extLst>
          </p:cNvPr>
          <p:cNvSpPr/>
          <p:nvPr/>
        </p:nvSpPr>
        <p:spPr>
          <a:xfrm>
            <a:off x="7519334" y="4171122"/>
            <a:ext cx="396000" cy="394252"/>
          </a:xfrm>
          <a:prstGeom prst="ellipse">
            <a:avLst/>
          </a:prstGeom>
          <a:solidFill>
            <a:srgbClr val="FF7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D24AB5DB-D881-4EF7-8B44-C2F48470479C}"/>
              </a:ext>
            </a:extLst>
          </p:cNvPr>
          <p:cNvSpPr/>
          <p:nvPr/>
        </p:nvSpPr>
        <p:spPr>
          <a:xfrm>
            <a:off x="9219398" y="4931465"/>
            <a:ext cx="396000" cy="394252"/>
          </a:xfrm>
          <a:prstGeom prst="ellipse">
            <a:avLst/>
          </a:prstGeom>
          <a:solidFill>
            <a:srgbClr val="FF7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7B49F1D-013B-4AD9-88F0-51CAB3979C60}"/>
              </a:ext>
            </a:extLst>
          </p:cNvPr>
          <p:cNvCxnSpPr>
            <a:cxnSpLocks/>
            <a:stCxn id="55" idx="6"/>
            <a:endCxn id="58" idx="2"/>
          </p:cNvCxnSpPr>
          <p:nvPr/>
        </p:nvCxnSpPr>
        <p:spPr>
          <a:xfrm>
            <a:off x="7915334" y="4368248"/>
            <a:ext cx="1304064" cy="760343"/>
          </a:xfrm>
          <a:prstGeom prst="line">
            <a:avLst/>
          </a:prstGeom>
          <a:ln w="38100">
            <a:solidFill>
              <a:srgbClr val="FF8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E3568F94-BB8D-492B-91C8-D656C12EE4D7}"/>
              </a:ext>
            </a:extLst>
          </p:cNvPr>
          <p:cNvSpPr/>
          <p:nvPr/>
        </p:nvSpPr>
        <p:spPr>
          <a:xfrm>
            <a:off x="10224052" y="4931465"/>
            <a:ext cx="396000" cy="3942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AC76155-03D9-4519-9768-6AE26A5CA925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9615400" y="5128591"/>
            <a:ext cx="608652" cy="0"/>
          </a:xfrm>
          <a:prstGeom prst="line">
            <a:avLst/>
          </a:prstGeom>
          <a:ln w="38100">
            <a:solidFill>
              <a:srgbClr val="FF8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68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83</Words>
  <Application>Microsoft Office PowerPoint</Application>
  <PresentationFormat>宽屏</PresentationFormat>
  <Paragraphs>28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微软雅黑</vt:lpstr>
      <vt:lpstr>Abadi Extra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钦楷</cp:lastModifiedBy>
  <cp:revision>41</cp:revision>
  <dcterms:created xsi:type="dcterms:W3CDTF">2019-07-02T12:09:21Z</dcterms:created>
  <dcterms:modified xsi:type="dcterms:W3CDTF">2019-07-04T13:30:08Z</dcterms:modified>
</cp:coreProperties>
</file>