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1" d="100"/>
          <a:sy n="131" d="100"/>
        </p:scale>
        <p:origin x="-1320" y="-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B860-148B-454E-B082-2BF3F8F5C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37F32B-EDE3-4747-A02E-0E0641731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0A1B3-FA41-4FA6-8459-9D816CBF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02960-8385-4CED-BE19-139C30A0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2CA0C-B8B3-488E-9C97-0C499772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7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7E32C-5F21-427A-A728-80949280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2ED21-E206-41C0-9B99-B83FACD7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A7390-824C-4144-B575-7BB873DE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09A9B-CE7E-428F-97EC-DE8EF27C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86CA5-79FA-4647-9ACA-CF313D75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ACA29D-3A88-4AB5-BB0B-33A5889FF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0F24E-15E0-400D-B3E4-CF9FEF2D8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4D6EC-94A9-413F-BFFB-5500D0E6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CF2A8-8E93-4380-A665-8F2D67EE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42C89-35E1-415C-A459-EB715CF0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5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5E4C-B6F1-4F35-A0D9-0428E615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22329-0AE1-4691-8255-126D6BB4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367C9-A26D-40B4-9012-5EADAF46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57531-CF4B-4940-AACA-738B305B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33AB3-E8C6-4489-8311-101D1153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6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B7F2F-9BB7-4D14-82FE-29CF826F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03549-3FC1-4FF5-B353-DB868ADF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E4AEA-A4E4-46E0-AF71-1BC50391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B679B-C5E3-4A0E-971A-3D41A57D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6910B-D26A-42F2-8190-0D7F2C75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5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B5F1-B833-4286-892C-6B261681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C9BD3-C39F-4D28-A486-16F4206D5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1AD886-8447-40B9-B42A-383F13E85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16BE8-A062-46E7-A2CA-92D4BF1D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F03C0-485F-4433-8ABB-3B151C2C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1AB24-AFCF-4BE9-BE19-0BCFC087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1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AF50E-88B5-4E93-82C3-BE8FEDA4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3C3F6-3E98-4F13-B76D-48463768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1F3922-9BFD-49D5-B8C4-4AC37FEFE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37E633-7781-4722-AF0A-DF3395E0D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665F4C-6A7E-4C25-AC29-2D02F0E33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2968E0-CA78-4311-B956-304DBBFB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85C14-3DD7-4C2A-B6E4-9D616BC8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9BC503-89B9-44BF-B8CA-EF48FB15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A7FDC-261A-47F9-8803-5B39C543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3B6352-5FF2-46AE-A594-113620E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18440-3FAB-49D2-A06E-3D33F2A5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9AC94E-3A11-4038-BC33-46047957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69C689-868C-4732-B4EA-A93464D8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1B9BE-91EE-4605-AF3F-AF6A686D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245DB-24C9-4681-A0A9-ABB238D4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AC2A8-F8B0-4A92-AA84-B22A3D3A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3F7E0-51AE-464E-86DB-8BC869DF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D1E5E-4554-4CD5-A4DF-CD73EC111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DF4FD-3453-4003-9C8C-564760AF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6150D-2CA3-472C-99AA-AD16FFFF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AF16F-0679-421F-A85A-FAD95CA2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9FAA-1F51-4D93-A3B0-AE9B3E54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78C0EF-0EAE-4E18-94E1-D399CB35D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D6F77-F881-4EF7-B2FB-B2628693A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D5AFA-F826-4055-92D6-C1258DE9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ADBDF-F816-487C-8AEC-ADB8CCEF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36775-BABC-421F-9476-9B02BEFC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5ECB56-9DC4-4976-A251-D7FEF82A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49117-85DE-424E-B74F-4B625A7F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19CCE-93C2-425A-BF2E-8770D6317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B122-215E-4690-B1BC-0F516A2E15B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6140B-5A0D-4538-826D-C92A7E00A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EE5B3-7F99-43F2-AE3D-ABAE77B4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EC06-7743-49C4-A6F6-00B63A01F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7F7C510-6BBB-4966-A832-7F26BFAEC961}"/>
              </a:ext>
            </a:extLst>
          </p:cNvPr>
          <p:cNvGrpSpPr>
            <a:grpSpLocks noChangeAspect="1"/>
          </p:cNvGrpSpPr>
          <p:nvPr/>
        </p:nvGrpSpPr>
        <p:grpSpPr>
          <a:xfrm>
            <a:off x="3531974" y="2743201"/>
            <a:ext cx="1332070" cy="360000"/>
            <a:chOff x="3531973" y="2743201"/>
            <a:chExt cx="5128054" cy="138588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5C8D39-ED56-459D-AFD6-0B3AA0EFD945}"/>
                </a:ext>
              </a:extLst>
            </p:cNvPr>
            <p:cNvSpPr/>
            <p:nvPr/>
          </p:nvSpPr>
          <p:spPr>
            <a:xfrm>
              <a:off x="3531973" y="3163331"/>
              <a:ext cx="5128054" cy="965758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B698899-385B-4B96-94EA-31F30E899E2E}"/>
                </a:ext>
              </a:extLst>
            </p:cNvPr>
            <p:cNvSpPr/>
            <p:nvPr/>
          </p:nvSpPr>
          <p:spPr>
            <a:xfrm>
              <a:off x="3531973" y="2743201"/>
              <a:ext cx="1297202" cy="420130"/>
            </a:xfrm>
            <a:prstGeom prst="round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43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</cp:revision>
  <dcterms:created xsi:type="dcterms:W3CDTF">2021-02-12T08:32:04Z</dcterms:created>
  <dcterms:modified xsi:type="dcterms:W3CDTF">2021-02-12T10:47:15Z</dcterms:modified>
</cp:coreProperties>
</file>