
<file path=[Content_Types].xml><?xml version="1.0" encoding="utf-8"?>
<Types xmlns="http://schemas.openxmlformats.org/package/2006/content-types">
  <Default Extension="bmp" ContentType="image/bmp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5" d="100"/>
          <a:sy n="85" d="100"/>
        </p:scale>
        <p:origin x="-1296" y="-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43738-002B-4146-9CC1-273F9D392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4928D1-C5F5-4F2C-B066-D02C51FD5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AB339-EFF2-44C4-922D-8EEE690C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E768-6A23-4BF8-8548-5164DE6856F2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A9E668-AD72-4436-BE3E-21B0DEA0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C61C15-5862-4B28-A6DF-D26A3334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DD15-7F93-457E-96F6-61DE78226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45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58881-69C6-4BA7-8318-C842D5AF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B45503-768E-48E7-B6D2-203C95A96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7BDF0-6806-44C0-84BF-1553A560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E768-6A23-4BF8-8548-5164DE6856F2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0DC3C8-B051-42A0-B4FE-C5EA7DF5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39125B-1C4A-44E7-8C1C-3C01C069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DD15-7F93-457E-96F6-61DE78226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36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E5AAAF-10EB-42B3-80EE-55763F459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BC0EFD-9336-48BB-9149-B5A2524D5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9AA8B-B5D7-4738-AB94-5C6C8FCC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E768-6A23-4BF8-8548-5164DE6856F2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F2C07A-8BE7-4277-B86E-BA303573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876BD1-3593-4ABD-B3BB-07D712E4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DD15-7F93-457E-96F6-61DE78226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97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16FA3-3B6E-4505-8533-F28E3C67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B326D5-0F7D-462C-BD47-A59236C92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AEA68D-7E1A-4942-B9FA-385C5F0CB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E768-6A23-4BF8-8548-5164DE6856F2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8A24D3-D3EE-47C3-9A0C-E879A08D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244C7C-E43F-45C2-8863-AE712D54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DD15-7F93-457E-96F6-61DE78226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07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A1E8D-BE40-4243-B715-9763918F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8A9EF3-2F96-4A5C-B37E-8F888115E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30D72-263F-432D-99D1-0DCB948A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E768-6A23-4BF8-8548-5164DE6856F2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0B7EF7-6105-4333-8D6F-FF21D046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6C21DD-63C6-4078-9342-18C24077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DD15-7F93-457E-96F6-61DE78226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01228-67FA-4BFC-981E-677E9A30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F54388-E174-4CFA-BDE3-888A50F03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064C57-F4D4-4458-B7BC-3099CE467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1D5DB2-E9B4-479A-8460-CB842BDB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E768-6A23-4BF8-8548-5164DE6856F2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2D4C68-A66A-4E7B-BD6B-ABF9B7A6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71EDC3-278F-4629-92A8-12D852C5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DD15-7F93-457E-96F6-61DE78226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23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21060-0A5F-4472-8C44-5E4087482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4AA670-508F-4828-999A-E9CD933D1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52E3F-03F3-46FD-8470-6EBF2B816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3317F3-379C-4D1B-8B11-C870D8299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8463F8-7EAF-4C81-ABE8-D0B8DF88F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DF4504-84BE-4AB9-B288-3E8694CA4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E768-6A23-4BF8-8548-5164DE6856F2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6FA8BF-DAF9-4E93-97F8-CD43BE11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EC19E3-FC41-49C1-9942-97CF5F0F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DD15-7F93-457E-96F6-61DE78226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56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A2C4E-3FED-4826-9270-74067FBC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B45F35-0E9F-4476-BE9D-59DD5ECF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E768-6A23-4BF8-8548-5164DE6856F2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FEE6ED-C556-4BF8-A76C-92E9ECBA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9857F7-E3C7-4485-A5D2-0B2B8C04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DD15-7F93-457E-96F6-61DE78226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87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75895B-219E-40D2-88B1-3BE010B8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E768-6A23-4BF8-8548-5164DE6856F2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BA36AB-FA2D-4123-97D7-2EC4B22C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E6B4B8-F77F-4BFC-AF25-608AD3C3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DD15-7F93-457E-96F6-61DE78226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7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C3D18-15DD-471D-87AE-874EBB4BE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0972AE-65C7-49CF-BC48-FA4559A35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93E643-282A-4A1C-8C68-F16516C1F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BAA2C-5A9C-481B-AFAA-3C941A4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E768-6A23-4BF8-8548-5164DE6856F2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F71B56-5501-4E7F-8D6A-5E4BACB3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C7BBA2-E774-49FF-9587-15E299EE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DD15-7F93-457E-96F6-61DE78226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39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A8F76-42D0-42E3-95DB-E95D3D28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37782D-4353-4380-8F42-0F1BCF560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DA3B0B-539E-4E23-B7C2-1040F5BAB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1B68E1-28DD-4CC6-8D17-9FA0A8B5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E768-6A23-4BF8-8548-5164DE6856F2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E68B54-82F6-477E-B39F-C64EFC20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B3F0BA-BE5A-4204-83DE-42FE5485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DD15-7F93-457E-96F6-61DE78226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97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EAF051-F2F1-4372-BD07-6A5D35644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72E2D3-17D3-473F-8BC2-AE6D822B9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D13F1B-357A-46A2-999C-421012121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0E768-6A23-4BF8-8548-5164DE6856F2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15BD48-7485-4EB5-8627-3A149E54D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37C529-E149-484E-85BA-FA98B63E5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5DD15-7F93-457E-96F6-61DE78226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75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97FC8D1-EF86-42F3-844E-334C95A6A8A7}"/>
              </a:ext>
            </a:extLst>
          </p:cNvPr>
          <p:cNvSpPr/>
          <p:nvPr/>
        </p:nvSpPr>
        <p:spPr>
          <a:xfrm>
            <a:off x="2767914" y="1285103"/>
            <a:ext cx="4547286" cy="2594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412362ED-0691-46D5-9F28-D7583F377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820" y="2306233"/>
            <a:ext cx="1439455" cy="1441339"/>
          </a:xfrm>
          <a:prstGeom prst="rect">
            <a:avLst/>
          </a:prstGeom>
        </p:spPr>
      </p:pic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93D32E06-3211-4AB4-8361-F67CBFC6D9C8}"/>
              </a:ext>
            </a:extLst>
          </p:cNvPr>
          <p:cNvSpPr/>
          <p:nvPr/>
        </p:nvSpPr>
        <p:spPr>
          <a:xfrm>
            <a:off x="4658497" y="1383957"/>
            <a:ext cx="2483708" cy="1470454"/>
          </a:xfrm>
          <a:prstGeom prst="wedgeRoundRectCallout">
            <a:avLst>
              <a:gd name="adj1" fmla="val -40236"/>
              <a:gd name="adj2" fmla="val 7342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FUCK YOU</a:t>
            </a:r>
            <a:endParaRPr lang="zh-CN" altLang="en-US" sz="3600" b="1">
              <a:solidFill>
                <a:srgbClr val="FF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09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, 女人, 体育&#10;&#10;描述已自动生成">
            <a:extLst>
              <a:ext uri="{FF2B5EF4-FFF2-40B4-BE49-F238E27FC236}">
                <a16:creationId xmlns:a16="http://schemas.microsoft.com/office/drawing/2014/main" id="{6F9BE148-FDC2-4AEF-827D-4EB3D1D52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00200"/>
            <a:ext cx="4876800" cy="3657600"/>
          </a:xfrm>
          <a:prstGeom prst="rect">
            <a:avLst/>
          </a:prstGeom>
        </p:spPr>
      </p:pic>
      <p:pic>
        <p:nvPicPr>
          <p:cNvPr id="7" name="图片 6" descr="图片包含 游戏机, 女人, 体育&#10;&#10;描述已自动生成">
            <a:extLst>
              <a:ext uri="{FF2B5EF4-FFF2-40B4-BE49-F238E27FC236}">
                <a16:creationId xmlns:a16="http://schemas.microsoft.com/office/drawing/2014/main" id="{63D8C44C-2BA8-46BD-A2F2-31AD31723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96" b="98438" l="4688" r="89844">
                        <a14:foregroundMark x1="23438" y1="45833" x2="40039" y2="55990"/>
                        <a14:foregroundMark x1="33203" y1="24479" x2="37695" y2="22396"/>
                        <a14:foregroundMark x1="39063" y1="23698" x2="41797" y2="25521"/>
                        <a14:foregroundMark x1="37695" y1="21615" x2="38086" y2="17188"/>
                        <a14:foregroundMark x1="14648" y1="41146" x2="18164" y2="61198"/>
                        <a14:foregroundMark x1="6836" y1="88281" x2="4688" y2="98438"/>
                        <a14:backgroundMark x1="55078" y1="14583" x2="95117" y2="96354"/>
                        <a14:backgroundMark x1="95117" y1="96354" x2="95117" y2="96354"/>
                        <a14:backgroundMark x1="66797" y1="22917" x2="60742" y2="75260"/>
                        <a14:backgroundMark x1="71094" y1="26302" x2="79688" y2="48438"/>
                        <a14:backgroundMark x1="55664" y1="34115" x2="56055" y2="52865"/>
                        <a14:backgroundMark x1="80469" y1="26042" x2="85742" y2="57031"/>
                        <a14:backgroundMark x1="85742" y1="57031" x2="85742" y2="70573"/>
                        <a14:backgroundMark x1="85742" y1="70573" x2="85742" y2="70573"/>
                        <a14:backgroundMark x1="54883" y1="24219" x2="58984" y2="63802"/>
                        <a14:backgroundMark x1="58984" y1="63802" x2="60156" y2="67708"/>
                        <a14:backgroundMark x1="79297" y1="22656" x2="89844" y2="45573"/>
                        <a14:backgroundMark x1="54492" y1="41667" x2="57227" y2="77083"/>
                        <a14:backgroundMark x1="57227" y1="77083" x2="59180" y2="835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00200"/>
            <a:ext cx="4876800" cy="3657600"/>
          </a:xfrm>
          <a:prstGeom prst="rect">
            <a:avLst/>
          </a:prstGeom>
        </p:spPr>
      </p:pic>
      <p:pic>
        <p:nvPicPr>
          <p:cNvPr id="9" name="图片 8" descr="图片包含 游戏机, 女人, 体育&#10;&#10;描述已自动生成">
            <a:extLst>
              <a:ext uri="{FF2B5EF4-FFF2-40B4-BE49-F238E27FC236}">
                <a16:creationId xmlns:a16="http://schemas.microsoft.com/office/drawing/2014/main" id="{17EF1269-003B-4B7D-94C1-88743E3F8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96" b="98438" l="4688" r="89844">
                        <a14:foregroundMark x1="23438" y1="45833" x2="40039" y2="55990"/>
                        <a14:foregroundMark x1="33203" y1="24479" x2="37695" y2="22396"/>
                        <a14:foregroundMark x1="39063" y1="23698" x2="41797" y2="25521"/>
                        <a14:foregroundMark x1="37695" y1="21615" x2="38086" y2="17188"/>
                        <a14:foregroundMark x1="14648" y1="41146" x2="18164" y2="61198"/>
                        <a14:foregroundMark x1="6836" y1="88281" x2="4688" y2="98438"/>
                        <a14:backgroundMark x1="55078" y1="14583" x2="95117" y2="96354"/>
                        <a14:backgroundMark x1="95117" y1="96354" x2="95117" y2="96354"/>
                        <a14:backgroundMark x1="66797" y1="22917" x2="60742" y2="75260"/>
                        <a14:backgroundMark x1="71094" y1="26302" x2="79688" y2="48438"/>
                        <a14:backgroundMark x1="55664" y1="34115" x2="56055" y2="52865"/>
                        <a14:backgroundMark x1="80469" y1="26042" x2="85742" y2="57031"/>
                        <a14:backgroundMark x1="85742" y1="57031" x2="85742" y2="70573"/>
                        <a14:backgroundMark x1="85742" y1="70573" x2="85742" y2="70573"/>
                        <a14:backgroundMark x1="54883" y1="24219" x2="58984" y2="63802"/>
                        <a14:backgroundMark x1="58984" y1="63802" x2="60156" y2="67708"/>
                        <a14:backgroundMark x1="79297" y1="22656" x2="89844" y2="45573"/>
                        <a14:backgroundMark x1="54492" y1="41667" x2="57227" y2="77083"/>
                        <a14:backgroundMark x1="57227" y1="77083" x2="59180" y2="835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00200"/>
            <a:ext cx="4876800" cy="3657600"/>
          </a:xfrm>
          <a:prstGeom prst="rect">
            <a:avLst/>
          </a:prstGeom>
        </p:spPr>
      </p:pic>
      <p:pic>
        <p:nvPicPr>
          <p:cNvPr id="11" name="图片 10" descr="图片包含 游戏机, 女人, 体育&#10;&#10;描述已自动生成">
            <a:extLst>
              <a:ext uri="{FF2B5EF4-FFF2-40B4-BE49-F238E27FC236}">
                <a16:creationId xmlns:a16="http://schemas.microsoft.com/office/drawing/2014/main" id="{92B66BE8-5858-4722-9852-02BCD7E9E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96" b="98438" l="4688" r="89844">
                        <a14:foregroundMark x1="23438" y1="45833" x2="40039" y2="55990"/>
                        <a14:foregroundMark x1="33203" y1="24479" x2="37695" y2="22396"/>
                        <a14:foregroundMark x1="39063" y1="23698" x2="41797" y2="25521"/>
                        <a14:foregroundMark x1="37695" y1="21615" x2="38086" y2="17188"/>
                        <a14:foregroundMark x1="14648" y1="41146" x2="18164" y2="61198"/>
                        <a14:foregroundMark x1="6836" y1="88281" x2="4688" y2="98438"/>
                        <a14:backgroundMark x1="55078" y1="14583" x2="95117" y2="96354"/>
                        <a14:backgroundMark x1="95117" y1="96354" x2="95117" y2="96354"/>
                        <a14:backgroundMark x1="66797" y1="22917" x2="60742" y2="75260"/>
                        <a14:backgroundMark x1="71094" y1="26302" x2="79688" y2="48438"/>
                        <a14:backgroundMark x1="55664" y1="34115" x2="56055" y2="52865"/>
                        <a14:backgroundMark x1="80469" y1="26042" x2="85742" y2="57031"/>
                        <a14:backgroundMark x1="85742" y1="57031" x2="85742" y2="70573"/>
                        <a14:backgroundMark x1="85742" y1="70573" x2="85742" y2="70573"/>
                        <a14:backgroundMark x1="54883" y1="24219" x2="58984" y2="63802"/>
                        <a14:backgroundMark x1="58984" y1="63802" x2="60156" y2="67708"/>
                        <a14:backgroundMark x1="79297" y1="22656" x2="89844" y2="45573"/>
                        <a14:backgroundMark x1="54492" y1="41667" x2="57227" y2="77083"/>
                        <a14:backgroundMark x1="57227" y1="77083" x2="59180" y2="835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00200"/>
            <a:ext cx="4876800" cy="3657600"/>
          </a:xfrm>
          <a:prstGeom prst="rect">
            <a:avLst/>
          </a:prstGeom>
        </p:spPr>
      </p:pic>
      <p:pic>
        <p:nvPicPr>
          <p:cNvPr id="13" name="图片 12" descr="图片包含 游戏机, 女人, 体育&#10;&#10;描述已自动生成">
            <a:extLst>
              <a:ext uri="{FF2B5EF4-FFF2-40B4-BE49-F238E27FC236}">
                <a16:creationId xmlns:a16="http://schemas.microsoft.com/office/drawing/2014/main" id="{9ED72173-14F1-4867-96A8-64E9A324D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96" b="98438" l="4688" r="89844">
                        <a14:foregroundMark x1="23438" y1="45833" x2="40039" y2="55990"/>
                        <a14:foregroundMark x1="33203" y1="24479" x2="37695" y2="22396"/>
                        <a14:foregroundMark x1="39063" y1="23698" x2="41797" y2="25521"/>
                        <a14:foregroundMark x1="37695" y1="21615" x2="38086" y2="17188"/>
                        <a14:foregroundMark x1="14648" y1="41146" x2="18164" y2="61198"/>
                        <a14:foregroundMark x1="6836" y1="88281" x2="4688" y2="98438"/>
                        <a14:backgroundMark x1="55078" y1="14583" x2="95117" y2="96354"/>
                        <a14:backgroundMark x1="95117" y1="96354" x2="95117" y2="96354"/>
                        <a14:backgroundMark x1="66797" y1="22917" x2="60742" y2="75260"/>
                        <a14:backgroundMark x1="71094" y1="26302" x2="79688" y2="48438"/>
                        <a14:backgroundMark x1="55664" y1="34115" x2="56055" y2="52865"/>
                        <a14:backgroundMark x1="80469" y1="26042" x2="85742" y2="57031"/>
                        <a14:backgroundMark x1="85742" y1="57031" x2="85742" y2="70573"/>
                        <a14:backgroundMark x1="85742" y1="70573" x2="85742" y2="70573"/>
                        <a14:backgroundMark x1="54883" y1="24219" x2="58984" y2="63802"/>
                        <a14:backgroundMark x1="58984" y1="63802" x2="60156" y2="67708"/>
                        <a14:backgroundMark x1="79297" y1="22656" x2="89844" y2="45573"/>
                        <a14:backgroundMark x1="54492" y1="41667" x2="57227" y2="77083"/>
                        <a14:backgroundMark x1="57227" y1="77083" x2="59180" y2="835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00200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9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, 女人, 体育&#10;&#10;描述已自动生成">
            <a:extLst>
              <a:ext uri="{FF2B5EF4-FFF2-40B4-BE49-F238E27FC236}">
                <a16:creationId xmlns:a16="http://schemas.microsoft.com/office/drawing/2014/main" id="{6F9BE148-FDC2-4AEF-827D-4EB3D1D52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00200"/>
            <a:ext cx="4876800" cy="3657600"/>
          </a:xfrm>
          <a:prstGeom prst="rect">
            <a:avLst/>
          </a:prstGeom>
        </p:spPr>
      </p:pic>
      <p:pic>
        <p:nvPicPr>
          <p:cNvPr id="7" name="图片 6" descr="图片包含 游戏机, 女人, 体育&#10;&#10;描述已自动生成">
            <a:extLst>
              <a:ext uri="{FF2B5EF4-FFF2-40B4-BE49-F238E27FC236}">
                <a16:creationId xmlns:a16="http://schemas.microsoft.com/office/drawing/2014/main" id="{63D8C44C-2BA8-46BD-A2F2-31AD31723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96" b="98438" l="4688" r="89844">
                        <a14:foregroundMark x1="23438" y1="45833" x2="40039" y2="55990"/>
                        <a14:foregroundMark x1="33203" y1="24479" x2="37695" y2="22396"/>
                        <a14:foregroundMark x1="39063" y1="23698" x2="41797" y2="25521"/>
                        <a14:foregroundMark x1="37695" y1="21615" x2="38086" y2="17188"/>
                        <a14:foregroundMark x1="14648" y1="41146" x2="18164" y2="61198"/>
                        <a14:foregroundMark x1="6836" y1="88281" x2="4688" y2="98438"/>
                        <a14:backgroundMark x1="55078" y1="14583" x2="95117" y2="96354"/>
                        <a14:backgroundMark x1="95117" y1="96354" x2="95117" y2="96354"/>
                        <a14:backgroundMark x1="66797" y1="22917" x2="60742" y2="75260"/>
                        <a14:backgroundMark x1="71094" y1="26302" x2="79688" y2="48438"/>
                        <a14:backgroundMark x1="55664" y1="34115" x2="56055" y2="52865"/>
                        <a14:backgroundMark x1="80469" y1="26042" x2="85742" y2="57031"/>
                        <a14:backgroundMark x1="85742" y1="57031" x2="85742" y2="70573"/>
                        <a14:backgroundMark x1="85742" y1="70573" x2="85742" y2="70573"/>
                        <a14:backgroundMark x1="54883" y1="24219" x2="58984" y2="63802"/>
                        <a14:backgroundMark x1="58984" y1="63802" x2="60156" y2="67708"/>
                        <a14:backgroundMark x1="79297" y1="22656" x2="89844" y2="45573"/>
                        <a14:backgroundMark x1="54492" y1="41667" x2="57227" y2="77083"/>
                        <a14:backgroundMark x1="57227" y1="77083" x2="59180" y2="835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753" y="1680882"/>
            <a:ext cx="4876800" cy="3657600"/>
          </a:xfrm>
          <a:prstGeom prst="rect">
            <a:avLst/>
          </a:prstGeom>
        </p:spPr>
      </p:pic>
      <p:pic>
        <p:nvPicPr>
          <p:cNvPr id="9" name="图片 8" descr="图片包含 游戏机, 女人, 体育&#10;&#10;描述已自动生成">
            <a:extLst>
              <a:ext uri="{FF2B5EF4-FFF2-40B4-BE49-F238E27FC236}">
                <a16:creationId xmlns:a16="http://schemas.microsoft.com/office/drawing/2014/main" id="{17EF1269-003B-4B7D-94C1-88743E3F8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96" b="98438" l="4688" r="89844">
                        <a14:foregroundMark x1="23438" y1="45833" x2="40039" y2="55990"/>
                        <a14:foregroundMark x1="33203" y1="24479" x2="37695" y2="22396"/>
                        <a14:foregroundMark x1="39063" y1="23698" x2="41797" y2="25521"/>
                        <a14:foregroundMark x1="37695" y1="21615" x2="38086" y2="17188"/>
                        <a14:foregroundMark x1="14648" y1="41146" x2="18164" y2="61198"/>
                        <a14:foregroundMark x1="6836" y1="88281" x2="4688" y2="98438"/>
                        <a14:backgroundMark x1="55078" y1="14583" x2="95117" y2="96354"/>
                        <a14:backgroundMark x1="95117" y1="96354" x2="95117" y2="96354"/>
                        <a14:backgroundMark x1="66797" y1="22917" x2="60742" y2="75260"/>
                        <a14:backgroundMark x1="71094" y1="26302" x2="79688" y2="48438"/>
                        <a14:backgroundMark x1="55664" y1="34115" x2="56055" y2="52865"/>
                        <a14:backgroundMark x1="80469" y1="26042" x2="85742" y2="57031"/>
                        <a14:backgroundMark x1="85742" y1="57031" x2="85742" y2="70573"/>
                        <a14:backgroundMark x1="85742" y1="70573" x2="85742" y2="70573"/>
                        <a14:backgroundMark x1="54883" y1="24219" x2="58984" y2="63802"/>
                        <a14:backgroundMark x1="58984" y1="63802" x2="60156" y2="67708"/>
                        <a14:backgroundMark x1="79297" y1="22656" x2="89844" y2="45573"/>
                        <a14:backgroundMark x1="54492" y1="41667" x2="57227" y2="77083"/>
                        <a14:backgroundMark x1="57227" y1="77083" x2="59180" y2="835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154" y="1761564"/>
            <a:ext cx="4876800" cy="3657600"/>
          </a:xfrm>
          <a:prstGeom prst="rect">
            <a:avLst/>
          </a:prstGeom>
        </p:spPr>
      </p:pic>
      <p:pic>
        <p:nvPicPr>
          <p:cNvPr id="11" name="图片 10" descr="图片包含 游戏机, 女人, 体育&#10;&#10;描述已自动生成">
            <a:extLst>
              <a:ext uri="{FF2B5EF4-FFF2-40B4-BE49-F238E27FC236}">
                <a16:creationId xmlns:a16="http://schemas.microsoft.com/office/drawing/2014/main" id="{92B66BE8-5858-4722-9852-02BCD7E9E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96" b="98438" l="4688" r="89844">
                        <a14:foregroundMark x1="23438" y1="45833" x2="40039" y2="55990"/>
                        <a14:foregroundMark x1="33203" y1="24479" x2="37695" y2="22396"/>
                        <a14:foregroundMark x1="39063" y1="23698" x2="41797" y2="25521"/>
                        <a14:foregroundMark x1="37695" y1="21615" x2="38086" y2="17188"/>
                        <a14:foregroundMark x1="14648" y1="41146" x2="18164" y2="61198"/>
                        <a14:foregroundMark x1="6836" y1="88281" x2="4688" y2="98438"/>
                        <a14:backgroundMark x1="55078" y1="14583" x2="95117" y2="96354"/>
                        <a14:backgroundMark x1="95117" y1="96354" x2="95117" y2="96354"/>
                        <a14:backgroundMark x1="66797" y1="22917" x2="60742" y2="75260"/>
                        <a14:backgroundMark x1="71094" y1="26302" x2="79688" y2="48438"/>
                        <a14:backgroundMark x1="55664" y1="34115" x2="56055" y2="52865"/>
                        <a14:backgroundMark x1="80469" y1="26042" x2="85742" y2="57031"/>
                        <a14:backgroundMark x1="85742" y1="57031" x2="85742" y2="70573"/>
                        <a14:backgroundMark x1="85742" y1="70573" x2="85742" y2="70573"/>
                        <a14:backgroundMark x1="54883" y1="24219" x2="58984" y2="63802"/>
                        <a14:backgroundMark x1="58984" y1="63802" x2="60156" y2="67708"/>
                        <a14:backgroundMark x1="79297" y1="22656" x2="89844" y2="45573"/>
                        <a14:backgroundMark x1="54492" y1="41667" x2="57227" y2="77083"/>
                        <a14:backgroundMark x1="57227" y1="77083" x2="59180" y2="835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745" y="1680882"/>
            <a:ext cx="4876800" cy="3657600"/>
          </a:xfrm>
          <a:prstGeom prst="rect">
            <a:avLst/>
          </a:prstGeom>
        </p:spPr>
      </p:pic>
      <p:pic>
        <p:nvPicPr>
          <p:cNvPr id="13" name="图片 12" descr="图片包含 游戏机, 女人, 体育&#10;&#10;描述已自动生成">
            <a:extLst>
              <a:ext uri="{FF2B5EF4-FFF2-40B4-BE49-F238E27FC236}">
                <a16:creationId xmlns:a16="http://schemas.microsoft.com/office/drawing/2014/main" id="{9ED72173-14F1-4867-96A8-64E9A324D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96" b="98438" l="4688" r="89844">
                        <a14:foregroundMark x1="23438" y1="45833" x2="40039" y2="55990"/>
                        <a14:foregroundMark x1="33203" y1="24479" x2="37695" y2="22396"/>
                        <a14:foregroundMark x1="39063" y1="23698" x2="41797" y2="25521"/>
                        <a14:foregroundMark x1="37695" y1="21615" x2="38086" y2="17188"/>
                        <a14:foregroundMark x1="14648" y1="41146" x2="18164" y2="61198"/>
                        <a14:foregroundMark x1="6836" y1="88281" x2="4688" y2="98438"/>
                        <a14:backgroundMark x1="55078" y1="14583" x2="95117" y2="96354"/>
                        <a14:backgroundMark x1="95117" y1="96354" x2="95117" y2="96354"/>
                        <a14:backgroundMark x1="66797" y1="22917" x2="60742" y2="75260"/>
                        <a14:backgroundMark x1="71094" y1="26302" x2="79688" y2="48438"/>
                        <a14:backgroundMark x1="55664" y1="34115" x2="56055" y2="52865"/>
                        <a14:backgroundMark x1="80469" y1="26042" x2="85742" y2="57031"/>
                        <a14:backgroundMark x1="85742" y1="57031" x2="85742" y2="70573"/>
                        <a14:backgroundMark x1="85742" y1="70573" x2="85742" y2="70573"/>
                        <a14:backgroundMark x1="54883" y1="24219" x2="58984" y2="63802"/>
                        <a14:backgroundMark x1="58984" y1="63802" x2="60156" y2="67708"/>
                        <a14:backgroundMark x1="79297" y1="22656" x2="89844" y2="45573"/>
                        <a14:backgroundMark x1="54492" y1="41667" x2="57227" y2="77083"/>
                        <a14:backgroundMark x1="57227" y1="77083" x2="59180" y2="835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146" y="2088776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83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</Words>
  <Application>Microsoft Office PowerPoint</Application>
  <PresentationFormat>宽屏</PresentationFormat>
  <Paragraphs>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Cascadia Code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钦楷</dc:creator>
  <cp:lastModifiedBy>陈 钦楷</cp:lastModifiedBy>
  <cp:revision>4</cp:revision>
  <dcterms:created xsi:type="dcterms:W3CDTF">2020-04-17T05:29:27Z</dcterms:created>
  <dcterms:modified xsi:type="dcterms:W3CDTF">2020-04-17T07:27:12Z</dcterms:modified>
</cp:coreProperties>
</file>