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5" d="100"/>
          <a:sy n="85" d="100"/>
        </p:scale>
        <p:origin x="-1123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0A63-E8FC-4F8F-9031-D9F40879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6A532-80C8-4726-A0D8-2283C82D6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A962B-AFAF-4F7F-B5F5-CD88C2A8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B0D6C-E996-45F7-A899-33883359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D859C-B136-4A37-8FDA-E28DECEC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6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0611D-3613-4A1C-81BB-2970213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494D8-9AB6-43D5-87AC-1D599071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69B65-3D34-4F78-BB9F-D6A99FE8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165D2-1446-453E-B7C5-8DE0F767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AA3EB-77F9-4A6A-97B0-1B58C2F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F3002-93C5-4844-852F-1F866484A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A1869-4EAD-4833-978E-6AC0AD0C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8295-73EB-46D7-A3FE-2EFAB2F2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B2F1B-7CF7-4A54-B314-DED85BCB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AFB7A-6022-4A11-9033-B6E28CF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3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E88EF-3C24-4EA0-AB89-4C86598F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50ABC-6D36-4A0E-8405-2CEF980E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6B692-F34C-4D1A-872D-2727FA7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AC6F1-485B-4FE0-8EEB-8213E8D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28274-4225-4642-BB0E-9A7FD5B6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FA36-64B4-4EDE-B634-D9EF34F5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16990-7EF4-4706-9EAD-D973F94E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56CDC-E0FD-41AB-966C-7D94FF4E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54C07-FFCF-4211-89B5-FA4AFD33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11F11-3D96-4314-BE00-4F3FC599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3ACE5-1A4A-4DA5-8FAB-57366874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FCC9F-4A47-4E2A-A4BC-B79F7FEF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CC26A-2319-4EA7-AD88-2124A837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5F2B9-1278-481D-B571-6FF94F14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416F9-95EE-427E-BE78-6392410B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67467-B43B-420F-8216-317160C9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19B1-DBB8-4640-AE60-89F34D80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FD761-81FD-4C61-B7CF-BA13A3A2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3A598-F9D7-4129-8FA8-600D2589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8D6C0-9E23-4251-8999-8ADDEF3CB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7F2A2-9837-4DDA-ABE2-29D05F0BB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054973-5F7D-4815-8121-F0687B65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699181-BC71-4B41-91F8-D4C0D2F9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A8E07-BEC4-4918-B30C-CD83FCE6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2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4D83-C134-4C35-AC59-1CBA6032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BE585-92E6-42B4-9305-1BAF4A83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D2146B-1216-4699-BB69-58FDFA3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2FF76-E76C-4F07-8A8B-7E23015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2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B680D-2554-4725-B301-FEC4BC84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21DBE-4AB4-4F80-97AB-4685B2DC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18C65-B715-4342-94A0-617FDD61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B0A1-28DE-4DD8-8324-79D0F35D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61F3D-075E-48BC-8172-067D4E36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BA103-8208-457E-97AC-571D1F14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0DB29-A77A-4F03-A949-DD5E80F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30BD2-B8FA-4A23-8289-CF6ABDF1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90303-B06A-460A-9C80-42644656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9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017B6-4C5B-4787-B2C1-534E8D7A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DCB33-63E0-4C52-83E7-7DBE4A87B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BBE09-6ECF-46BE-9849-972B583B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252AE-1670-4DC9-8CA3-F9408CDA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47645-72B1-41ED-AC61-2AD5D36F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ECD5D-5047-4A27-B75B-B8469B7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6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90887-D184-47B1-9849-CA45414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204E9-F31C-45FB-890D-CBBE3DF5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16D8F-C4AD-4736-935F-9A28F4B9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6945-26FA-457A-AB94-2AA2D22FADFC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CEDF1-48F9-4BAA-87DB-511B8381F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1C2A1-16D1-4818-9F9A-731E99286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69FE-906B-4C86-BE44-D0228AE0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3167640" y="1434526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0" y="1432242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>
            <a:grpSpLocks noChangeAspect="1"/>
          </p:cNvGrpSpPr>
          <p:nvPr/>
        </p:nvGrpSpPr>
        <p:grpSpPr>
          <a:xfrm>
            <a:off x="5645999" y="2710182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72C5D-D1E5-4C9E-BBCA-742015CF7457}"/>
              </a:ext>
            </a:extLst>
          </p:cNvPr>
          <p:cNvSpPr txBox="1"/>
          <p:nvPr/>
        </p:nvSpPr>
        <p:spPr>
          <a:xfrm>
            <a:off x="5747185" y="3683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游客登录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75358" cy="246221"/>
            <a:chOff x="5467348" y="5017213"/>
            <a:chExt cx="1075358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36689" y="5017213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3167640" y="1434526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CF863-0BC4-4343-87B1-AFC093CD95EB}"/>
              </a:ext>
            </a:extLst>
          </p:cNvPr>
          <p:cNvGrpSpPr/>
          <p:nvPr/>
        </p:nvGrpSpPr>
        <p:grpSpPr>
          <a:xfrm>
            <a:off x="5175714" y="3104692"/>
            <a:ext cx="1840568" cy="647473"/>
            <a:chOff x="5175714" y="3104692"/>
            <a:chExt cx="1840568" cy="64747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995166-3543-4110-AF8F-05B12A452C98}"/>
                </a:ext>
              </a:extLst>
            </p:cNvPr>
            <p:cNvSpPr txBox="1"/>
            <p:nvPr/>
          </p:nvSpPr>
          <p:spPr>
            <a:xfrm>
              <a:off x="5175714" y="3105834"/>
              <a:ext cx="1840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rgbClr val="FE5439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R</a:t>
              </a:r>
              <a:r>
                <a:rPr lang="en-US" altLang="zh-CN" sz="3600" b="1">
                  <a:solidFill>
                    <a:srgbClr val="FFCD2D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a</a:t>
              </a:r>
              <a:r>
                <a:rPr lang="en-US" altLang="zh-CN" sz="3600" b="1">
                  <a:solidFill>
                    <a:srgbClr val="09CCFF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i</a:t>
              </a:r>
              <a:r>
                <a:rPr lang="en-US" altLang="zh-CN" sz="3600" b="1">
                  <a:solidFill>
                    <a:srgbClr val="32CAB9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n</a:t>
              </a:r>
              <a:r>
                <a:rPr lang="en-US" altLang="zh-CN" sz="3600">
                  <a:gradFill>
                    <a:gsLst>
                      <a:gs pos="0">
                        <a:schemeClr val="bg1">
                          <a:alpha val="90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bow</a:t>
              </a:r>
              <a:endParaRPr lang="zh-CN" altLang="en-US" sz="3600">
                <a:gradFill>
                  <a:gsLst>
                    <a:gs pos="0">
                      <a:schemeClr val="bg1">
                        <a:alpha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blurRad="101600" dist="38100" dir="5400000" algn="t" rotWithShape="0">
                    <a:prstClr val="black">
                      <a:alpha val="50000"/>
                    </a:prstClr>
                  </a:outerShdw>
                </a:effectLst>
                <a:latin typeface="Selawik Light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4DA8FC-877D-493E-9BC8-0B5E5A152436}"/>
                </a:ext>
              </a:extLst>
            </p:cNvPr>
            <p:cNvSpPr txBox="1"/>
            <p:nvPr/>
          </p:nvSpPr>
          <p:spPr>
            <a:xfrm>
              <a:off x="5175714" y="3104692"/>
              <a:ext cx="1840568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1">
                      <a:alpha val="50000"/>
                    </a:schemeClr>
                  </a:solidFill>
                  <a:latin typeface="Selawik Light" panose="020B0604020202020204" pitchFamily="34" charset="0"/>
                </a:rPr>
                <a:t>Rain</a:t>
              </a:r>
              <a:r>
                <a:rPr lang="en-US" altLang="zh-CN" sz="3600">
                  <a:solidFill>
                    <a:schemeClr val="bg1">
                      <a:alpha val="50000"/>
                    </a:schemeClr>
                  </a:solidFill>
                  <a:latin typeface="Selawik Light" panose="020B0604020202020204" pitchFamily="34" charset="0"/>
                </a:rPr>
                <a:t>bow</a:t>
              </a:r>
              <a:endParaRPr lang="zh-CN" altLang="en-US" sz="3600">
                <a:solidFill>
                  <a:schemeClr val="bg1">
                    <a:alpha val="50000"/>
                  </a:schemeClr>
                </a:solidFill>
                <a:latin typeface="Selawik Ligh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3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1664073" y="1606545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5375011" y="1438670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>
            <a:grpSpLocks noChangeAspect="1"/>
          </p:cNvGrpSpPr>
          <p:nvPr/>
        </p:nvGrpSpPr>
        <p:grpSpPr>
          <a:xfrm>
            <a:off x="5645999" y="2710182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72C5D-D1E5-4C9E-BBCA-742015CF7457}"/>
              </a:ext>
            </a:extLst>
          </p:cNvPr>
          <p:cNvSpPr txBox="1"/>
          <p:nvPr/>
        </p:nvSpPr>
        <p:spPr>
          <a:xfrm>
            <a:off x="5747185" y="3683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游客登录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75358" cy="246221"/>
            <a:chOff x="5467348" y="5017213"/>
            <a:chExt cx="1075358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36689" y="5017213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pic>
          <p:nvPicPr>
            <p:cNvPr id="47" name="图片 46" descr="图片包含 矢量图形&#10;&#10;描述已自动生成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0BDFF5C3-51B1-4AEB-B801-1D1912B00898}"/>
              </a:ext>
            </a:extLst>
          </p:cNvPr>
          <p:cNvSpPr/>
          <p:nvPr/>
        </p:nvSpPr>
        <p:spPr>
          <a:xfrm>
            <a:off x="7853369" y="275377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1F91727-3A2C-4E0F-AF48-56247C7A4219}"/>
              </a:ext>
            </a:extLst>
          </p:cNvPr>
          <p:cNvGrpSpPr>
            <a:grpSpLocks noChangeAspect="1"/>
          </p:cNvGrpSpPr>
          <p:nvPr/>
        </p:nvGrpSpPr>
        <p:grpSpPr>
          <a:xfrm>
            <a:off x="6865714" y="3219062"/>
            <a:ext cx="900000" cy="900000"/>
            <a:chOff x="5994400" y="2198254"/>
            <a:chExt cx="900000" cy="900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E82487D-28AD-471D-AE15-1F86E24D7A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B33F09-F28D-49A4-83F8-14897E038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5858C906-CC8E-44D0-A89E-01C64D6B2285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D983D32B-5689-42B3-9E05-DE746A0F8923}"/>
              </a:ext>
            </a:extLst>
          </p:cNvPr>
          <p:cNvSpPr/>
          <p:nvPr/>
        </p:nvSpPr>
        <p:spPr>
          <a:xfrm>
            <a:off x="6717075" y="209707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9CCF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2AAA206-C4FB-4930-A5AE-CAF90955D631}"/>
              </a:ext>
            </a:extLst>
          </p:cNvPr>
          <p:cNvSpPr/>
          <p:nvPr/>
        </p:nvSpPr>
        <p:spPr>
          <a:xfrm>
            <a:off x="2106137" y="1369561"/>
            <a:ext cx="900000" cy="9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1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7641" y="1434645"/>
            <a:ext cx="5856716" cy="398871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4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5F3DBE-18BB-454D-9F12-EFEA54F6A63A}"/>
              </a:ext>
            </a:extLst>
          </p:cNvPr>
          <p:cNvGrpSpPr/>
          <p:nvPr/>
        </p:nvGrpSpPr>
        <p:grpSpPr>
          <a:xfrm>
            <a:off x="5645999" y="2710182"/>
            <a:ext cx="900000" cy="1219809"/>
            <a:chOff x="5645999" y="3022797"/>
            <a:chExt cx="900000" cy="121980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645999" y="3022797"/>
              <a:ext cx="900000" cy="90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072C5D-D1E5-4C9E-BBCA-742015CF7457}"/>
                </a:ext>
              </a:extLst>
            </p:cNvPr>
            <p:cNvSpPr txBox="1"/>
            <p:nvPr/>
          </p:nvSpPr>
          <p:spPr>
            <a:xfrm>
              <a:off x="5720737" y="3996385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Error 404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99403" cy="246221"/>
            <a:chOff x="5467348" y="5017213"/>
            <a:chExt cx="1099403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12643" y="5017213"/>
              <a:ext cx="954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返回游客登录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3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7641" y="1434645"/>
            <a:ext cx="5856716" cy="398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38" y="1433384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5F3DBE-18BB-454D-9F12-EFEA54F6A63A}"/>
              </a:ext>
            </a:extLst>
          </p:cNvPr>
          <p:cNvGrpSpPr/>
          <p:nvPr/>
        </p:nvGrpSpPr>
        <p:grpSpPr>
          <a:xfrm>
            <a:off x="5490705" y="3022797"/>
            <a:ext cx="1210588" cy="1219809"/>
            <a:chOff x="5490708" y="3022797"/>
            <a:chExt cx="1210588" cy="121980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645999" y="3022797"/>
              <a:ext cx="900000" cy="9000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072C5D-D1E5-4C9E-BBCA-742015CF7457}"/>
                </a:ext>
              </a:extLst>
            </p:cNvPr>
            <p:cNvSpPr txBox="1"/>
            <p:nvPr/>
          </p:nvSpPr>
          <p:spPr>
            <a:xfrm>
              <a:off x="5490708" y="3996385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正在连接到服务器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22696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1B80D54-BB0D-40EA-8E13-421D1E1A302A}"/>
              </a:ext>
            </a:extLst>
          </p:cNvPr>
          <p:cNvSpPr>
            <a:spLocks noChangeAspect="1"/>
          </p:cNvSpPr>
          <p:nvPr/>
        </p:nvSpPr>
        <p:spPr>
          <a:xfrm>
            <a:off x="2962749" y="1969031"/>
            <a:ext cx="2247843" cy="1868471"/>
          </a:xfrm>
          <a:prstGeom prst="roundRect">
            <a:avLst>
              <a:gd name="adj" fmla="val 639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B53AE7-C13C-4E46-8824-A0C27B4118EA}"/>
              </a:ext>
            </a:extLst>
          </p:cNvPr>
          <p:cNvSpPr txBox="1"/>
          <p:nvPr/>
        </p:nvSpPr>
        <p:spPr>
          <a:xfrm>
            <a:off x="3686561" y="23321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连接出错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639949A-88B1-4C32-A571-6D4151B79885}"/>
              </a:ext>
            </a:extLst>
          </p:cNvPr>
          <p:cNvSpPr>
            <a:spLocks noChangeAspect="1"/>
          </p:cNvSpPr>
          <p:nvPr/>
        </p:nvSpPr>
        <p:spPr>
          <a:xfrm>
            <a:off x="3337500" y="3401845"/>
            <a:ext cx="1498341" cy="2462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CCFF"/>
              </a:gs>
              <a:gs pos="100000">
                <a:srgbClr val="15F7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好的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2673AC-623D-4CCD-A933-C647F5774A80}"/>
              </a:ext>
            </a:extLst>
          </p:cNvPr>
          <p:cNvSpPr txBox="1"/>
          <p:nvPr/>
        </p:nvSpPr>
        <p:spPr>
          <a:xfrm>
            <a:off x="3289016" y="260910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检查您的网络连接后重试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971B07EC-36DA-47BE-8C4D-601C6518C297}"/>
              </a:ext>
            </a:extLst>
          </p:cNvPr>
          <p:cNvGrpSpPr/>
          <p:nvPr/>
        </p:nvGrpSpPr>
        <p:grpSpPr>
          <a:xfrm>
            <a:off x="3636670" y="1854308"/>
            <a:ext cx="900000" cy="276999"/>
            <a:chOff x="3644593" y="1854308"/>
            <a:chExt cx="900000" cy="276999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D239A90-A6FE-4DFB-8F8D-9AE458500FB2}"/>
                </a:ext>
              </a:extLst>
            </p:cNvPr>
            <p:cNvSpPr>
              <a:spLocks/>
            </p:cNvSpPr>
            <p:nvPr/>
          </p:nvSpPr>
          <p:spPr>
            <a:xfrm>
              <a:off x="3644593" y="1854308"/>
              <a:ext cx="900000" cy="27699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ABB830D-DBBF-499E-8C18-81D4F3BF06CE}"/>
                </a:ext>
              </a:extLst>
            </p:cNvPr>
            <p:cNvSpPr>
              <a:spLocks/>
            </p:cNvSpPr>
            <p:nvPr/>
          </p:nvSpPr>
          <p:spPr>
            <a:xfrm>
              <a:off x="3723473" y="193880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3C0C20A-54C3-4839-A777-36F6D1679C60}"/>
                </a:ext>
              </a:extLst>
            </p:cNvPr>
            <p:cNvSpPr>
              <a:spLocks/>
            </p:cNvSpPr>
            <p:nvPr/>
          </p:nvSpPr>
          <p:spPr>
            <a:xfrm>
              <a:off x="3868214" y="1938807"/>
              <a:ext cx="108000" cy="108000"/>
            </a:xfrm>
            <a:prstGeom prst="ellipse">
              <a:avLst/>
            </a:prstGeom>
            <a:solidFill>
              <a:srgbClr val="32CAB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AF3E19B-F5F5-43F4-BB00-6E6A39A21935}"/>
              </a:ext>
            </a:extLst>
          </p:cNvPr>
          <p:cNvSpPr>
            <a:spLocks noChangeAspect="1"/>
          </p:cNvSpPr>
          <p:nvPr/>
        </p:nvSpPr>
        <p:spPr>
          <a:xfrm>
            <a:off x="5531647" y="1969031"/>
            <a:ext cx="2247843" cy="1868471"/>
          </a:xfrm>
          <a:prstGeom prst="roundRect">
            <a:avLst>
              <a:gd name="adj" fmla="val 639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212154-59AA-41ED-AB5A-AE8F9CDB80B1}"/>
              </a:ext>
            </a:extLst>
          </p:cNvPr>
          <p:cNvSpPr txBox="1"/>
          <p:nvPr/>
        </p:nvSpPr>
        <p:spPr>
          <a:xfrm>
            <a:off x="6130424" y="233210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76168E9-B00A-4C1F-ABA2-539E1F6548F6}"/>
              </a:ext>
            </a:extLst>
          </p:cNvPr>
          <p:cNvSpPr>
            <a:spLocks noChangeAspect="1"/>
          </p:cNvSpPr>
          <p:nvPr/>
        </p:nvSpPr>
        <p:spPr>
          <a:xfrm>
            <a:off x="5906398" y="3401845"/>
            <a:ext cx="1498341" cy="2462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CCFF"/>
              </a:gs>
              <a:gs pos="100000">
                <a:srgbClr val="15F7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5247AA8-516D-475C-8DE4-B064E1D9309D}"/>
              </a:ext>
            </a:extLst>
          </p:cNvPr>
          <p:cNvSpPr txBox="1"/>
          <p:nvPr/>
        </p:nvSpPr>
        <p:spPr>
          <a:xfrm>
            <a:off x="5881959" y="2609106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您没有在电脑上登录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43AA420-7EC6-445A-BFEA-E8928E3B9996}"/>
              </a:ext>
            </a:extLst>
          </p:cNvPr>
          <p:cNvGrpSpPr>
            <a:grpSpLocks noChangeAspect="1"/>
          </p:cNvGrpSpPr>
          <p:nvPr/>
        </p:nvGrpSpPr>
        <p:grpSpPr>
          <a:xfrm>
            <a:off x="6385568" y="1671262"/>
            <a:ext cx="540000" cy="547815"/>
            <a:chOff x="5994400" y="2198254"/>
            <a:chExt cx="900000" cy="913025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2E0BD88-0230-4B35-825A-FBA615016E87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rgbClr val="32CAB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0BC081E-EB32-4749-8C77-561A99601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4108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579E0F3D-D56B-40E4-891F-A8A03D594C40}"/>
                </a:ext>
              </a:extLst>
            </p:cNvPr>
            <p:cNvSpPr/>
            <p:nvPr/>
          </p:nvSpPr>
          <p:spPr>
            <a:xfrm>
              <a:off x="6093323" y="2767977"/>
              <a:ext cx="702152" cy="343302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FADCAA9-9A58-440E-BE95-FE855FB22D0F}"/>
              </a:ext>
            </a:extLst>
          </p:cNvPr>
          <p:cNvGrpSpPr>
            <a:grpSpLocks/>
          </p:cNvGrpSpPr>
          <p:nvPr/>
        </p:nvGrpSpPr>
        <p:grpSpPr>
          <a:xfrm>
            <a:off x="6781567" y="1964685"/>
            <a:ext cx="288000" cy="288000"/>
            <a:chOff x="5915550" y="2608281"/>
            <a:chExt cx="504000" cy="504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B39B56C-3138-4523-BCDD-B5B2996D5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0" y="2608281"/>
              <a:ext cx="504000" cy="504000"/>
            </a:xfrm>
            <a:prstGeom prst="ellipse">
              <a:avLst/>
            </a:prstGeom>
            <a:gradFill flip="none" rotWithShape="1">
              <a:gsLst>
                <a:gs pos="0">
                  <a:srgbClr val="FE5439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63500" algn="ctr" rotWithShape="0">
                <a:srgbClr val="FE5439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304BAF8-D452-4AA5-AC00-735F7ECD83A8}"/>
                </a:ext>
              </a:extLst>
            </p:cNvPr>
            <p:cNvGrpSpPr/>
            <p:nvPr/>
          </p:nvGrpSpPr>
          <p:grpSpPr>
            <a:xfrm>
              <a:off x="6079350" y="2772081"/>
              <a:ext cx="176400" cy="176400"/>
              <a:chOff x="6086806" y="2773713"/>
              <a:chExt cx="176400" cy="1764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301E278D-987A-4807-BCF8-B7E1F64D6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806" y="2773713"/>
                <a:ext cx="176400" cy="175613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A56FDB5E-C1A7-4F9D-A2D0-FAA1E96DCC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6806" y="2773713"/>
                <a:ext cx="176400" cy="176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4F227E2-787E-4C8C-A41E-2A343738E538}"/>
              </a:ext>
            </a:extLst>
          </p:cNvPr>
          <p:cNvSpPr>
            <a:spLocks noChangeAspect="1"/>
          </p:cNvSpPr>
          <p:nvPr/>
        </p:nvSpPr>
        <p:spPr>
          <a:xfrm>
            <a:off x="8038282" y="1969031"/>
            <a:ext cx="2247843" cy="1868471"/>
          </a:xfrm>
          <a:prstGeom prst="roundRect">
            <a:avLst>
              <a:gd name="adj" fmla="val 639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E0BAAFB-3B3B-4FAB-864B-EC0B8BCD3861}"/>
              </a:ext>
            </a:extLst>
          </p:cNvPr>
          <p:cNvSpPr txBox="1"/>
          <p:nvPr/>
        </p:nvSpPr>
        <p:spPr>
          <a:xfrm>
            <a:off x="8839037" y="233210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你去死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8837F5F-5664-47D0-B976-511D44F7E00B}"/>
              </a:ext>
            </a:extLst>
          </p:cNvPr>
          <p:cNvSpPr>
            <a:spLocks noChangeAspect="1"/>
          </p:cNvSpPr>
          <p:nvPr/>
        </p:nvSpPr>
        <p:spPr>
          <a:xfrm>
            <a:off x="8413033" y="3401845"/>
            <a:ext cx="1498341" cy="2462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CCFF"/>
              </a:gs>
              <a:gs pos="100000">
                <a:srgbClr val="15F7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好的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505C473-09EE-40AE-8308-AB7235774E1E}"/>
              </a:ext>
            </a:extLst>
          </p:cNvPr>
          <p:cNvSpPr txBox="1"/>
          <p:nvPr/>
        </p:nvSpPr>
        <p:spPr>
          <a:xfrm>
            <a:off x="8149747" y="2609106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米高的楼顶用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米长的绳子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玩蹦极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F58F78B-A75E-4FD1-A4B2-142C59712811}"/>
              </a:ext>
            </a:extLst>
          </p:cNvPr>
          <p:cNvGrpSpPr/>
          <p:nvPr/>
        </p:nvGrpSpPr>
        <p:grpSpPr>
          <a:xfrm>
            <a:off x="8895852" y="1671262"/>
            <a:ext cx="713678" cy="595538"/>
            <a:chOff x="6424151" y="1699031"/>
            <a:chExt cx="713678" cy="595538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A0CF69C-B847-4A6B-9E60-FA8A436B89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24151" y="1699031"/>
              <a:ext cx="540000" cy="547815"/>
              <a:chOff x="5994400" y="2198254"/>
              <a:chExt cx="900000" cy="913025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A51434A-F7B2-4FB0-B0D5-9F910CFD88AE}"/>
                  </a:ext>
                </a:extLst>
              </p:cNvPr>
              <p:cNvSpPr/>
              <p:nvPr/>
            </p:nvSpPr>
            <p:spPr>
              <a:xfrm>
                <a:off x="5994400" y="2198254"/>
                <a:ext cx="900000" cy="900000"/>
              </a:xfrm>
              <a:prstGeom prst="ellipse">
                <a:avLst/>
              </a:prstGeom>
              <a:solidFill>
                <a:srgbClr val="FE543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1C169A68-C188-4EB2-A9A5-676D3DA78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4400" y="241082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7044DE30-0AC5-44E7-8FB3-2B7E44070E26}"/>
                  </a:ext>
                </a:extLst>
              </p:cNvPr>
              <p:cNvSpPr/>
              <p:nvPr/>
            </p:nvSpPr>
            <p:spPr>
              <a:xfrm>
                <a:off x="6093323" y="2767977"/>
                <a:ext cx="702152" cy="343302"/>
              </a:xfrm>
              <a:custGeom>
                <a:avLst/>
                <a:gdLst>
                  <a:gd name="connsiteX0" fmla="*/ 351076 w 702152"/>
                  <a:gd name="connsiteY0" fmla="*/ 0 h 343301"/>
                  <a:gd name="connsiteX1" fmla="*/ 669274 w 702152"/>
                  <a:gd name="connsiteY1" fmla="*/ 131802 h 343301"/>
                  <a:gd name="connsiteX2" fmla="*/ 702152 w 702152"/>
                  <a:gd name="connsiteY2" fmla="*/ 171651 h 343301"/>
                  <a:gd name="connsiteX3" fmla="*/ 669274 w 702152"/>
                  <a:gd name="connsiteY3" fmla="*/ 211499 h 343301"/>
                  <a:gd name="connsiteX4" fmla="*/ 351076 w 702152"/>
                  <a:gd name="connsiteY4" fmla="*/ 343301 h 343301"/>
                  <a:gd name="connsiteX5" fmla="*/ 32878 w 702152"/>
                  <a:gd name="connsiteY5" fmla="*/ 211499 h 343301"/>
                  <a:gd name="connsiteX6" fmla="*/ 0 w 702152"/>
                  <a:gd name="connsiteY6" fmla="*/ 171651 h 343301"/>
                  <a:gd name="connsiteX7" fmla="*/ 32878 w 702152"/>
                  <a:gd name="connsiteY7" fmla="*/ 131802 h 343301"/>
                  <a:gd name="connsiteX8" fmla="*/ 351076 w 702152"/>
                  <a:gd name="connsiteY8" fmla="*/ 0 h 34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2152" h="343301">
                    <a:moveTo>
                      <a:pt x="351076" y="0"/>
                    </a:moveTo>
                    <a:cubicBezTo>
                      <a:pt x="475340" y="0"/>
                      <a:pt x="587840" y="50368"/>
                      <a:pt x="669274" y="131802"/>
                    </a:cubicBezTo>
                    <a:lnTo>
                      <a:pt x="702152" y="171651"/>
                    </a:lnTo>
                    <a:lnTo>
                      <a:pt x="669274" y="211499"/>
                    </a:lnTo>
                    <a:cubicBezTo>
                      <a:pt x="587840" y="292933"/>
                      <a:pt x="475340" y="343301"/>
                      <a:pt x="351076" y="343301"/>
                    </a:cubicBezTo>
                    <a:cubicBezTo>
                      <a:pt x="226812" y="343301"/>
                      <a:pt x="114312" y="292933"/>
                      <a:pt x="32878" y="211499"/>
                    </a:cubicBezTo>
                    <a:lnTo>
                      <a:pt x="0" y="171651"/>
                    </a:lnTo>
                    <a:lnTo>
                      <a:pt x="32878" y="131802"/>
                    </a:lnTo>
                    <a:cubicBezTo>
                      <a:pt x="114312" y="50368"/>
                      <a:pt x="226812" y="0"/>
                      <a:pt x="3510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9417979-90B8-4994-8C56-57B61C13771B}"/>
                </a:ext>
              </a:extLst>
            </p:cNvPr>
            <p:cNvGrpSpPr>
              <a:grpSpLocks/>
            </p:cNvGrpSpPr>
            <p:nvPr/>
          </p:nvGrpSpPr>
          <p:grpSpPr>
            <a:xfrm>
              <a:off x="6849829" y="2006569"/>
              <a:ext cx="288000" cy="288000"/>
              <a:chOff x="5915550" y="2608281"/>
              <a:chExt cx="504000" cy="504000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54E785A8-EE37-407B-984A-8FA56FC2CC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5550" y="2608281"/>
                <a:ext cx="504000" cy="50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E5439"/>
                  </a:gs>
                  <a:gs pos="100000">
                    <a:srgbClr val="FF0000"/>
                  </a:gs>
                </a:gsLst>
                <a:lin ang="5400000" scaled="1"/>
                <a:tileRect/>
              </a:gradFill>
              <a:ln w="28575">
                <a:noFill/>
              </a:ln>
              <a:effectLst>
                <a:outerShdw blurRad="63500" algn="ctr" rotWithShape="0">
                  <a:srgbClr val="FE5439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ACEA94EF-24B5-451A-B62F-2AA6E508134C}"/>
                  </a:ext>
                </a:extLst>
              </p:cNvPr>
              <p:cNvGrpSpPr/>
              <p:nvPr/>
            </p:nvGrpSpPr>
            <p:grpSpPr>
              <a:xfrm>
                <a:off x="6079350" y="2772081"/>
                <a:ext cx="176400" cy="176400"/>
                <a:chOff x="6086806" y="2773713"/>
                <a:chExt cx="176400" cy="176400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AD22D598-BDB8-4AE1-AE46-77950F57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6806" y="2773713"/>
                  <a:ext cx="176400" cy="17561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EA609BDC-5C5F-4B8D-9803-4C1A8266E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86806" y="2773713"/>
                  <a:ext cx="176400" cy="176400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DD886DB-4FBB-464A-85B5-538538FA4AEE}"/>
              </a:ext>
            </a:extLst>
          </p:cNvPr>
          <p:cNvGrpSpPr>
            <a:grpSpLocks/>
          </p:cNvGrpSpPr>
          <p:nvPr/>
        </p:nvGrpSpPr>
        <p:grpSpPr>
          <a:xfrm>
            <a:off x="4365187" y="1949208"/>
            <a:ext cx="288000" cy="288000"/>
            <a:chOff x="5915550" y="2608281"/>
            <a:chExt cx="504000" cy="504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02BD74A-B7D3-4B65-BC0E-5821EE3B6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0" y="2608281"/>
              <a:ext cx="504000" cy="504000"/>
            </a:xfrm>
            <a:prstGeom prst="ellipse">
              <a:avLst/>
            </a:prstGeom>
            <a:gradFill flip="none" rotWithShape="1">
              <a:gsLst>
                <a:gs pos="0">
                  <a:srgbClr val="FE5439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63500" algn="ctr" rotWithShape="0">
                <a:srgbClr val="FE5439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9937905-E0DD-435F-B823-84F3184076B9}"/>
                </a:ext>
              </a:extLst>
            </p:cNvPr>
            <p:cNvGrpSpPr/>
            <p:nvPr/>
          </p:nvGrpSpPr>
          <p:grpSpPr>
            <a:xfrm>
              <a:off x="6079350" y="2772081"/>
              <a:ext cx="176400" cy="176400"/>
              <a:chOff x="6086806" y="2773713"/>
              <a:chExt cx="176400" cy="176400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8E68D49-C7EF-48B3-9E92-6F3EF03DC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806" y="2773713"/>
                <a:ext cx="176400" cy="175613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E4B3DF8-1859-48DD-8F45-13E0C939E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6806" y="2773713"/>
                <a:ext cx="176400" cy="176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5849574-835E-480F-8820-42C0ACC9FB97}"/>
              </a:ext>
            </a:extLst>
          </p:cNvPr>
          <p:cNvGrpSpPr>
            <a:grpSpLocks/>
          </p:cNvGrpSpPr>
          <p:nvPr/>
        </p:nvGrpSpPr>
        <p:grpSpPr>
          <a:xfrm>
            <a:off x="3193500" y="986856"/>
            <a:ext cx="288000" cy="288000"/>
            <a:chOff x="5915550" y="2608281"/>
            <a:chExt cx="504000" cy="50400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5502BABE-B379-45DA-8993-E02C81BD3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0" y="2608281"/>
              <a:ext cx="504000" cy="504000"/>
            </a:xfrm>
            <a:prstGeom prst="ellipse">
              <a:avLst/>
            </a:prstGeom>
            <a:gradFill flip="none" rotWithShape="1">
              <a:gsLst>
                <a:gs pos="0">
                  <a:srgbClr val="FE5439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63500" algn="ctr" rotWithShape="0">
                <a:srgbClr val="FE5439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5EBF7C9-C007-4053-8401-C19C132ED6BB}"/>
                </a:ext>
              </a:extLst>
            </p:cNvPr>
            <p:cNvGrpSpPr/>
            <p:nvPr/>
          </p:nvGrpSpPr>
          <p:grpSpPr>
            <a:xfrm>
              <a:off x="6079350" y="2772081"/>
              <a:ext cx="176400" cy="176400"/>
              <a:chOff x="6086806" y="2773713"/>
              <a:chExt cx="176400" cy="176400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F20C62F-22F9-4361-A1C8-E718A941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806" y="2773713"/>
                <a:ext cx="176400" cy="175613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4BA5CAB1-1B77-4B56-A044-A2B4C5447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6806" y="2773713"/>
                <a:ext cx="176400" cy="176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48F16596-1A4B-47FF-9D47-466C5375E390}"/>
              </a:ext>
            </a:extLst>
          </p:cNvPr>
          <p:cNvGrpSpPr/>
          <p:nvPr/>
        </p:nvGrpSpPr>
        <p:grpSpPr>
          <a:xfrm>
            <a:off x="3686561" y="986631"/>
            <a:ext cx="288000" cy="288000"/>
            <a:chOff x="3686561" y="986631"/>
            <a:chExt cx="288000" cy="288000"/>
          </a:xfrm>
        </p:grpSpPr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80D8BEC1-2592-4068-B539-8A14FB2CA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561" y="986631"/>
              <a:ext cx="288000" cy="288000"/>
            </a:xfrm>
            <a:prstGeom prst="triangle">
              <a:avLst/>
            </a:prstGeom>
            <a:gradFill flip="none" rotWithShape="1">
              <a:gsLst>
                <a:gs pos="100000">
                  <a:srgbClr val="FFCD2D"/>
                </a:gs>
                <a:gs pos="0">
                  <a:srgbClr val="FFFA6F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noFill/>
            </a:ln>
            <a:effectLst>
              <a:outerShdw blurRad="63500" algn="ctr" rotWithShape="0">
                <a:srgbClr val="FFCD2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6FEE7E4-ACCD-4567-84E9-1FC2714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0997" y="1072806"/>
              <a:ext cx="0" cy="10800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" name="椭圆 1025">
              <a:extLst>
                <a:ext uri="{FF2B5EF4-FFF2-40B4-BE49-F238E27FC236}">
                  <a16:creationId xmlns:a16="http://schemas.microsoft.com/office/drawing/2014/main" id="{1BF8002C-1B07-4519-BA60-50E6DE531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561" y="1217223"/>
              <a:ext cx="36000" cy="36000"/>
            </a:xfrm>
            <a:prstGeom prst="ellipse">
              <a:avLst/>
            </a:prstGeom>
            <a:solidFill>
              <a:srgbClr val="59595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B65914B-B7F4-4CF9-8E5D-EE3A50F1AB42}"/>
              </a:ext>
            </a:extLst>
          </p:cNvPr>
          <p:cNvGrpSpPr/>
          <p:nvPr/>
        </p:nvGrpSpPr>
        <p:grpSpPr>
          <a:xfrm>
            <a:off x="4191075" y="986631"/>
            <a:ext cx="288000" cy="288000"/>
            <a:chOff x="4198780" y="987044"/>
            <a:chExt cx="288000" cy="288000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4785B6E0-E1A9-4A84-B5E9-B8C4F3E92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8780" y="987044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AC98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63500" algn="ctr" rotWithShape="0">
                <a:srgbClr val="00AC98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C5EFA226-1F17-470A-B0A9-09F897E8113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5372">
              <a:off x="4283134" y="1061792"/>
              <a:ext cx="119293" cy="144000"/>
              <a:chOff x="5996815" y="2683723"/>
              <a:chExt cx="356380" cy="430190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9577786D-7457-4C85-9FC2-9C848A4CB973}"/>
                  </a:ext>
                </a:extLst>
              </p:cNvPr>
              <p:cNvCxnSpPr>
                <a:cxnSpLocks/>
                <a:stCxn id="136" idx="3"/>
                <a:endCxn id="136" idx="4"/>
              </p:cNvCxnSpPr>
              <p:nvPr/>
            </p:nvCxnSpPr>
            <p:spPr>
              <a:xfrm>
                <a:off x="5996815" y="3040103"/>
                <a:ext cx="178191" cy="7381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1F24E65-D491-4B2C-8916-5FAD7D2D729F}"/>
                  </a:ext>
                </a:extLst>
              </p:cNvPr>
              <p:cNvCxnSpPr>
                <a:cxnSpLocks/>
                <a:stCxn id="136" idx="4"/>
                <a:endCxn id="136" idx="7"/>
              </p:cNvCxnSpPr>
              <p:nvPr/>
            </p:nvCxnSpPr>
            <p:spPr>
              <a:xfrm flipV="1">
                <a:off x="6175005" y="2683723"/>
                <a:ext cx="178190" cy="4301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BAB25C6C-B916-43C4-83E3-790EF27312FE}"/>
              </a:ext>
            </a:extLst>
          </p:cNvPr>
          <p:cNvSpPr/>
          <p:nvPr/>
        </p:nvSpPr>
        <p:spPr>
          <a:xfrm>
            <a:off x="3921075" y="4315301"/>
            <a:ext cx="540000" cy="54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pattFill prst="lgGrid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DB2721B-BC2E-4AF2-B753-A7F23BF3C455}"/>
              </a:ext>
            </a:extLst>
          </p:cNvPr>
          <p:cNvGrpSpPr/>
          <p:nvPr/>
        </p:nvGrpSpPr>
        <p:grpSpPr>
          <a:xfrm>
            <a:off x="5817449" y="1878350"/>
            <a:ext cx="654823" cy="269774"/>
            <a:chOff x="3511565" y="1657946"/>
            <a:chExt cx="654823" cy="269774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2B946F0F-CDF1-4596-BD4E-122871471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11565" y="1657946"/>
              <a:ext cx="252000" cy="2520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3CC46CF-0C57-452A-915A-A3F1BC4C3183}"/>
                </a:ext>
              </a:extLst>
            </p:cNvPr>
            <p:cNvSpPr txBox="1"/>
            <p:nvPr/>
          </p:nvSpPr>
          <p:spPr>
            <a:xfrm>
              <a:off x="3722036" y="1666110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050" b="1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DAF529A-550D-4FE6-94A7-EC0ED1CF89FC}"/>
              </a:ext>
            </a:extLst>
          </p:cNvPr>
          <p:cNvSpPr txBox="1"/>
          <p:nvPr/>
        </p:nvSpPr>
        <p:spPr>
          <a:xfrm>
            <a:off x="5785097" y="1601351"/>
            <a:ext cx="64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 1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93056B9-63F2-4EBE-B88C-860B1247D490}"/>
              </a:ext>
            </a:extLst>
          </p:cNvPr>
          <p:cNvSpPr>
            <a:spLocks noChangeAspect="1"/>
          </p:cNvSpPr>
          <p:nvPr/>
        </p:nvSpPr>
        <p:spPr>
          <a:xfrm>
            <a:off x="5191371" y="2663588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BABCAE-0BF6-41AE-A508-D82ACC8E3648}"/>
              </a:ext>
            </a:extLst>
          </p:cNvPr>
          <p:cNvSpPr>
            <a:spLocks noChangeAspect="1"/>
          </p:cNvSpPr>
          <p:nvPr/>
        </p:nvSpPr>
        <p:spPr>
          <a:xfrm>
            <a:off x="5916000" y="3383588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4869029-DE44-45F9-85A4-5D39431B677F}"/>
              </a:ext>
            </a:extLst>
          </p:cNvPr>
          <p:cNvSpPr>
            <a:spLocks/>
          </p:cNvSpPr>
          <p:nvPr/>
        </p:nvSpPr>
        <p:spPr>
          <a:xfrm>
            <a:off x="8237007" y="2354260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3980051-148C-4B49-84B4-BFD8C2C3DE53}"/>
              </a:ext>
            </a:extLst>
          </p:cNvPr>
          <p:cNvSpPr>
            <a:spLocks noChangeAspect="1"/>
          </p:cNvSpPr>
          <p:nvPr/>
        </p:nvSpPr>
        <p:spPr>
          <a:xfrm>
            <a:off x="6391752" y="1851589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0B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D63A556-108B-4EB9-90F5-A2C4A30E4A9B}"/>
              </a:ext>
            </a:extLst>
          </p:cNvPr>
          <p:cNvSpPr>
            <a:spLocks noChangeAspect="1"/>
          </p:cNvSpPr>
          <p:nvPr/>
        </p:nvSpPr>
        <p:spPr>
          <a:xfrm>
            <a:off x="6714055" y="2878940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0B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DABB8F-7C35-46B4-89D1-EE2049627E3D}"/>
              </a:ext>
            </a:extLst>
          </p:cNvPr>
          <p:cNvSpPr>
            <a:spLocks/>
          </p:cNvSpPr>
          <p:nvPr/>
        </p:nvSpPr>
        <p:spPr>
          <a:xfrm>
            <a:off x="8100760" y="3281422"/>
            <a:ext cx="216000" cy="214895"/>
          </a:xfrm>
          <a:prstGeom prst="rect">
            <a:avLst/>
          </a:prstGeom>
          <a:solidFill>
            <a:srgbClr val="00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C9FA224-2750-4DAC-A518-5B6FECD2392E}"/>
              </a:ext>
            </a:extLst>
          </p:cNvPr>
          <p:cNvSpPr>
            <a:spLocks noChangeAspect="1"/>
          </p:cNvSpPr>
          <p:nvPr/>
        </p:nvSpPr>
        <p:spPr>
          <a:xfrm>
            <a:off x="3436842" y="1598298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5A9391-D1D7-4C5A-87ED-0C7781A28D49}"/>
              </a:ext>
            </a:extLst>
          </p:cNvPr>
          <p:cNvSpPr>
            <a:spLocks/>
          </p:cNvSpPr>
          <p:nvPr/>
        </p:nvSpPr>
        <p:spPr>
          <a:xfrm>
            <a:off x="4593410" y="2751589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DDFC111-C3FF-4990-BD64-8B1C3B8C6871}"/>
              </a:ext>
            </a:extLst>
          </p:cNvPr>
          <p:cNvSpPr>
            <a:spLocks/>
          </p:cNvSpPr>
          <p:nvPr/>
        </p:nvSpPr>
        <p:spPr>
          <a:xfrm>
            <a:off x="4045717" y="2448693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9DA2293-AE10-4DC9-BCA9-DF8C3DA59218}"/>
              </a:ext>
            </a:extLst>
          </p:cNvPr>
          <p:cNvSpPr>
            <a:spLocks/>
          </p:cNvSpPr>
          <p:nvPr/>
        </p:nvSpPr>
        <p:spPr>
          <a:xfrm>
            <a:off x="4498385" y="204067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3B87DD9-9057-45DC-9463-EF18D78309FA}"/>
              </a:ext>
            </a:extLst>
          </p:cNvPr>
          <p:cNvSpPr>
            <a:spLocks/>
          </p:cNvSpPr>
          <p:nvPr/>
        </p:nvSpPr>
        <p:spPr>
          <a:xfrm>
            <a:off x="3783035" y="285903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2492C58-6E61-4142-B52A-0F0B57AA32B6}"/>
              </a:ext>
            </a:extLst>
          </p:cNvPr>
          <p:cNvSpPr>
            <a:spLocks/>
          </p:cNvSpPr>
          <p:nvPr/>
        </p:nvSpPr>
        <p:spPr>
          <a:xfrm>
            <a:off x="3871058" y="194497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44BFD43-FB68-4A34-89BC-F4F67991C9F9}"/>
              </a:ext>
            </a:extLst>
          </p:cNvPr>
          <p:cNvSpPr>
            <a:spLocks/>
          </p:cNvSpPr>
          <p:nvPr/>
        </p:nvSpPr>
        <p:spPr>
          <a:xfrm>
            <a:off x="4289533" y="3053834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07F679D-15AC-4204-9180-D4CFD1F50A94}"/>
              </a:ext>
            </a:extLst>
          </p:cNvPr>
          <p:cNvSpPr>
            <a:spLocks noChangeAspect="1"/>
          </p:cNvSpPr>
          <p:nvPr/>
        </p:nvSpPr>
        <p:spPr>
          <a:xfrm>
            <a:off x="4653005" y="3417022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7D64747-6CC3-4FEE-BC31-985BCC912043}"/>
              </a:ext>
            </a:extLst>
          </p:cNvPr>
          <p:cNvSpPr>
            <a:spLocks noChangeAspect="1"/>
          </p:cNvSpPr>
          <p:nvPr/>
        </p:nvSpPr>
        <p:spPr>
          <a:xfrm>
            <a:off x="6958714" y="1717589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3F1158B-5A4E-4853-8D65-5B98ED2359FE}"/>
              </a:ext>
            </a:extLst>
          </p:cNvPr>
          <p:cNvSpPr>
            <a:spLocks noChangeAspect="1"/>
          </p:cNvSpPr>
          <p:nvPr/>
        </p:nvSpPr>
        <p:spPr>
          <a:xfrm>
            <a:off x="7190693" y="4089122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4B51E3A-7DD9-466C-8CCE-19A5E38C751F}"/>
              </a:ext>
            </a:extLst>
          </p:cNvPr>
          <p:cNvSpPr>
            <a:spLocks/>
          </p:cNvSpPr>
          <p:nvPr/>
        </p:nvSpPr>
        <p:spPr>
          <a:xfrm>
            <a:off x="7942845" y="2022902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305200-AFEC-4289-B7C7-36D0E1E372E0}"/>
              </a:ext>
            </a:extLst>
          </p:cNvPr>
          <p:cNvSpPr>
            <a:spLocks/>
          </p:cNvSpPr>
          <p:nvPr/>
        </p:nvSpPr>
        <p:spPr>
          <a:xfrm>
            <a:off x="8453007" y="2734902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DA58F696-5F31-4873-82CB-CE2BA3A793ED}"/>
              </a:ext>
            </a:extLst>
          </p:cNvPr>
          <p:cNvSpPr>
            <a:spLocks/>
          </p:cNvSpPr>
          <p:nvPr/>
        </p:nvSpPr>
        <p:spPr>
          <a:xfrm rot="20567208">
            <a:off x="7595349" y="2928760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49B9BE2F-6ACA-474E-9C9C-343B78AD8112}"/>
              </a:ext>
            </a:extLst>
          </p:cNvPr>
          <p:cNvSpPr>
            <a:spLocks/>
          </p:cNvSpPr>
          <p:nvPr/>
        </p:nvSpPr>
        <p:spPr>
          <a:xfrm>
            <a:off x="7429974" y="2494548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1A8514EB-B38B-473B-8C40-7639F84C1048}"/>
              </a:ext>
            </a:extLst>
          </p:cNvPr>
          <p:cNvSpPr>
            <a:spLocks/>
          </p:cNvSpPr>
          <p:nvPr/>
        </p:nvSpPr>
        <p:spPr>
          <a:xfrm rot="18817328">
            <a:off x="7949944" y="3366622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38704F8C-3243-43BF-9535-BB3467B06083}"/>
              </a:ext>
            </a:extLst>
          </p:cNvPr>
          <p:cNvGrpSpPr>
            <a:grpSpLocks/>
          </p:cNvGrpSpPr>
          <p:nvPr/>
        </p:nvGrpSpPr>
        <p:grpSpPr>
          <a:xfrm>
            <a:off x="3716693" y="4696544"/>
            <a:ext cx="360000" cy="360000"/>
            <a:chOff x="3524188" y="4643991"/>
            <a:chExt cx="730561" cy="668998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4D42FF2-1D56-40D7-85BE-08384FA167E4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6AAD71A-1EB7-4196-BD03-C13A47B9F6F2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D0E5BD2-28D8-44DD-976D-642F3B42D247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DD787CD-B948-40E3-8D58-CD4ADD8D5339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矩形 1023">
              <a:extLst>
                <a:ext uri="{FF2B5EF4-FFF2-40B4-BE49-F238E27FC236}">
                  <a16:creationId xmlns:a16="http://schemas.microsoft.com/office/drawing/2014/main" id="{C06AA89C-A6A5-4185-893F-962D6A24A520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A584C730-A65D-43B6-B75C-8FF7E9856010}"/>
              </a:ext>
            </a:extLst>
          </p:cNvPr>
          <p:cNvGrpSpPr>
            <a:grpSpLocks/>
          </p:cNvGrpSpPr>
          <p:nvPr/>
        </p:nvGrpSpPr>
        <p:grpSpPr>
          <a:xfrm>
            <a:off x="3712609" y="3988497"/>
            <a:ext cx="360000" cy="360000"/>
            <a:chOff x="3524188" y="4643991"/>
            <a:chExt cx="730561" cy="668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6BFB459-5FB7-4869-927C-82A790920D78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DDBC205-9293-410E-AE6C-EE1BF2DFE76A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4BF509F-A5CF-4BAE-A878-F78EFE6BACF8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208D23E-E178-4AD5-BBFA-7CD5EED1284A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403C191-9DD7-4C3B-8A4F-722E0EB867A5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E91996D2-9986-4217-9819-22BB18580B48}"/>
              </a:ext>
            </a:extLst>
          </p:cNvPr>
          <p:cNvSpPr>
            <a:spLocks/>
          </p:cNvSpPr>
          <p:nvPr/>
        </p:nvSpPr>
        <p:spPr>
          <a:xfrm>
            <a:off x="3442430" y="3429000"/>
            <a:ext cx="216000" cy="2148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F2216F47-57C5-421F-B2B7-35ECAB86252A}"/>
              </a:ext>
            </a:extLst>
          </p:cNvPr>
          <p:cNvSpPr/>
          <p:nvPr/>
        </p:nvSpPr>
        <p:spPr>
          <a:xfrm>
            <a:off x="4631470" y="4712688"/>
            <a:ext cx="2929061" cy="7119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62C68D-D534-49D8-A093-120CF69D8A6D}"/>
              </a:ext>
            </a:extLst>
          </p:cNvPr>
          <p:cNvGrpSpPr/>
          <p:nvPr/>
        </p:nvGrpSpPr>
        <p:grpSpPr>
          <a:xfrm>
            <a:off x="5043144" y="4838095"/>
            <a:ext cx="2105709" cy="255768"/>
            <a:chOff x="5069226" y="4826989"/>
            <a:chExt cx="2105709" cy="25576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F1727E-F0DF-4843-B3E2-355B48CFF0B1}"/>
                </a:ext>
              </a:extLst>
            </p:cNvPr>
            <p:cNvSpPr>
              <a:spLocks/>
            </p:cNvSpPr>
            <p:nvPr/>
          </p:nvSpPr>
          <p:spPr>
            <a:xfrm>
              <a:off x="5069226" y="4830757"/>
              <a:ext cx="253296" cy="2520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71EA78F-4F94-4FC3-9F88-568E99C85022}"/>
                </a:ext>
              </a:extLst>
            </p:cNvPr>
            <p:cNvSpPr>
              <a:spLocks/>
            </p:cNvSpPr>
            <p:nvPr/>
          </p:nvSpPr>
          <p:spPr>
            <a:xfrm>
              <a:off x="5532329" y="4830757"/>
              <a:ext cx="253296" cy="252000"/>
            </a:xfrm>
            <a:prstGeom prst="ellipse">
              <a:avLst/>
            </a:prstGeom>
            <a:solidFill>
              <a:srgbClr val="00BEA9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6436CA4-3485-4D26-B5E6-476F4764B259}"/>
                </a:ext>
              </a:extLst>
            </p:cNvPr>
            <p:cNvSpPr>
              <a:spLocks/>
            </p:cNvSpPr>
            <p:nvPr/>
          </p:nvSpPr>
          <p:spPr>
            <a:xfrm>
              <a:off x="5995432" y="4830756"/>
              <a:ext cx="253296" cy="252000"/>
            </a:xfrm>
            <a:prstGeom prst="ellipse">
              <a:avLst/>
            </a:prstGeom>
            <a:solidFill>
              <a:srgbClr val="09CCFF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7952DF9-B0C5-41F6-A3D2-F73D956229D1}"/>
                </a:ext>
              </a:extLst>
            </p:cNvPr>
            <p:cNvSpPr>
              <a:spLocks/>
            </p:cNvSpPr>
            <p:nvPr/>
          </p:nvSpPr>
          <p:spPr>
            <a:xfrm>
              <a:off x="6458535" y="4826989"/>
              <a:ext cx="253296" cy="2520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CF60249-19EB-4E24-8AEE-AF697A4FD441}"/>
                </a:ext>
              </a:extLst>
            </p:cNvPr>
            <p:cNvSpPr>
              <a:spLocks/>
            </p:cNvSpPr>
            <p:nvPr/>
          </p:nvSpPr>
          <p:spPr>
            <a:xfrm>
              <a:off x="6921639" y="4827675"/>
              <a:ext cx="253296" cy="2520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12CC309-AE7B-425E-853B-6F3AD5153867}"/>
              </a:ext>
            </a:extLst>
          </p:cNvPr>
          <p:cNvSpPr txBox="1"/>
          <p:nvPr/>
        </p:nvSpPr>
        <p:spPr>
          <a:xfrm>
            <a:off x="4965822" y="5149087"/>
            <a:ext cx="2276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100      100       240      160      180</a:t>
            </a:r>
            <a:endParaRPr lang="zh-CN" altLang="en-US" sz="1000">
              <a:solidFill>
                <a:schemeClr val="tx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0253330-2C9F-4BC3-9124-EA65599DD37B}"/>
              </a:ext>
            </a:extLst>
          </p:cNvPr>
          <p:cNvGrpSpPr>
            <a:grpSpLocks/>
          </p:cNvGrpSpPr>
          <p:nvPr/>
        </p:nvGrpSpPr>
        <p:grpSpPr>
          <a:xfrm>
            <a:off x="3713382" y="4345292"/>
            <a:ext cx="360000" cy="360000"/>
            <a:chOff x="3524188" y="4643991"/>
            <a:chExt cx="730561" cy="668998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7E26FB8-07A9-4130-A50D-3BB374E8EDFA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5AA1C6F-CD5F-468F-95E7-0CC931D7A485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B0F148CF-7A00-4C78-A147-E2ED32315F98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06316777-A80C-40C4-8704-3D051240E65B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E26E1B7-A436-4979-B1EE-2A4879A002C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D28CB90C-67C9-4D94-BAA3-622004724EB6}"/>
              </a:ext>
            </a:extLst>
          </p:cNvPr>
          <p:cNvGrpSpPr>
            <a:grpSpLocks/>
          </p:cNvGrpSpPr>
          <p:nvPr/>
        </p:nvGrpSpPr>
        <p:grpSpPr>
          <a:xfrm>
            <a:off x="4068182" y="3987266"/>
            <a:ext cx="360000" cy="360000"/>
            <a:chOff x="3524188" y="4643991"/>
            <a:chExt cx="730561" cy="66899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BA064DCB-3059-4CCB-8AE9-83C33A32A2E1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69802BD-4863-4004-9871-6133628E1BBD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77046CF-E426-44B0-A29B-29E78D32822C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9D398B-613E-4781-BD97-385361D388DB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96FAD2E-D131-45C3-95DA-6B24926C174A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CD9087A4-B72E-477D-8CA3-FFABD3BC4D4A}"/>
              </a:ext>
            </a:extLst>
          </p:cNvPr>
          <p:cNvGrpSpPr>
            <a:grpSpLocks/>
          </p:cNvGrpSpPr>
          <p:nvPr/>
        </p:nvGrpSpPr>
        <p:grpSpPr>
          <a:xfrm>
            <a:off x="4422368" y="3989596"/>
            <a:ext cx="360000" cy="360000"/>
            <a:chOff x="3524188" y="4643991"/>
            <a:chExt cx="730561" cy="668998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FAEB020-8FA8-4249-AE8E-BDFC75793BEC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56D78AB-E344-4C48-878B-CDF2FAA34ED1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A9C0894-4DF1-4865-9B5C-6DFEEF34E707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C206F496-208E-4B9F-AF6C-320555EB5D20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D28C26F-7059-4950-98DD-4C40EA87D232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6DAD8F29-D382-4962-AA54-53739AFBB236}"/>
              </a:ext>
            </a:extLst>
          </p:cNvPr>
          <p:cNvGrpSpPr>
            <a:grpSpLocks/>
          </p:cNvGrpSpPr>
          <p:nvPr/>
        </p:nvGrpSpPr>
        <p:grpSpPr>
          <a:xfrm>
            <a:off x="3714863" y="5068651"/>
            <a:ext cx="360000" cy="360000"/>
            <a:chOff x="3524188" y="4643991"/>
            <a:chExt cx="730561" cy="668998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30380D-0DB8-4F3C-A565-3B39A0E52E7F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EC6D08F-7B34-4BA4-A027-5D2D9251B20A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43BA891-98BC-4FC4-B06D-9B7719B51FB5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B1ED4AC-8ECE-4DA2-B93A-DE5BE42D6DBE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125CEE1-7DBE-47FA-A469-AA6B082E7C1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55013866-1697-4B6A-90E9-50DD827077AE}"/>
              </a:ext>
            </a:extLst>
          </p:cNvPr>
          <p:cNvGrpSpPr>
            <a:grpSpLocks/>
          </p:cNvGrpSpPr>
          <p:nvPr/>
        </p:nvGrpSpPr>
        <p:grpSpPr>
          <a:xfrm>
            <a:off x="5448059" y="2571589"/>
            <a:ext cx="360000" cy="360000"/>
            <a:chOff x="3524188" y="4643991"/>
            <a:chExt cx="730561" cy="668998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40142D0-C08B-42DE-8303-26989C1AE064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A508B5F-9BF1-4B68-BE63-0B009368164F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7F18A53-333C-4AFC-B1B2-A146F11546DF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BAFAF5A-66A6-4586-9219-C2466547C812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FCF5889-0298-4E1B-93B0-C8B117C93422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BEC6BFA1-B1FB-4936-BF71-69D823CE3D6D}"/>
              </a:ext>
            </a:extLst>
          </p:cNvPr>
          <p:cNvGrpSpPr>
            <a:grpSpLocks/>
          </p:cNvGrpSpPr>
          <p:nvPr/>
        </p:nvGrpSpPr>
        <p:grpSpPr>
          <a:xfrm>
            <a:off x="5806432" y="2574244"/>
            <a:ext cx="360000" cy="360000"/>
            <a:chOff x="3524188" y="4643991"/>
            <a:chExt cx="730561" cy="668998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E39A38B2-E4E6-4975-86FF-9FD944F0D9A0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6B89005-3318-49D4-B294-4BAF11FFE8B8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4F3AAD3-BBDA-4BBF-9D2F-DC661F4B588A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C46E843-E8F1-460C-97DE-8FC11FFE7F16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CA24943-AC23-41CC-BA25-2F55753220B0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5C07226F-4A55-41C6-ACCE-92EA1BDE9D82}"/>
              </a:ext>
            </a:extLst>
          </p:cNvPr>
          <p:cNvGrpSpPr>
            <a:grpSpLocks/>
          </p:cNvGrpSpPr>
          <p:nvPr/>
        </p:nvGrpSpPr>
        <p:grpSpPr>
          <a:xfrm>
            <a:off x="6156763" y="2574294"/>
            <a:ext cx="360000" cy="360000"/>
            <a:chOff x="3524188" y="4643991"/>
            <a:chExt cx="730561" cy="668998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8DE62A7-5B1E-458F-9BEA-6C6CD0D4BF3B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87DF342B-7691-4EFC-9B38-75B3BCE1E759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F0E2004-819F-4F97-AC51-6AFA9EF99FE2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EB174E2-0B46-47F6-8189-CB2909B13A0E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04A1BAD-1D3A-48A1-9964-E9F9ECCD39C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7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1BC5B92F-6588-4247-895D-EBA6AA9B00CC}"/>
              </a:ext>
            </a:extLst>
          </p:cNvPr>
          <p:cNvGrpSpPr/>
          <p:nvPr/>
        </p:nvGrpSpPr>
        <p:grpSpPr>
          <a:xfrm>
            <a:off x="6589462" y="2490662"/>
            <a:ext cx="720000" cy="752563"/>
            <a:chOff x="6589462" y="2490662"/>
            <a:chExt cx="720000" cy="7525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D9E17CC-C79B-4D9D-87CB-2E287ABE3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9462" y="2523225"/>
              <a:ext cx="720000" cy="720000"/>
            </a:xfrm>
            <a:prstGeom prst="ellipse">
              <a:avLst/>
            </a:prstGeom>
            <a:solidFill>
              <a:srgbClr val="FFC000"/>
            </a:solidFill>
            <a:ln w="101600">
              <a:solidFill>
                <a:srgbClr val="FFFA6F"/>
              </a:solidFill>
            </a:ln>
            <a:effectLst>
              <a:outerShdw blurRad="304800" algn="ctr" rotWithShape="0">
                <a:srgbClr val="FFC00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E7811D0-11E3-4CD1-A28B-F8496F445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354" y="2490662"/>
              <a:ext cx="654229" cy="694847"/>
            </a:xfrm>
            <a:custGeom>
              <a:avLst/>
              <a:gdLst>
                <a:gd name="connsiteX0" fmla="*/ 412168 w 654229"/>
                <a:gd name="connsiteY0" fmla="*/ 0 h 694847"/>
                <a:gd name="connsiteX1" fmla="*/ 471606 w 654229"/>
                <a:gd name="connsiteY1" fmla="*/ 18451 h 694847"/>
                <a:gd name="connsiteX2" fmla="*/ 629995 w 654229"/>
                <a:gd name="connsiteY2" fmla="*/ 148880 h 694847"/>
                <a:gd name="connsiteX3" fmla="*/ 654229 w 654229"/>
                <a:gd name="connsiteY3" fmla="*/ 193527 h 694847"/>
                <a:gd name="connsiteX4" fmla="*/ 233154 w 654229"/>
                <a:gd name="connsiteY4" fmla="*/ 694847 h 694847"/>
                <a:gd name="connsiteX5" fmla="*/ 191349 w 654229"/>
                <a:gd name="connsiteY5" fmla="*/ 681870 h 694847"/>
                <a:gd name="connsiteX6" fmla="*/ 32959 w 654229"/>
                <a:gd name="connsiteY6" fmla="*/ 551440 h 694847"/>
                <a:gd name="connsiteX7" fmla="*/ 0 w 654229"/>
                <a:gd name="connsiteY7" fmla="*/ 490716 h 694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229" h="694847">
                  <a:moveTo>
                    <a:pt x="412168" y="0"/>
                  </a:moveTo>
                  <a:lnTo>
                    <a:pt x="471606" y="18451"/>
                  </a:lnTo>
                  <a:cubicBezTo>
                    <a:pt x="536210" y="45776"/>
                    <a:pt x="591178" y="91424"/>
                    <a:pt x="629995" y="148880"/>
                  </a:cubicBezTo>
                  <a:lnTo>
                    <a:pt x="654229" y="193527"/>
                  </a:lnTo>
                  <a:lnTo>
                    <a:pt x="233154" y="694847"/>
                  </a:lnTo>
                  <a:lnTo>
                    <a:pt x="191349" y="681870"/>
                  </a:lnTo>
                  <a:cubicBezTo>
                    <a:pt x="126744" y="654544"/>
                    <a:pt x="71776" y="608896"/>
                    <a:pt x="32959" y="551440"/>
                  </a:cubicBezTo>
                  <a:lnTo>
                    <a:pt x="0" y="4907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F81D093-7827-4D7B-B8F6-D7724867D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9462" y="2523225"/>
              <a:ext cx="720000" cy="720000"/>
            </a:xfrm>
            <a:prstGeom prst="ellipse">
              <a:avLst/>
            </a:prstGeom>
            <a:gradFill>
              <a:gsLst>
                <a:gs pos="0">
                  <a:srgbClr val="FFE389"/>
                </a:gs>
                <a:gs pos="100000">
                  <a:srgbClr val="FFC000"/>
                </a:gs>
              </a:gsLst>
              <a:path path="circle">
                <a:fillToRect l="100000" b="100000"/>
              </a:path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36B508C-E9CA-4B18-8F9F-012330ADA4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3602" y="2667225"/>
              <a:ext cx="499346" cy="432000"/>
              <a:chOff x="6801326" y="2733942"/>
              <a:chExt cx="351861" cy="30440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6BA13D6-75BD-4334-9F86-5F958286525B}"/>
                  </a:ext>
                </a:extLst>
              </p:cNvPr>
              <p:cNvGrpSpPr/>
              <p:nvPr/>
            </p:nvGrpSpPr>
            <p:grpSpPr>
              <a:xfrm>
                <a:off x="6801326" y="2756379"/>
                <a:ext cx="300029" cy="259533"/>
                <a:chOff x="6736583" y="2842612"/>
                <a:chExt cx="300029" cy="259533"/>
              </a:xfrm>
            </p:grpSpPr>
            <p:sp>
              <p:nvSpPr>
                <p:cNvPr id="22" name="直角三角形 21">
                  <a:extLst>
                    <a:ext uri="{FF2B5EF4-FFF2-40B4-BE49-F238E27FC236}">
                      <a16:creationId xmlns:a16="http://schemas.microsoft.com/office/drawing/2014/main" id="{267273BF-CDD1-4CCA-835D-C6B0E6412599}"/>
                    </a:ext>
                  </a:extLst>
                </p:cNvPr>
                <p:cNvSpPr/>
                <p:nvPr/>
              </p:nvSpPr>
              <p:spPr>
                <a:xfrm rot="20578568">
                  <a:off x="6736583" y="2842612"/>
                  <a:ext cx="206734" cy="239740"/>
                </a:xfrm>
                <a:prstGeom prst="rt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17558554-63C1-45C4-9E9D-7C99BEF45688}"/>
                    </a:ext>
                  </a:extLst>
                </p:cNvPr>
                <p:cNvSpPr/>
                <p:nvPr/>
              </p:nvSpPr>
              <p:spPr>
                <a:xfrm>
                  <a:off x="6774511" y="2862404"/>
                  <a:ext cx="224171" cy="239741"/>
                </a:xfrm>
                <a:prstGeom prst="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直角三角形 24">
                  <a:extLst>
                    <a:ext uri="{FF2B5EF4-FFF2-40B4-BE49-F238E27FC236}">
                      <a16:creationId xmlns:a16="http://schemas.microsoft.com/office/drawing/2014/main" id="{DA6ECD08-0AEC-4219-B1A5-3C9B9EB0CA55}"/>
                    </a:ext>
                  </a:extLst>
                </p:cNvPr>
                <p:cNvSpPr/>
                <p:nvPr/>
              </p:nvSpPr>
              <p:spPr>
                <a:xfrm rot="1020000" flipH="1">
                  <a:off x="6831412" y="2842863"/>
                  <a:ext cx="205200" cy="239740"/>
                </a:xfrm>
                <a:prstGeom prst="rt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D9B378D-E84D-4A70-8285-6E5A78E53427}"/>
                  </a:ext>
                </a:extLst>
              </p:cNvPr>
              <p:cNvSpPr/>
              <p:nvPr/>
            </p:nvSpPr>
            <p:spPr>
              <a:xfrm rot="20578568">
                <a:off x="6807752" y="2733942"/>
                <a:ext cx="345435" cy="304406"/>
              </a:xfrm>
              <a:custGeom>
                <a:avLst/>
                <a:gdLst>
                  <a:gd name="connsiteX0" fmla="*/ 177364 w 345435"/>
                  <a:gd name="connsiteY0" fmla="*/ 37834 h 304406"/>
                  <a:gd name="connsiteX1" fmla="*/ 192880 w 345435"/>
                  <a:gd name="connsiteY1" fmla="*/ 147772 h 304406"/>
                  <a:gd name="connsiteX2" fmla="*/ 345435 w 345435"/>
                  <a:gd name="connsiteY2" fmla="*/ 105708 h 304406"/>
                  <a:gd name="connsiteX3" fmla="*/ 214348 w 345435"/>
                  <a:gd name="connsiteY3" fmla="*/ 299879 h 304406"/>
                  <a:gd name="connsiteX4" fmla="*/ 214349 w 345435"/>
                  <a:gd name="connsiteY4" fmla="*/ 299885 h 304406"/>
                  <a:gd name="connsiteX5" fmla="*/ 214344 w 345435"/>
                  <a:gd name="connsiteY5" fmla="*/ 299884 h 304406"/>
                  <a:gd name="connsiteX6" fmla="*/ 211292 w 345435"/>
                  <a:gd name="connsiteY6" fmla="*/ 304406 h 304406"/>
                  <a:gd name="connsiteX7" fmla="*/ 196502 w 345435"/>
                  <a:gd name="connsiteY7" fmla="*/ 294421 h 304406"/>
                  <a:gd name="connsiteX8" fmla="*/ 17915 w 345435"/>
                  <a:gd name="connsiteY8" fmla="*/ 239740 h 304406"/>
                  <a:gd name="connsiteX9" fmla="*/ 94 w 345435"/>
                  <a:gd name="connsiteY9" fmla="*/ 239740 h 304406"/>
                  <a:gd name="connsiteX10" fmla="*/ 94 w 345435"/>
                  <a:gd name="connsiteY10" fmla="*/ 234283 h 304406"/>
                  <a:gd name="connsiteX11" fmla="*/ 0 w 345435"/>
                  <a:gd name="connsiteY11" fmla="*/ 234255 h 304406"/>
                  <a:gd name="connsiteX12" fmla="*/ 94 w 345435"/>
                  <a:gd name="connsiteY12" fmla="*/ 234151 h 304406"/>
                  <a:gd name="connsiteX13" fmla="*/ 94 w 345435"/>
                  <a:gd name="connsiteY13" fmla="*/ 0 h 304406"/>
                  <a:gd name="connsiteX14" fmla="*/ 103376 w 345435"/>
                  <a:gd name="connsiteY14" fmla="*/ 119772 h 3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435" h="304406">
                    <a:moveTo>
                      <a:pt x="177364" y="37834"/>
                    </a:moveTo>
                    <a:lnTo>
                      <a:pt x="192880" y="147772"/>
                    </a:lnTo>
                    <a:lnTo>
                      <a:pt x="345435" y="105708"/>
                    </a:lnTo>
                    <a:lnTo>
                      <a:pt x="214348" y="299879"/>
                    </a:lnTo>
                    <a:lnTo>
                      <a:pt x="214349" y="299885"/>
                    </a:lnTo>
                    <a:lnTo>
                      <a:pt x="214344" y="299884"/>
                    </a:lnTo>
                    <a:lnTo>
                      <a:pt x="211292" y="304406"/>
                    </a:lnTo>
                    <a:lnTo>
                      <a:pt x="196502" y="294421"/>
                    </a:lnTo>
                    <a:lnTo>
                      <a:pt x="17915" y="239740"/>
                    </a:lnTo>
                    <a:lnTo>
                      <a:pt x="94" y="239740"/>
                    </a:lnTo>
                    <a:lnTo>
                      <a:pt x="94" y="234283"/>
                    </a:lnTo>
                    <a:lnTo>
                      <a:pt x="0" y="234255"/>
                    </a:lnTo>
                    <a:lnTo>
                      <a:pt x="94" y="234151"/>
                    </a:lnTo>
                    <a:lnTo>
                      <a:pt x="94" y="0"/>
                    </a:lnTo>
                    <a:lnTo>
                      <a:pt x="103376" y="119772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6A09CC9-AA3E-48E0-B006-0ED919879476}"/>
              </a:ext>
            </a:extLst>
          </p:cNvPr>
          <p:cNvGrpSpPr>
            <a:grpSpLocks/>
          </p:cNvGrpSpPr>
          <p:nvPr/>
        </p:nvGrpSpPr>
        <p:grpSpPr>
          <a:xfrm>
            <a:off x="4933172" y="3995974"/>
            <a:ext cx="360000" cy="360000"/>
            <a:chOff x="3534749" y="4643991"/>
            <a:chExt cx="720000" cy="668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0B4243-D882-4335-9B98-8A821CB4CDCB}"/>
                </a:ext>
              </a:extLst>
            </p:cNvPr>
            <p:cNvSpPr/>
            <p:nvPr/>
          </p:nvSpPr>
          <p:spPr>
            <a:xfrm>
              <a:off x="3534749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6831ABD-3724-47A8-8A9A-D6B57FBE2CF9}"/>
                </a:ext>
              </a:extLst>
            </p:cNvPr>
            <p:cNvSpPr/>
            <p:nvPr/>
          </p:nvSpPr>
          <p:spPr>
            <a:xfrm>
              <a:off x="3536539" y="5148575"/>
              <a:ext cx="466993" cy="164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08C96A6-91EA-4637-BE53-0206B50DA1D1}"/>
                </a:ext>
              </a:extLst>
            </p:cNvPr>
            <p:cNvSpPr/>
            <p:nvPr/>
          </p:nvSpPr>
          <p:spPr>
            <a:xfrm>
              <a:off x="3787756" y="4976537"/>
              <a:ext cx="466993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6BF4F35-E4BB-45E7-9DD4-F5F10D204806}"/>
                </a:ext>
              </a:extLst>
            </p:cNvPr>
            <p:cNvSpPr/>
            <p:nvPr/>
          </p:nvSpPr>
          <p:spPr>
            <a:xfrm>
              <a:off x="3536539" y="4816031"/>
              <a:ext cx="466993" cy="1605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2150F8-6823-4609-AFF4-33C9A00878C8}"/>
                </a:ext>
              </a:extLst>
            </p:cNvPr>
            <p:cNvSpPr/>
            <p:nvPr/>
          </p:nvSpPr>
          <p:spPr>
            <a:xfrm>
              <a:off x="3787756" y="4643991"/>
              <a:ext cx="466993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332B235-3796-4067-B4D6-98E1AF72694C}"/>
              </a:ext>
            </a:extLst>
          </p:cNvPr>
          <p:cNvGrpSpPr/>
          <p:nvPr/>
        </p:nvGrpSpPr>
        <p:grpSpPr>
          <a:xfrm>
            <a:off x="5428395" y="3995974"/>
            <a:ext cx="360000" cy="360000"/>
            <a:chOff x="5428395" y="3995974"/>
            <a:chExt cx="360000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8D170A6-BD96-43AB-9291-B4F6AE841E35}"/>
                </a:ext>
              </a:extLst>
            </p:cNvPr>
            <p:cNvSpPr/>
            <p:nvPr/>
          </p:nvSpPr>
          <p:spPr>
            <a:xfrm>
              <a:off x="5428395" y="3995974"/>
              <a:ext cx="360000" cy="360000"/>
            </a:xfrm>
            <a:prstGeom prst="rect">
              <a:avLst/>
            </a:prstGeom>
            <a:solidFill>
              <a:srgbClr val="FFD44B"/>
            </a:solidFill>
            <a:ln>
              <a:noFill/>
            </a:ln>
            <a:effectLst>
              <a:outerShdw blurRad="101600" dist="38100" dir="5400000" algn="t" rotWithShape="0">
                <a:srgbClr val="FFCD2D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380003F-E0E9-4107-8286-CC6DA82B0FEE}"/>
                </a:ext>
              </a:extLst>
            </p:cNvPr>
            <p:cNvSpPr/>
            <p:nvPr/>
          </p:nvSpPr>
          <p:spPr>
            <a:xfrm>
              <a:off x="5428395" y="3995974"/>
              <a:ext cx="360000" cy="360000"/>
            </a:xfrm>
            <a:prstGeom prst="rect">
              <a:avLst/>
            </a:prstGeom>
            <a:gradFill flip="none" rotWithShape="1">
              <a:gsLst>
                <a:gs pos="100000">
                  <a:srgbClr val="FFFF00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F2C12AB-4516-4256-AE4A-79A4F86EAA1F}"/>
              </a:ext>
            </a:extLst>
          </p:cNvPr>
          <p:cNvGrpSpPr/>
          <p:nvPr/>
        </p:nvGrpSpPr>
        <p:grpSpPr>
          <a:xfrm>
            <a:off x="4927705" y="4833102"/>
            <a:ext cx="360000" cy="360000"/>
            <a:chOff x="4927603" y="4675335"/>
            <a:chExt cx="360000" cy="36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284E56A-48AE-40FD-8ECE-DFB6FF46FA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927603" y="4675335"/>
              <a:ext cx="360000" cy="360000"/>
              <a:chOff x="3534749" y="4643991"/>
              <a:chExt cx="720000" cy="668998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477023-FF63-4F0D-8C3A-42547E9D5A74}"/>
                  </a:ext>
                </a:extLst>
              </p:cNvPr>
              <p:cNvSpPr/>
              <p:nvPr/>
            </p:nvSpPr>
            <p:spPr>
              <a:xfrm>
                <a:off x="3534749" y="4643991"/>
                <a:ext cx="720000" cy="66899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rgbClr val="FF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60CD3E7-ADE7-4932-81F2-401674C732A1}"/>
                  </a:ext>
                </a:extLst>
              </p:cNvPr>
              <p:cNvSpPr/>
              <p:nvPr/>
            </p:nvSpPr>
            <p:spPr>
              <a:xfrm>
                <a:off x="3634025" y="4744188"/>
                <a:ext cx="504000" cy="468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C7750A-6E16-4BD7-9E32-8C432E89E9D3}"/>
                </a:ext>
              </a:extLst>
            </p:cNvPr>
            <p:cNvSpPr/>
            <p:nvPr/>
          </p:nvSpPr>
          <p:spPr>
            <a:xfrm>
              <a:off x="5075214" y="4826535"/>
              <a:ext cx="56055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rgbClr val="FF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AD5F5FA-79CC-4528-ACB0-5D53D1FE0600}"/>
              </a:ext>
            </a:extLst>
          </p:cNvPr>
          <p:cNvGrpSpPr>
            <a:grpSpLocks/>
          </p:cNvGrpSpPr>
          <p:nvPr/>
        </p:nvGrpSpPr>
        <p:grpSpPr>
          <a:xfrm>
            <a:off x="5916000" y="3995974"/>
            <a:ext cx="360000" cy="360000"/>
            <a:chOff x="3534749" y="4643991"/>
            <a:chExt cx="720000" cy="66899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D1C83E8-0117-4C3A-8AC0-A1015412EA85}"/>
                </a:ext>
              </a:extLst>
            </p:cNvPr>
            <p:cNvSpPr/>
            <p:nvPr/>
          </p:nvSpPr>
          <p:spPr>
            <a:xfrm>
              <a:off x="3534749" y="4643991"/>
              <a:ext cx="720000" cy="668998"/>
            </a:xfrm>
            <a:prstGeom prst="rect">
              <a:avLst/>
            </a:prstGeom>
            <a:solidFill>
              <a:srgbClr val="00AC98"/>
            </a:solidFill>
            <a:ln>
              <a:noFill/>
            </a:ln>
            <a:effectLst>
              <a:outerShdw blurRad="101600" dist="38100" dir="5400000" algn="t" rotWithShape="0">
                <a:srgbClr val="32CAB9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657285-FC9D-454F-B4C2-04BF5F87BCF8}"/>
                </a:ext>
              </a:extLst>
            </p:cNvPr>
            <p:cNvSpPr/>
            <p:nvPr/>
          </p:nvSpPr>
          <p:spPr>
            <a:xfrm>
              <a:off x="3534749" y="4643991"/>
              <a:ext cx="718210" cy="256934"/>
            </a:xfrm>
            <a:prstGeom prst="rect">
              <a:avLst/>
            </a:pr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58CAD76-A1D6-4651-93A4-251DAC646111}"/>
                </a:ext>
              </a:extLst>
            </p:cNvPr>
            <p:cNvSpPr/>
            <p:nvPr/>
          </p:nvSpPr>
          <p:spPr>
            <a:xfrm>
              <a:off x="3803649" y="4830251"/>
              <a:ext cx="182198" cy="164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A8405886-0F15-4D8A-9651-EC888073B224}"/>
              </a:ext>
            </a:extLst>
          </p:cNvPr>
          <p:cNvSpPr txBox="1"/>
          <p:nvPr/>
        </p:nvSpPr>
        <p:spPr>
          <a:xfrm>
            <a:off x="4929915" y="442166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wall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8BDAC7B-DCB6-48D5-BA6D-9B7A5ECC05E4}"/>
              </a:ext>
            </a:extLst>
          </p:cNvPr>
          <p:cNvSpPr txBox="1"/>
          <p:nvPr/>
        </p:nvSpPr>
        <p:spPr>
          <a:xfrm>
            <a:off x="5411368" y="4421660"/>
            <a:ext cx="3770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gold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4A2646-70FA-4281-82D6-C584DE7C76E1}"/>
              </a:ext>
            </a:extLst>
          </p:cNvPr>
          <p:cNvSpPr txBox="1"/>
          <p:nvPr/>
        </p:nvSpPr>
        <p:spPr>
          <a:xfrm>
            <a:off x="5883795" y="4421660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chest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7641" y="1434645"/>
            <a:ext cx="5856716" cy="398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2645229"/>
            <a:ext cx="5856716" cy="27793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/>
          <p:nvPr/>
        </p:nvGrpSpPr>
        <p:grpSpPr>
          <a:xfrm>
            <a:off x="5645999" y="2187064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5842564" y="500911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0941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83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叶立群几何极简体</vt:lpstr>
      <vt:lpstr>Abadi Extra Light</vt:lpstr>
      <vt:lpstr>Arial</vt:lpstr>
      <vt:lpstr>Selawik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3</cp:revision>
  <dcterms:created xsi:type="dcterms:W3CDTF">2019-10-05T10:46:46Z</dcterms:created>
  <dcterms:modified xsi:type="dcterms:W3CDTF">2019-10-05T13:55:45Z</dcterms:modified>
</cp:coreProperties>
</file>