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F4"/>
    <a:srgbClr val="00E976"/>
    <a:srgbClr val="1E1B72"/>
    <a:srgbClr val="44537C"/>
    <a:srgbClr val="FF0090"/>
    <a:srgbClr val="7958AF"/>
    <a:srgbClr val="17186A"/>
    <a:srgbClr val="FF7724"/>
    <a:srgbClr val="48AEF8"/>
    <a:srgbClr val="56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96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C9BBF-7EC4-4AE6-A42D-68313F2A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B70A1-8CF4-470B-A0C2-552491134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FEB9-1FA2-43B5-AEA8-A04DE8E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6A1D8-B1B7-43A0-B1E3-B52F3B6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B31D-F42F-4EED-AD4A-18DC1A2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6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D46C-C681-40EF-9F55-271C560D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EE098-1B1C-4855-8907-20C27D54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DB899-C95E-4A52-8335-F8C7F828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8974E-8C7B-4CB7-AD0A-A7A161CB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168B9-BD08-48C2-962C-857EADB8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E1795-F57C-448F-A0AC-38E33C89C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C06E8-4AA2-4F9D-9AED-E7427343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B40EE-E81F-4A82-9D94-85988461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53D9-9EB5-43AB-AF07-2CFC57C8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07514-B03F-442F-AE6C-F7B87EA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85E9E-EA41-46C1-9C52-D16F9422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01A92-7B8A-485E-98CC-DB7953A6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465F8-8188-4F6E-B601-393A13C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3FCC7-E7D7-4A02-BA4B-1ADA506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0B620-A5F0-47C7-9AC2-58D57F14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8011-56CC-48C0-AB5C-2901EAFE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2A303-53B6-4D6A-B4C2-5FBF8722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5D329-FEBB-4F35-8CE6-18E1790C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E7A37-C66B-4015-98C9-26BB679E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9EF5-AF71-4779-87AD-165A752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8F95-649C-41CD-A02C-C185454A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961C-EA00-47FF-9285-E8B57563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492B1-99FA-49C5-A415-2BD70FDF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A72B9-2C2C-4B16-A1BA-921557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F6503-0FF8-44E5-B208-A4800833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73EB-51B1-4E90-9A4C-C420C136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858C2-0FBF-4872-AAE2-4FE4F8DB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9B834-AAA2-44E9-8150-0CB6751C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5EAA3-BACA-4C54-B310-48953D82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68F5D-AA28-4C8E-8EB3-4D8695CE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00FB6-61B3-4BB2-A215-7FA48BD2B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BF2C2-E409-4D99-9E64-35B935C8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BF7DB-1CA6-48FC-B517-4482429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972C1-9277-45F8-ACE9-D869A79A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44395-CF7E-43BB-AF80-5328F2E5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36F43-4420-427D-A772-F287FD0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46B14-D4F3-4A67-B309-ED028B73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EB7E5-75DF-41D4-8CC1-F83EFB93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71DC73-38A3-4BD6-984A-E2DFF1D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B2CC9-5D87-4E25-8F55-B1F310C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DA023-A965-4BFB-801C-2926C17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99FF-BA89-477A-86D7-CC84574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D0941-2CF3-44BA-A2AB-D25C44C5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6CA98-F6DD-4C29-916F-53CE4008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90056-83EA-44DD-9906-4F614DE4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90122-B257-4059-A982-5466511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C66D7-90C4-4C46-9A83-507EDB1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268BB-7CE9-4001-8B9F-2ADBB463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F1D15-0E8B-4172-BBBC-2E6C69CD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9B854-B170-4519-BA37-7853AD63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ADF51-EE2C-4500-AC08-8A8F1ECC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AC999-9F32-47A2-8824-2D11B19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692D-386A-458B-BFAF-ACEDABB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CD9F46-2910-498D-8F0F-1A9FECF3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9069-DF57-4845-B5BD-9ABDEEB3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F239E-3108-4A3B-B89B-BA6982F3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91E-5610-487D-BACF-A764EC3920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F9F47-AE2C-45EF-A5D1-5CA12B36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D721-1D09-438E-97CB-59A91E0AF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F659875-7B8C-43AE-9454-05D24DA09B57}"/>
              </a:ext>
            </a:extLst>
          </p:cNvPr>
          <p:cNvSpPr/>
          <p:nvPr/>
        </p:nvSpPr>
        <p:spPr>
          <a:xfrm>
            <a:off x="2903621" y="1427745"/>
            <a:ext cx="4625760" cy="44285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42900" dir="5400000" sx="94000" sy="94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19D1DA-B031-4B94-8F05-EBDE642F3689}"/>
              </a:ext>
            </a:extLst>
          </p:cNvPr>
          <p:cNvSpPr>
            <a:spLocks/>
          </p:cNvSpPr>
          <p:nvPr/>
        </p:nvSpPr>
        <p:spPr>
          <a:xfrm>
            <a:off x="4590362" y="5199144"/>
            <a:ext cx="1247013" cy="4352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FF4"/>
              </a:gs>
              <a:gs pos="100000">
                <a:srgbClr val="00E97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rgbClr val="36D8EA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badi" panose="020B0604020202020204" pitchFamily="34" charset="0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8AC5E8-4620-4870-8797-C10B6975376E}"/>
              </a:ext>
            </a:extLst>
          </p:cNvPr>
          <p:cNvSpPr/>
          <p:nvPr/>
        </p:nvSpPr>
        <p:spPr>
          <a:xfrm>
            <a:off x="2903621" y="1427743"/>
            <a:ext cx="4625760" cy="2596959"/>
          </a:xfrm>
          <a:prstGeom prst="rect">
            <a:avLst/>
          </a:prstGeom>
          <a:gradFill flip="none" rotWithShape="1">
            <a:gsLst>
              <a:gs pos="100000">
                <a:srgbClr val="00E976"/>
              </a:gs>
              <a:gs pos="0">
                <a:srgbClr val="00AFF4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BEEC38-9111-48AB-8A40-6B386E3C775B}"/>
              </a:ext>
            </a:extLst>
          </p:cNvPr>
          <p:cNvSpPr txBox="1"/>
          <p:nvPr/>
        </p:nvSpPr>
        <p:spPr>
          <a:xfrm>
            <a:off x="4198208" y="303747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高一五班专属摇号机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980787-4C29-4A48-B119-E6AC9619C705}"/>
              </a:ext>
            </a:extLst>
          </p:cNvPr>
          <p:cNvSpPr txBox="1"/>
          <p:nvPr/>
        </p:nvSpPr>
        <p:spPr>
          <a:xfrm>
            <a:off x="4654902" y="3357774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3.0.0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F1ACCB-00B0-4FEA-AC4D-65855533B95F}"/>
              </a:ext>
            </a:extLst>
          </p:cNvPr>
          <p:cNvSpPr txBox="1"/>
          <p:nvPr/>
        </p:nvSpPr>
        <p:spPr>
          <a:xfrm>
            <a:off x="3014770" y="155878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</a:t>
            </a:r>
            <a:endParaRPr lang="zh-CN" altLang="en-US" sz="1200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97D6F8D2-C4D2-44AF-A8A1-11ED85AB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69" y="2178670"/>
            <a:ext cx="775065" cy="77506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F84D9F8-45C8-4AEA-99F1-41F2FB336EB8}"/>
              </a:ext>
            </a:extLst>
          </p:cNvPr>
          <p:cNvSpPr txBox="1"/>
          <p:nvPr/>
        </p:nvSpPr>
        <p:spPr>
          <a:xfrm>
            <a:off x="6836200" y="157451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Hide</a:t>
            </a:r>
            <a:endParaRPr lang="zh-CN" altLang="en-US" sz="1200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4E3366D-DCE3-4752-99AB-CEEC947EC9CF}"/>
              </a:ext>
            </a:extLst>
          </p:cNvPr>
          <p:cNvSpPr>
            <a:spLocks/>
          </p:cNvSpPr>
          <p:nvPr/>
        </p:nvSpPr>
        <p:spPr>
          <a:xfrm>
            <a:off x="8154882" y="2693810"/>
            <a:ext cx="669086" cy="663964"/>
          </a:xfrm>
          <a:prstGeom prst="ellipse">
            <a:avLst/>
          </a:prstGeom>
          <a:gradFill flip="none" rotWithShape="1">
            <a:gsLst>
              <a:gs pos="100000">
                <a:srgbClr val="00E976"/>
              </a:gs>
              <a:gs pos="0">
                <a:srgbClr val="00AFF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rgbClr val="00AFF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93C0C927-93C0-499D-9F8D-FB9BCB42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18" y="2850834"/>
            <a:ext cx="373273" cy="373273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7E2EDDF-36D4-4105-8851-C345B90064D6}"/>
              </a:ext>
            </a:extLst>
          </p:cNvPr>
          <p:cNvSpPr>
            <a:spLocks/>
          </p:cNvSpPr>
          <p:nvPr/>
        </p:nvSpPr>
        <p:spPr>
          <a:xfrm>
            <a:off x="5213868" y="4566536"/>
            <a:ext cx="1247013" cy="43528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38100" dir="5400000" algn="t" rotWithShape="0">
              <a:srgbClr val="44537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下课了哦</a:t>
            </a:r>
          </a:p>
        </p:txBody>
      </p:sp>
    </p:spTree>
    <p:extLst>
      <p:ext uri="{BB962C8B-B14F-4D97-AF65-F5344CB8AC3E}">
        <p14:creationId xmlns:p14="http://schemas.microsoft.com/office/powerpoint/2010/main" val="40302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49B8A2-ACC5-4998-AB88-A5CFEAD3DA5C}"/>
              </a:ext>
            </a:extLst>
          </p:cNvPr>
          <p:cNvGrpSpPr/>
          <p:nvPr/>
        </p:nvGrpSpPr>
        <p:grpSpPr>
          <a:xfrm>
            <a:off x="2903621" y="1427746"/>
            <a:ext cx="6240379" cy="3474454"/>
            <a:chOff x="2903621" y="1427746"/>
            <a:chExt cx="6240379" cy="34744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4A070EF-9D5A-4A92-8207-D7FDFFDF3139}"/>
                </a:ext>
              </a:extLst>
            </p:cNvPr>
            <p:cNvSpPr/>
            <p:nvPr/>
          </p:nvSpPr>
          <p:spPr>
            <a:xfrm>
              <a:off x="2903621" y="1427746"/>
              <a:ext cx="6240379" cy="3474454"/>
            </a:xfrm>
            <a:prstGeom prst="roundRect">
              <a:avLst>
                <a:gd name="adj" fmla="val 782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566EFAE-84A2-41C2-956B-A7C72FB666FF}"/>
                </a:ext>
              </a:extLst>
            </p:cNvPr>
            <p:cNvSpPr/>
            <p:nvPr/>
          </p:nvSpPr>
          <p:spPr>
            <a:xfrm>
              <a:off x="2903621" y="1427746"/>
              <a:ext cx="1846180" cy="3474454"/>
            </a:xfrm>
            <a:custGeom>
              <a:avLst/>
              <a:gdLst>
                <a:gd name="connsiteX0" fmla="*/ 271980 w 1846180"/>
                <a:gd name="connsiteY0" fmla="*/ 0 h 3474454"/>
                <a:gd name="connsiteX1" fmla="*/ 1846180 w 1846180"/>
                <a:gd name="connsiteY1" fmla="*/ 0 h 3474454"/>
                <a:gd name="connsiteX2" fmla="*/ 1846180 w 1846180"/>
                <a:gd name="connsiteY2" fmla="*/ 3474454 h 3474454"/>
                <a:gd name="connsiteX3" fmla="*/ 271980 w 1846180"/>
                <a:gd name="connsiteY3" fmla="*/ 3474454 h 3474454"/>
                <a:gd name="connsiteX4" fmla="*/ 0 w 1846180"/>
                <a:gd name="connsiteY4" fmla="*/ 3202474 h 3474454"/>
                <a:gd name="connsiteX5" fmla="*/ 0 w 1846180"/>
                <a:gd name="connsiteY5" fmla="*/ 271980 h 3474454"/>
                <a:gd name="connsiteX6" fmla="*/ 271980 w 1846180"/>
                <a:gd name="connsiteY6" fmla="*/ 0 h 347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180" h="3474454">
                  <a:moveTo>
                    <a:pt x="271980" y="0"/>
                  </a:moveTo>
                  <a:lnTo>
                    <a:pt x="1846180" y="0"/>
                  </a:lnTo>
                  <a:lnTo>
                    <a:pt x="1846180" y="3474454"/>
                  </a:lnTo>
                  <a:lnTo>
                    <a:pt x="271980" y="3474454"/>
                  </a:lnTo>
                  <a:cubicBezTo>
                    <a:pt x="121770" y="3474454"/>
                    <a:pt x="0" y="3352684"/>
                    <a:pt x="0" y="3202474"/>
                  </a:cubicBezTo>
                  <a:lnTo>
                    <a:pt x="0" y="271980"/>
                  </a:lnTo>
                  <a:cubicBezTo>
                    <a:pt x="0" y="121770"/>
                    <a:pt x="121770" y="0"/>
                    <a:pt x="271980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F4A09-ADB7-4757-A3AC-A431C701BE9F}"/>
              </a:ext>
            </a:extLst>
          </p:cNvPr>
          <p:cNvSpPr txBox="1"/>
          <p:nvPr/>
        </p:nvSpPr>
        <p:spPr>
          <a:xfrm>
            <a:off x="5205691" y="2657141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高一五班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专属摇号机</a:t>
            </a:r>
          </a:p>
        </p:txBody>
      </p:sp>
    </p:spTree>
    <p:extLst>
      <p:ext uri="{BB962C8B-B14F-4D97-AF65-F5344CB8AC3E}">
        <p14:creationId xmlns:p14="http://schemas.microsoft.com/office/powerpoint/2010/main" val="7796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Abadi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17</cp:revision>
  <dcterms:created xsi:type="dcterms:W3CDTF">2019-11-19T05:43:00Z</dcterms:created>
  <dcterms:modified xsi:type="dcterms:W3CDTF">2019-11-26T05:36:11Z</dcterms:modified>
</cp:coreProperties>
</file>