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F5"/>
    <a:srgbClr val="00EA76"/>
    <a:srgbClr val="076E97"/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12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3BC43-E847-42DA-A9C3-94B24604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62547-12C6-4ADA-A4CE-463767CF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D376F-902D-476C-B07B-FF757B67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AA5C1-E04B-44E0-B292-10C01E6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F5CA9-A77C-4A4B-9781-A973634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5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8C1D7-93C2-42E2-AC06-3DD396C9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4C1FF-04E7-4EE7-9580-FF4642EB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BE153-4101-4857-BE8F-469E73BE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C9BE-7B1F-4F88-A1B0-1BC829A8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FE65E-DE92-42E6-8ABA-774D2FC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DA496-494A-4124-9F5A-66C79CFCC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B0649-2A87-4AF1-BE70-A632494D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8EDA6-4AEE-4E29-A340-3457909A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C8E3A-E86D-4382-AD40-B411831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97FA6-AE1D-4FDF-91FA-975D051A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3E7D9-BDE9-4835-B0B6-866E757D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46411-C828-482B-8A57-C49446CB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2257-9828-4E97-B752-D9E9E2D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991D1-4C1A-4392-9784-034B66A3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A74E-6908-44D3-BB43-4556F7F5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4C96-936D-4465-AC5E-097F09E4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4AE62-7004-47FD-ADB1-2A41CD43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BE74C-C83A-427D-9877-D52B5491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D2D79-D5F3-4022-AA1F-A8DCD703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D6B46-ACAF-426C-B097-292C3EBB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BE6FE-6E66-4FC2-A20C-CAF1E673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6452D-D476-4A3D-B727-49DCB76D2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88617-8326-47B4-B83A-965F02F5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0C8E4-FF11-49AC-97AE-5C58CF09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CA31C-A780-4EC8-ACB6-A2045CD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5BF68-BD0E-4A10-8A93-3DF0759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0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F1BE4-A934-4B3E-85C0-450BC74B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EF02A-7A5C-40E0-A839-4E3EA1DE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24475-6920-4A19-9F66-598C3576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D7051-AEF4-4FE7-BA94-70B0155B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E129E-200F-4400-BE5D-C2DE5154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F9B3B-3715-4501-A801-E73717C3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28A6F6-E0A1-4B5E-A159-DEA6DE63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2A206-E934-467B-96C9-4A8E66CA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6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F7F17-1420-4635-B2A2-B72BC55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28EDC-F0FB-4171-B239-816E04A0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DED72-0C69-4A89-9D22-107E079B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C0243-429B-4628-802F-3882BCBF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395D9-E96D-4EE0-AF76-A8BA0E99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E7BC2-214C-43AC-89A5-38A02204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5B422-B903-41FF-B8F8-D66F000C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3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39FE-DA44-44DE-B7F7-FCFC5AB8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94BA8-601A-40AA-90E2-5F263D71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3BF0F-6009-409E-93C4-B33F7B84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D64C2-E01D-4C6D-AF5B-3D5E5834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555EC-2F34-4421-84B0-BE7BDF44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D89F8-C287-4039-B36D-BA01FEE4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AB42-4D77-45A7-8BA2-DA26BAAA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B2B32-EC0E-47B5-9EC7-D8553D6A7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A86A7-651B-4188-8074-78D37E42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5A33E-CDFC-44C0-B7E4-626788B8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8F299-EE70-437E-960C-FE5732A2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03F9B-18FF-4143-9F0B-8A53006C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9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87644-105E-4332-8FDA-E70F5E81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D9FE0-14BF-4650-A621-3FC16052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FDBA5-6ABC-47FD-95A4-D33762B5A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3529-82FE-4590-86FA-653796903C17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31A48-ED83-4561-856D-58A90C2EB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60BCE-6365-40AB-9E10-ED19ED80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FA83-09EC-4669-9C4A-EC1ECF902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B4E84-376F-43ED-A83A-C47D59A8BF17}"/>
              </a:ext>
            </a:extLst>
          </p:cNvPr>
          <p:cNvSpPr/>
          <p:nvPr/>
        </p:nvSpPr>
        <p:spPr>
          <a:xfrm>
            <a:off x="3124366" y="1302711"/>
            <a:ext cx="6907237" cy="3963409"/>
          </a:xfrm>
          <a:prstGeom prst="rect">
            <a:avLst/>
          </a:prstGeom>
          <a:gradFill>
            <a:gsLst>
              <a:gs pos="0">
                <a:srgbClr val="00ADF5"/>
              </a:gs>
              <a:gs pos="100000">
                <a:srgbClr val="00EA7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A359E6-3CE8-4DE2-A4B2-7E73F9133176}"/>
              </a:ext>
            </a:extLst>
          </p:cNvPr>
          <p:cNvSpPr/>
          <p:nvPr/>
        </p:nvSpPr>
        <p:spPr>
          <a:xfrm>
            <a:off x="10391536" y="1766050"/>
            <a:ext cx="2052000" cy="20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E4F3C85-18D2-4968-BA87-80867D765205}"/>
              </a:ext>
            </a:extLst>
          </p:cNvPr>
          <p:cNvGrpSpPr/>
          <p:nvPr/>
        </p:nvGrpSpPr>
        <p:grpSpPr>
          <a:xfrm>
            <a:off x="6316579" y="4632158"/>
            <a:ext cx="524205" cy="204538"/>
            <a:chOff x="6316579" y="4632158"/>
            <a:chExt cx="524205" cy="20453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DEEA6C-A7AC-4D15-A333-6330D4605683}"/>
                </a:ext>
              </a:extLst>
            </p:cNvPr>
            <p:cNvCxnSpPr/>
            <p:nvPr/>
          </p:nvCxnSpPr>
          <p:spPr>
            <a:xfrm>
              <a:off x="6316579" y="4632158"/>
              <a:ext cx="261405" cy="204537"/>
            </a:xfrm>
            <a:prstGeom prst="line">
              <a:avLst/>
            </a:prstGeom>
            <a:ln w="571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CFC6CD-FCC0-49EA-AA5B-C8BC373A8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984" y="4632158"/>
              <a:ext cx="262800" cy="204538"/>
            </a:xfrm>
            <a:prstGeom prst="line">
              <a:avLst/>
            </a:prstGeom>
            <a:ln w="571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7840E20-989A-42C0-889B-57F75D4B4576}"/>
              </a:ext>
            </a:extLst>
          </p:cNvPr>
          <p:cNvSpPr/>
          <p:nvPr/>
        </p:nvSpPr>
        <p:spPr>
          <a:xfrm>
            <a:off x="4156766" y="2138289"/>
            <a:ext cx="4842435" cy="312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B0F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64FB4-EC27-4F0B-8479-2452FC15EE5D}"/>
              </a:ext>
            </a:extLst>
          </p:cNvPr>
          <p:cNvSpPr/>
          <p:nvPr/>
        </p:nvSpPr>
        <p:spPr>
          <a:xfrm>
            <a:off x="4318893" y="2333800"/>
            <a:ext cx="2268817" cy="128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B562E48-4957-4475-83E5-39F4A4B6F4C6}"/>
              </a:ext>
            </a:extLst>
          </p:cNvPr>
          <p:cNvSpPr/>
          <p:nvPr/>
        </p:nvSpPr>
        <p:spPr>
          <a:xfrm>
            <a:off x="8716478" y="2333800"/>
            <a:ext cx="132556" cy="128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1738CA-6311-496F-B6ED-3C5DF87F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3" y="3101955"/>
            <a:ext cx="890093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FFEA3F-D8A7-413C-934E-D9496C91F67F}"/>
              </a:ext>
            </a:extLst>
          </p:cNvPr>
          <p:cNvGrpSpPr/>
          <p:nvPr/>
        </p:nvGrpSpPr>
        <p:grpSpPr>
          <a:xfrm>
            <a:off x="6316579" y="4632158"/>
            <a:ext cx="524205" cy="204538"/>
            <a:chOff x="6316579" y="4632158"/>
            <a:chExt cx="524205" cy="20453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10573C3-1F99-4BCC-BEF5-81D406255E76}"/>
                </a:ext>
              </a:extLst>
            </p:cNvPr>
            <p:cNvCxnSpPr/>
            <p:nvPr/>
          </p:nvCxnSpPr>
          <p:spPr>
            <a:xfrm>
              <a:off x="6316579" y="4632158"/>
              <a:ext cx="261405" cy="204537"/>
            </a:xfrm>
            <a:prstGeom prst="line">
              <a:avLst/>
            </a:prstGeom>
            <a:ln w="571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3EEF70C-5983-4F83-AC8E-DC533C566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984" y="4632158"/>
              <a:ext cx="262800" cy="204538"/>
            </a:xfrm>
            <a:prstGeom prst="line">
              <a:avLst/>
            </a:prstGeom>
            <a:ln w="571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2184E08-8FD7-435E-B79E-132638B54E8E}"/>
              </a:ext>
            </a:extLst>
          </p:cNvPr>
          <p:cNvSpPr/>
          <p:nvPr/>
        </p:nvSpPr>
        <p:spPr>
          <a:xfrm>
            <a:off x="4156766" y="2138289"/>
            <a:ext cx="4842435" cy="312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36A550-9B15-449F-A43E-B46C00A93368}"/>
              </a:ext>
            </a:extLst>
          </p:cNvPr>
          <p:cNvSpPr/>
          <p:nvPr/>
        </p:nvSpPr>
        <p:spPr>
          <a:xfrm>
            <a:off x="4318893" y="2333800"/>
            <a:ext cx="2268817" cy="128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E917583-BF73-4597-A8E0-C1F8B53425C1}"/>
              </a:ext>
            </a:extLst>
          </p:cNvPr>
          <p:cNvSpPr/>
          <p:nvPr/>
        </p:nvSpPr>
        <p:spPr>
          <a:xfrm>
            <a:off x="8716478" y="2333800"/>
            <a:ext cx="132556" cy="128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6FFEAC-95DD-441E-BF63-6CE3F4C5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3" y="3101955"/>
            <a:ext cx="890093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钦楷 陈</dc:creator>
  <cp:lastModifiedBy>钦楷 陈</cp:lastModifiedBy>
  <cp:revision>12</cp:revision>
  <dcterms:created xsi:type="dcterms:W3CDTF">2019-01-28T12:47:52Z</dcterms:created>
  <dcterms:modified xsi:type="dcterms:W3CDTF">2019-01-29T14:00:38Z</dcterms:modified>
</cp:coreProperties>
</file>