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60" r:id="rId4"/>
    <p:sldId id="257" r:id="rId5"/>
    <p:sldId id="261" r:id="rId6"/>
    <p:sldId id="263"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93" d="100"/>
          <a:sy n="93" d="100"/>
        </p:scale>
        <p:origin x="8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de-DE"/>
              <a:t>Mastertitelformat bearbeiten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9/23/2023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rIns="45720"/>
          <a:lstStyle/>
          <a:p>
            <a:fld id="{6D22F896-40B5-4ADD-8801-0D06FADFA095}" type="slidenum">
              <a:rPr lang="en-US" smtClean="0"/>
              <a:t>‹Nr.›</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10375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9/23/2023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65160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9/23/2023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424287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9/23/2023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49747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de-DE"/>
              <a:t>Mastertitelformat bearbeiten</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E5059C3-6A89-4494-99FF-5A4D6FFD50EB}" type="datetimeFigureOut">
              <a:rPr lang="en-US" smtClean="0"/>
              <a:t>9/23/2023</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084777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de-DE"/>
              <a:t>Mastertitelformat bearbeiten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9/23/2023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7985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de-DE"/>
              <a:t>Mastertitelformat bearbeiten</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2609285" y="2851331"/>
            <a:ext cx="3893623" cy="307143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666635" y="2851331"/>
            <a:ext cx="3899798" cy="307143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9/23/2023</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752591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9/23/2023</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57697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smtClean="0"/>
              <a:t>9/23/2023</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013378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37D525BB-DA17-4BA0-B3C8-3AC3ABC827E6}" type="datetimeFigureOut">
              <a:rPr lang="en-US" smtClean="0"/>
              <a:t>9/23/2023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50825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de-DE"/>
              <a:t>Mastertitelformat bearbeiten</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B16C4C9A-3960-41CF-A4E9-2A8FB932454B}" type="datetimeFigureOut">
              <a:rPr lang="en-US" smtClean="0"/>
              <a:t>9/23/2023</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823868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smtClean="0"/>
              <a:t>9/23/2023</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smtClean="0"/>
              <a:pPr/>
              <a:t>‹Nr.›</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044692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orum.bugfish.eu/" TargetMode="External"/><Relationship Id="rId2" Type="http://schemas.openxmlformats.org/officeDocument/2006/relationships/hyperlink" Target="https://www.bugfish-github.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E4A5B9-5A95-FCB4-A465-1AE38A2CDB09}"/>
              </a:ext>
            </a:extLst>
          </p:cNvPr>
          <p:cNvSpPr>
            <a:spLocks noGrp="1"/>
          </p:cNvSpPr>
          <p:nvPr>
            <p:ph type="ctrTitle"/>
          </p:nvPr>
        </p:nvSpPr>
        <p:spPr/>
        <p:txBody>
          <a:bodyPr>
            <a:normAutofit/>
          </a:bodyPr>
          <a:lstStyle/>
          <a:p>
            <a:r>
              <a:rPr lang="de-DE" sz="4800" dirty="0" err="1"/>
              <a:t>Dovecot</a:t>
            </a:r>
            <a:r>
              <a:rPr lang="de-DE" sz="4800" dirty="0"/>
              <a:t> </a:t>
            </a:r>
            <a:r>
              <a:rPr lang="de-DE" sz="4800" dirty="0" err="1"/>
              <a:t>Certificate</a:t>
            </a:r>
            <a:r>
              <a:rPr lang="de-DE" sz="4800" dirty="0"/>
              <a:t> Interface</a:t>
            </a:r>
          </a:p>
        </p:txBody>
      </p:sp>
      <p:sp>
        <p:nvSpPr>
          <p:cNvPr id="3" name="Untertitel 2">
            <a:extLst>
              <a:ext uri="{FF2B5EF4-FFF2-40B4-BE49-F238E27FC236}">
                <a16:creationId xmlns:a16="http://schemas.microsoft.com/office/drawing/2014/main" id="{3A9CEDF8-40BF-90CA-561E-E9A59B09E764}"/>
              </a:ext>
            </a:extLst>
          </p:cNvPr>
          <p:cNvSpPr>
            <a:spLocks noGrp="1"/>
          </p:cNvSpPr>
          <p:nvPr>
            <p:ph type="subTitle" idx="1"/>
          </p:nvPr>
        </p:nvSpPr>
        <p:spPr/>
        <p:txBody>
          <a:bodyPr/>
          <a:lstStyle/>
          <a:p>
            <a:r>
              <a:rPr lang="de-DE" dirty="0" err="1"/>
              <a:t>Bugfish</a:t>
            </a:r>
            <a:r>
              <a:rPr lang="de-DE" dirty="0"/>
              <a:t> Software </a:t>
            </a:r>
            <a:r>
              <a:rPr lang="de-DE" dirty="0" err="1"/>
              <a:t>Introduction</a:t>
            </a:r>
            <a:endParaRPr lang="de-DE" dirty="0"/>
          </a:p>
        </p:txBody>
      </p:sp>
    </p:spTree>
    <p:extLst>
      <p:ext uri="{BB962C8B-B14F-4D97-AF65-F5344CB8AC3E}">
        <p14:creationId xmlns:p14="http://schemas.microsoft.com/office/powerpoint/2010/main" val="335723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761D45-9DEC-9E76-65AE-456D7ED51360}"/>
              </a:ext>
            </a:extLst>
          </p:cNvPr>
          <p:cNvSpPr>
            <a:spLocks noGrp="1"/>
          </p:cNvSpPr>
          <p:nvPr>
            <p:ph type="title"/>
          </p:nvPr>
        </p:nvSpPr>
        <p:spPr>
          <a:xfrm>
            <a:off x="2611808" y="479946"/>
            <a:ext cx="7958331" cy="656220"/>
          </a:xfrm>
        </p:spPr>
        <p:txBody>
          <a:bodyPr/>
          <a:lstStyle/>
          <a:p>
            <a:r>
              <a:rPr lang="de-DE" b="1" dirty="0"/>
              <a:t>Project Purpose</a:t>
            </a:r>
            <a:endParaRPr lang="de-DE" dirty="0"/>
          </a:p>
        </p:txBody>
      </p:sp>
      <p:sp>
        <p:nvSpPr>
          <p:cNvPr id="3" name="Inhaltsplatzhalter 2">
            <a:extLst>
              <a:ext uri="{FF2B5EF4-FFF2-40B4-BE49-F238E27FC236}">
                <a16:creationId xmlns:a16="http://schemas.microsoft.com/office/drawing/2014/main" id="{F8B0FD75-362B-2ADE-0A20-3EACF717E8B7}"/>
              </a:ext>
            </a:extLst>
          </p:cNvPr>
          <p:cNvSpPr>
            <a:spLocks noGrp="1"/>
          </p:cNvSpPr>
          <p:nvPr>
            <p:ph idx="1"/>
          </p:nvPr>
        </p:nvSpPr>
        <p:spPr>
          <a:xfrm>
            <a:off x="2773599" y="2052116"/>
            <a:ext cx="7796540" cy="3038868"/>
          </a:xfrm>
        </p:spPr>
        <p:txBody>
          <a:bodyPr>
            <a:normAutofit lnSpcReduction="10000"/>
          </a:bodyPr>
          <a:lstStyle/>
          <a:p>
            <a:pPr marL="0" indent="0">
              <a:buNone/>
            </a:pPr>
            <a:r>
              <a:rPr lang="en-US" dirty="0"/>
              <a:t>This software is designed to facilitate the management of per-domain SSL certificates for Dovecot, a popular email server. It also integrates seamlessly with ISP-Config, automating various tasks. The web interface provides valuable information and tools to assist users in effectively utilizing the software for their needs. In essence, it streamlines SSL certificate management for Dovecot, ensuring secure email communications, and aims to simplify the process through user-friendly features.</a:t>
            </a:r>
          </a:p>
          <a:p>
            <a:pPr marL="0" indent="0">
              <a:buNone/>
            </a:pPr>
            <a:endParaRPr lang="de-DE" dirty="0"/>
          </a:p>
        </p:txBody>
      </p:sp>
    </p:spTree>
    <p:extLst>
      <p:ext uri="{BB962C8B-B14F-4D97-AF65-F5344CB8AC3E}">
        <p14:creationId xmlns:p14="http://schemas.microsoft.com/office/powerpoint/2010/main" val="2483266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E50D8A-4695-BABB-BD60-DDED48EBCDDF}"/>
              </a:ext>
            </a:extLst>
          </p:cNvPr>
          <p:cNvSpPr>
            <a:spLocks noGrp="1"/>
          </p:cNvSpPr>
          <p:nvPr>
            <p:ph type="title"/>
          </p:nvPr>
        </p:nvSpPr>
        <p:spPr/>
        <p:txBody>
          <a:bodyPr/>
          <a:lstStyle/>
          <a:p>
            <a:r>
              <a:rPr lang="de-DE" b="1" dirty="0"/>
              <a:t>Additional </a:t>
            </a:r>
            <a:r>
              <a:rPr lang="de-DE" b="1" dirty="0" err="1"/>
              <a:t>Functionality</a:t>
            </a:r>
            <a:endParaRPr lang="de-DE" dirty="0"/>
          </a:p>
        </p:txBody>
      </p:sp>
      <p:sp>
        <p:nvSpPr>
          <p:cNvPr id="3" name="Inhaltsplatzhalter 2">
            <a:extLst>
              <a:ext uri="{FF2B5EF4-FFF2-40B4-BE49-F238E27FC236}">
                <a16:creationId xmlns:a16="http://schemas.microsoft.com/office/drawing/2014/main" id="{461CB2EC-EE2C-A572-4921-774E2ED0B808}"/>
              </a:ext>
            </a:extLst>
          </p:cNvPr>
          <p:cNvSpPr>
            <a:spLocks noGrp="1"/>
          </p:cNvSpPr>
          <p:nvPr>
            <p:ph idx="1"/>
          </p:nvPr>
        </p:nvSpPr>
        <p:spPr>
          <a:xfrm>
            <a:off x="2773599" y="1656700"/>
            <a:ext cx="7796540" cy="3997828"/>
          </a:xfrm>
        </p:spPr>
        <p:txBody>
          <a:bodyPr>
            <a:normAutofit/>
          </a:bodyPr>
          <a:lstStyle/>
          <a:p>
            <a:pPr>
              <a:buFont typeface="Arial" panose="020B0604020202020204" pitchFamily="34" charset="0"/>
              <a:buChar char="•"/>
            </a:pPr>
            <a:r>
              <a:rPr lang="en-US" b="1" dirty="0"/>
              <a:t>User Management</a:t>
            </a:r>
            <a:r>
              <a:rPr lang="en-US" dirty="0"/>
              <a:t>: User management with basic permissions. Note that it does not include user-based domain management.</a:t>
            </a:r>
          </a:p>
          <a:p>
            <a:pPr>
              <a:buFont typeface="Arial" panose="020B0604020202020204" pitchFamily="34" charset="0"/>
              <a:buChar char="•"/>
            </a:pPr>
            <a:r>
              <a:rPr lang="en-US" b="1" dirty="0"/>
              <a:t>Domain Validity Checks</a:t>
            </a:r>
            <a:r>
              <a:rPr lang="en-US" dirty="0"/>
              <a:t>: Check SSL Certificates for failures before applying to dovecot config</a:t>
            </a:r>
          </a:p>
          <a:p>
            <a:pPr>
              <a:buFont typeface="Arial" panose="020B0604020202020204" pitchFamily="34" charset="0"/>
              <a:buChar char="•"/>
            </a:pPr>
            <a:r>
              <a:rPr lang="en-US" b="1" dirty="0"/>
              <a:t>Connect with ISP-Config</a:t>
            </a:r>
            <a:r>
              <a:rPr lang="en-US" dirty="0"/>
              <a:t>: Software works side by side with ISP-Config to Manage Mail-Per-Domain SSL Certificates.</a:t>
            </a:r>
          </a:p>
          <a:p>
            <a:pPr>
              <a:buFont typeface="Arial" panose="020B0604020202020204" pitchFamily="34" charset="0"/>
              <a:buChar char="•"/>
            </a:pPr>
            <a:r>
              <a:rPr lang="en-US" b="1" dirty="0"/>
              <a:t>Blacklisting</a:t>
            </a:r>
            <a:r>
              <a:rPr lang="en-US" dirty="0"/>
              <a:t>: Blacklisting functionality to address login failures.</a:t>
            </a:r>
          </a:p>
          <a:p>
            <a:pPr>
              <a:buFont typeface="Arial" panose="020B0604020202020204" pitchFamily="34" charset="0"/>
              <a:buChar char="•"/>
            </a:pPr>
            <a:r>
              <a:rPr lang="en-US" b="1" dirty="0"/>
              <a:t>Certificate Domain Management</a:t>
            </a:r>
            <a:r>
              <a:rPr lang="en-US" dirty="0"/>
              <a:t>: Tools for managing domains and listing related certificates.</a:t>
            </a:r>
          </a:p>
        </p:txBody>
      </p:sp>
    </p:spTree>
    <p:extLst>
      <p:ext uri="{BB962C8B-B14F-4D97-AF65-F5344CB8AC3E}">
        <p14:creationId xmlns:p14="http://schemas.microsoft.com/office/powerpoint/2010/main" val="3541286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91351E88-928B-8C1C-56AE-F5A56956B8AD}"/>
              </a:ext>
            </a:extLst>
          </p:cNvPr>
          <p:cNvSpPr txBox="1">
            <a:spLocks/>
          </p:cNvSpPr>
          <p:nvPr/>
        </p:nvSpPr>
        <p:spPr>
          <a:xfrm>
            <a:off x="2611805" y="269441"/>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de-DE" b="1" dirty="0" err="1"/>
              <a:t>Requirements</a:t>
            </a:r>
            <a:endParaRPr lang="de-DE" dirty="0"/>
          </a:p>
        </p:txBody>
      </p:sp>
      <p:sp>
        <p:nvSpPr>
          <p:cNvPr id="6" name="Inhaltsplatzhalter 2">
            <a:extLst>
              <a:ext uri="{FF2B5EF4-FFF2-40B4-BE49-F238E27FC236}">
                <a16:creationId xmlns:a16="http://schemas.microsoft.com/office/drawing/2014/main" id="{EBD89F36-D043-2AF4-5F80-373C44727A44}"/>
              </a:ext>
            </a:extLst>
          </p:cNvPr>
          <p:cNvSpPr txBox="1">
            <a:spLocks/>
          </p:cNvSpPr>
          <p:nvPr/>
        </p:nvSpPr>
        <p:spPr>
          <a:xfrm>
            <a:off x="2773596" y="1118287"/>
            <a:ext cx="7796540" cy="2203706"/>
          </a:xfrm>
          <a:prstGeom prst="rect">
            <a:avLst/>
          </a:prstGeom>
        </p:spPr>
        <p:txBody>
          <a:bodyPr vert="horz" lIns="91440" tIns="45720" rIns="91440" bIns="45720" rtlCol="0" anchor="ctr">
            <a:normAutofit fontScale="85000" lnSpcReduction="1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r>
              <a:rPr lang="de-DE" dirty="0"/>
              <a:t>Linux Server </a:t>
            </a:r>
            <a:r>
              <a:rPr lang="de-DE" dirty="0" err="1"/>
              <a:t>with</a:t>
            </a:r>
            <a:r>
              <a:rPr lang="de-DE" dirty="0"/>
              <a:t> a Public IP </a:t>
            </a:r>
            <a:r>
              <a:rPr lang="de-DE" dirty="0" err="1"/>
              <a:t>Connected</a:t>
            </a:r>
            <a:r>
              <a:rPr lang="de-DE" dirty="0"/>
              <a:t> </a:t>
            </a:r>
            <a:r>
              <a:rPr lang="de-DE" dirty="0" err="1"/>
              <a:t>to</a:t>
            </a:r>
            <a:r>
              <a:rPr lang="de-DE" dirty="0"/>
              <a:t> </a:t>
            </a:r>
            <a:r>
              <a:rPr lang="de-DE" dirty="0" err="1"/>
              <a:t>the</a:t>
            </a:r>
            <a:r>
              <a:rPr lang="de-DE" dirty="0"/>
              <a:t> Internet</a:t>
            </a:r>
          </a:p>
          <a:p>
            <a:r>
              <a:rPr lang="de-DE" dirty="0"/>
              <a:t>Domain </a:t>
            </a:r>
            <a:r>
              <a:rPr lang="de-DE" dirty="0" err="1"/>
              <a:t>or</a:t>
            </a:r>
            <a:r>
              <a:rPr lang="de-DE" dirty="0"/>
              <a:t> Subdomain </a:t>
            </a:r>
            <a:r>
              <a:rPr lang="de-DE" dirty="0" err="1"/>
              <a:t>pointed</a:t>
            </a:r>
            <a:r>
              <a:rPr lang="de-DE" dirty="0"/>
              <a:t> </a:t>
            </a:r>
            <a:r>
              <a:rPr lang="de-DE" dirty="0" err="1"/>
              <a:t>to</a:t>
            </a:r>
            <a:r>
              <a:rPr lang="de-DE" dirty="0"/>
              <a:t> </a:t>
            </a:r>
            <a:r>
              <a:rPr lang="de-DE" dirty="0" err="1"/>
              <a:t>this</a:t>
            </a:r>
            <a:r>
              <a:rPr lang="de-DE" dirty="0"/>
              <a:t> Server</a:t>
            </a:r>
          </a:p>
          <a:p>
            <a:r>
              <a:rPr lang="de-DE" dirty="0"/>
              <a:t>Apache2 / PHP 8 / MySQL Webserver on </a:t>
            </a:r>
            <a:r>
              <a:rPr lang="de-DE" dirty="0" err="1"/>
              <a:t>the</a:t>
            </a:r>
            <a:r>
              <a:rPr lang="de-DE" dirty="0"/>
              <a:t> </a:t>
            </a:r>
            <a:r>
              <a:rPr lang="de-DE" dirty="0" err="1"/>
              <a:t>related</a:t>
            </a:r>
            <a:r>
              <a:rPr lang="de-DE" dirty="0"/>
              <a:t> Server </a:t>
            </a:r>
            <a:r>
              <a:rPr lang="de-DE" dirty="0" err="1"/>
              <a:t>for</a:t>
            </a:r>
            <a:r>
              <a:rPr lang="de-DE" dirty="0"/>
              <a:t> </a:t>
            </a:r>
            <a:r>
              <a:rPr lang="de-DE" dirty="0" err="1"/>
              <a:t>the</a:t>
            </a:r>
            <a:r>
              <a:rPr lang="de-DE" dirty="0"/>
              <a:t> Webinterface</a:t>
            </a:r>
          </a:p>
          <a:p>
            <a:r>
              <a:rPr lang="de-DE" dirty="0" err="1"/>
              <a:t>Installed</a:t>
            </a:r>
            <a:r>
              <a:rPr lang="de-DE" dirty="0"/>
              <a:t> and </a:t>
            </a:r>
            <a:r>
              <a:rPr lang="de-DE" dirty="0" err="1"/>
              <a:t>already</a:t>
            </a:r>
            <a:r>
              <a:rPr lang="de-DE" dirty="0"/>
              <a:t> </a:t>
            </a:r>
            <a:r>
              <a:rPr lang="de-DE" dirty="0" err="1"/>
              <a:t>running</a:t>
            </a:r>
            <a:r>
              <a:rPr lang="de-DE" dirty="0"/>
              <a:t> / </a:t>
            </a:r>
            <a:r>
              <a:rPr lang="de-DE" dirty="0" err="1"/>
              <a:t>set</a:t>
            </a:r>
            <a:r>
              <a:rPr lang="de-DE" dirty="0"/>
              <a:t> </a:t>
            </a:r>
            <a:r>
              <a:rPr lang="de-DE" dirty="0" err="1"/>
              <a:t>up</a:t>
            </a:r>
            <a:r>
              <a:rPr lang="de-DE" dirty="0"/>
              <a:t> </a:t>
            </a:r>
            <a:r>
              <a:rPr lang="de-DE" dirty="0" err="1"/>
              <a:t>Dovecot</a:t>
            </a:r>
            <a:r>
              <a:rPr lang="de-DE" dirty="0"/>
              <a:t> Mail Environment </a:t>
            </a:r>
          </a:p>
          <a:p>
            <a:pPr marL="0" indent="0">
              <a:buNone/>
            </a:pPr>
            <a:endParaRPr lang="de-DE" dirty="0"/>
          </a:p>
        </p:txBody>
      </p:sp>
      <p:sp>
        <p:nvSpPr>
          <p:cNvPr id="7" name="Titel 1">
            <a:extLst>
              <a:ext uri="{FF2B5EF4-FFF2-40B4-BE49-F238E27FC236}">
                <a16:creationId xmlns:a16="http://schemas.microsoft.com/office/drawing/2014/main" id="{C4E439EA-404C-95FE-EAD5-1686AA157656}"/>
              </a:ext>
            </a:extLst>
          </p:cNvPr>
          <p:cNvSpPr txBox="1">
            <a:spLocks/>
          </p:cNvSpPr>
          <p:nvPr/>
        </p:nvSpPr>
        <p:spPr>
          <a:xfrm>
            <a:off x="2611806" y="3781383"/>
            <a:ext cx="7958331" cy="1077229"/>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r>
              <a:rPr lang="de-DE" b="1" dirty="0" err="1"/>
              <a:t>Important</a:t>
            </a:r>
            <a:r>
              <a:rPr lang="de-DE" b="1" dirty="0"/>
              <a:t> Information</a:t>
            </a:r>
            <a:endParaRPr lang="de-DE" dirty="0"/>
          </a:p>
        </p:txBody>
      </p:sp>
      <p:sp>
        <p:nvSpPr>
          <p:cNvPr id="9" name="Inhaltsplatzhalter 2">
            <a:extLst>
              <a:ext uri="{FF2B5EF4-FFF2-40B4-BE49-F238E27FC236}">
                <a16:creationId xmlns:a16="http://schemas.microsoft.com/office/drawing/2014/main" id="{B3AE7791-0AAE-A0DD-E6CE-F3473DA37DF6}"/>
              </a:ext>
            </a:extLst>
          </p:cNvPr>
          <p:cNvSpPr txBox="1">
            <a:spLocks/>
          </p:cNvSpPr>
          <p:nvPr/>
        </p:nvSpPr>
        <p:spPr>
          <a:xfrm>
            <a:off x="2773598" y="4591532"/>
            <a:ext cx="7796540" cy="1260390"/>
          </a:xfrm>
          <a:prstGeom prst="rect">
            <a:avLst/>
          </a:prstGeom>
        </p:spPr>
        <p:txBody>
          <a:bodyPr vert="horz" lIns="91440" tIns="45720" rIns="91440" bIns="45720" rtlCol="0" anchor="ctr">
            <a:normAutofit fontScale="850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r>
              <a:rPr lang="de-DE" dirty="0"/>
              <a:t>Do not </a:t>
            </a:r>
            <a:r>
              <a:rPr lang="de-DE" dirty="0" err="1"/>
              <a:t>use</a:t>
            </a:r>
            <a:r>
              <a:rPr lang="de-DE" dirty="0"/>
              <a:t> </a:t>
            </a:r>
            <a:r>
              <a:rPr lang="de-DE" dirty="0" err="1"/>
              <a:t>this</a:t>
            </a:r>
            <a:r>
              <a:rPr lang="de-DE" dirty="0"/>
              <a:t> </a:t>
            </a:r>
            <a:r>
              <a:rPr lang="de-DE" dirty="0" err="1"/>
              <a:t>software</a:t>
            </a:r>
            <a:r>
              <a:rPr lang="de-DE" dirty="0"/>
              <a:t> on a </a:t>
            </a:r>
            <a:r>
              <a:rPr lang="de-DE" dirty="0" err="1"/>
              <a:t>server</a:t>
            </a:r>
            <a:r>
              <a:rPr lang="de-DE" dirty="0"/>
              <a:t> </a:t>
            </a:r>
            <a:r>
              <a:rPr lang="de-DE" dirty="0" err="1"/>
              <a:t>which</a:t>
            </a:r>
            <a:r>
              <a:rPr lang="de-DE" dirty="0"/>
              <a:t> </a:t>
            </a:r>
            <a:r>
              <a:rPr lang="de-DE" dirty="0" err="1"/>
              <a:t>is</a:t>
            </a:r>
            <a:r>
              <a:rPr lang="de-DE" dirty="0"/>
              <a:t> </a:t>
            </a:r>
            <a:r>
              <a:rPr lang="de-DE" dirty="0" err="1"/>
              <a:t>already</a:t>
            </a:r>
            <a:r>
              <a:rPr lang="de-DE" dirty="0"/>
              <a:t> </a:t>
            </a:r>
            <a:r>
              <a:rPr lang="de-DE" dirty="0" err="1"/>
              <a:t>running</a:t>
            </a:r>
            <a:r>
              <a:rPr lang="de-DE" dirty="0"/>
              <a:t> a </a:t>
            </a:r>
            <a:r>
              <a:rPr lang="de-DE" dirty="0" err="1"/>
              <a:t>software</a:t>
            </a:r>
            <a:r>
              <a:rPr lang="de-DE" dirty="0"/>
              <a:t> </a:t>
            </a:r>
            <a:r>
              <a:rPr lang="de-DE" dirty="0" err="1"/>
              <a:t>controling</a:t>
            </a:r>
            <a:r>
              <a:rPr lang="de-DE" dirty="0"/>
              <a:t> per </a:t>
            </a:r>
            <a:r>
              <a:rPr lang="de-DE" dirty="0" err="1"/>
              <a:t>domain</a:t>
            </a:r>
            <a:r>
              <a:rPr lang="de-DE" dirty="0"/>
              <a:t> </a:t>
            </a:r>
            <a:r>
              <a:rPr lang="de-DE" dirty="0" err="1"/>
              <a:t>certificates</a:t>
            </a:r>
            <a:r>
              <a:rPr lang="de-DE" dirty="0"/>
              <a:t>, </a:t>
            </a:r>
            <a:r>
              <a:rPr lang="de-DE" dirty="0" err="1"/>
              <a:t>as</a:t>
            </a:r>
            <a:r>
              <a:rPr lang="de-DE" dirty="0"/>
              <a:t> </a:t>
            </a:r>
            <a:r>
              <a:rPr lang="de-DE" dirty="0" err="1"/>
              <a:t>this</a:t>
            </a:r>
            <a:r>
              <a:rPr lang="de-DE" dirty="0"/>
              <a:t> will </a:t>
            </a:r>
            <a:r>
              <a:rPr lang="de-DE" dirty="0" err="1"/>
              <a:t>result</a:t>
            </a:r>
            <a:r>
              <a:rPr lang="de-DE" dirty="0"/>
              <a:t> in </a:t>
            </a:r>
            <a:r>
              <a:rPr lang="de-DE" dirty="0" err="1"/>
              <a:t>conflicts</a:t>
            </a:r>
            <a:r>
              <a:rPr lang="de-DE" dirty="0"/>
              <a:t>. (</a:t>
            </a:r>
            <a:r>
              <a:rPr lang="de-DE" dirty="0" err="1"/>
              <a:t>ISPConfig</a:t>
            </a:r>
            <a:r>
              <a:rPr lang="de-DE" dirty="0"/>
              <a:t> </a:t>
            </a:r>
            <a:r>
              <a:rPr lang="de-DE" dirty="0" err="1"/>
              <a:t>for</a:t>
            </a:r>
            <a:r>
              <a:rPr lang="de-DE" dirty="0"/>
              <a:t> </a:t>
            </a:r>
            <a:r>
              <a:rPr lang="de-DE" dirty="0" err="1"/>
              <a:t>example</a:t>
            </a:r>
            <a:r>
              <a:rPr lang="de-DE" dirty="0"/>
              <a:t> </a:t>
            </a:r>
            <a:r>
              <a:rPr lang="de-DE" dirty="0" err="1"/>
              <a:t>does</a:t>
            </a:r>
            <a:r>
              <a:rPr lang="de-DE" dirty="0"/>
              <a:t> not auto-manage per </a:t>
            </a:r>
            <a:r>
              <a:rPr lang="de-DE" dirty="0" err="1"/>
              <a:t>domain</a:t>
            </a:r>
            <a:r>
              <a:rPr lang="de-DE" dirty="0"/>
              <a:t> </a:t>
            </a:r>
            <a:r>
              <a:rPr lang="de-DE" dirty="0" err="1"/>
              <a:t>certificates</a:t>
            </a:r>
            <a:r>
              <a:rPr lang="de-DE" dirty="0"/>
              <a:t>, so </a:t>
            </a:r>
            <a:r>
              <a:rPr lang="de-DE" dirty="0" err="1"/>
              <a:t>it</a:t>
            </a:r>
            <a:r>
              <a:rPr lang="de-DE" dirty="0"/>
              <a:t> </a:t>
            </a:r>
            <a:r>
              <a:rPr lang="de-DE" dirty="0" err="1"/>
              <a:t>is</a:t>
            </a:r>
            <a:r>
              <a:rPr lang="de-DE" dirty="0"/>
              <a:t> possible </a:t>
            </a:r>
            <a:r>
              <a:rPr lang="de-DE" dirty="0" err="1"/>
              <a:t>to</a:t>
            </a:r>
            <a:r>
              <a:rPr lang="de-DE" dirty="0"/>
              <a:t> </a:t>
            </a:r>
            <a:r>
              <a:rPr lang="de-DE" dirty="0" err="1"/>
              <a:t>use</a:t>
            </a:r>
            <a:r>
              <a:rPr lang="de-DE" dirty="0"/>
              <a:t> </a:t>
            </a:r>
            <a:r>
              <a:rPr lang="de-DE" dirty="0" err="1"/>
              <a:t>it</a:t>
            </a:r>
            <a:r>
              <a:rPr lang="de-DE" dirty="0"/>
              <a:t> </a:t>
            </a:r>
            <a:r>
              <a:rPr lang="de-DE" dirty="0" err="1"/>
              <a:t>side-by</a:t>
            </a:r>
            <a:r>
              <a:rPr lang="de-DE" dirty="0"/>
              <a:t> </a:t>
            </a:r>
            <a:r>
              <a:rPr lang="de-DE" dirty="0" err="1"/>
              <a:t>side</a:t>
            </a:r>
            <a:r>
              <a:rPr lang="de-DE" dirty="0"/>
              <a:t> </a:t>
            </a:r>
            <a:r>
              <a:rPr lang="de-DE" dirty="0" err="1"/>
              <a:t>with</a:t>
            </a:r>
            <a:r>
              <a:rPr lang="de-DE" dirty="0"/>
              <a:t> </a:t>
            </a:r>
            <a:r>
              <a:rPr lang="de-DE" dirty="0" err="1"/>
              <a:t>this</a:t>
            </a:r>
            <a:r>
              <a:rPr lang="de-DE" dirty="0"/>
              <a:t> „</a:t>
            </a:r>
            <a:r>
              <a:rPr lang="de-DE" dirty="0" err="1"/>
              <a:t>Dovecot</a:t>
            </a:r>
            <a:r>
              <a:rPr lang="de-DE" dirty="0"/>
              <a:t> </a:t>
            </a:r>
            <a:r>
              <a:rPr lang="de-DE" dirty="0" err="1"/>
              <a:t>Certificate</a:t>
            </a:r>
            <a:r>
              <a:rPr lang="de-DE" dirty="0"/>
              <a:t> Interface“ Panel.</a:t>
            </a:r>
            <a:endParaRPr lang="de-DE" i="1" dirty="0"/>
          </a:p>
          <a:p>
            <a:pPr marL="0" indent="0">
              <a:buNone/>
            </a:pPr>
            <a:endParaRPr lang="de-DE" dirty="0"/>
          </a:p>
        </p:txBody>
      </p:sp>
    </p:spTree>
    <p:extLst>
      <p:ext uri="{BB962C8B-B14F-4D97-AF65-F5344CB8AC3E}">
        <p14:creationId xmlns:p14="http://schemas.microsoft.com/office/powerpoint/2010/main" val="3300458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56A173-720E-B144-9580-B1C1BA8A19F5}"/>
              </a:ext>
            </a:extLst>
          </p:cNvPr>
          <p:cNvSpPr>
            <a:spLocks noGrp="1"/>
          </p:cNvSpPr>
          <p:nvPr>
            <p:ph type="title"/>
          </p:nvPr>
        </p:nvSpPr>
        <p:spPr>
          <a:xfrm>
            <a:off x="2611808" y="344677"/>
            <a:ext cx="7958331" cy="1077229"/>
          </a:xfrm>
        </p:spPr>
        <p:txBody>
          <a:bodyPr/>
          <a:lstStyle/>
          <a:p>
            <a:r>
              <a:rPr lang="en-US" b="1" dirty="0"/>
              <a:t>Installation Guide</a:t>
            </a:r>
            <a:br>
              <a:rPr lang="en-US" b="1" dirty="0"/>
            </a:br>
            <a:r>
              <a:rPr lang="en-US" b="1" dirty="0"/>
              <a:t>Uploading and Setting Up</a:t>
            </a:r>
            <a:endParaRPr lang="en-US" dirty="0"/>
          </a:p>
        </p:txBody>
      </p:sp>
      <p:sp>
        <p:nvSpPr>
          <p:cNvPr id="3" name="Inhaltsplatzhalter 2">
            <a:extLst>
              <a:ext uri="{FF2B5EF4-FFF2-40B4-BE49-F238E27FC236}">
                <a16:creationId xmlns:a16="http://schemas.microsoft.com/office/drawing/2014/main" id="{818F52FB-753E-BBA1-DF3F-CFBF342974B7}"/>
              </a:ext>
            </a:extLst>
          </p:cNvPr>
          <p:cNvSpPr>
            <a:spLocks noGrp="1"/>
          </p:cNvSpPr>
          <p:nvPr>
            <p:ph idx="1"/>
          </p:nvPr>
        </p:nvSpPr>
        <p:spPr>
          <a:xfrm>
            <a:off x="2773599" y="1520775"/>
            <a:ext cx="7796540" cy="3997828"/>
          </a:xfrm>
        </p:spPr>
        <p:txBody>
          <a:bodyPr>
            <a:normAutofit lnSpcReduction="10000"/>
          </a:bodyPr>
          <a:lstStyle/>
          <a:p>
            <a:r>
              <a:rPr lang="de-DE" dirty="0"/>
              <a:t>Download </a:t>
            </a:r>
            <a:r>
              <a:rPr lang="de-DE" dirty="0" err="1"/>
              <a:t>the</a:t>
            </a:r>
            <a:r>
              <a:rPr lang="de-DE" dirty="0"/>
              <a:t> Repository</a:t>
            </a:r>
          </a:p>
          <a:p>
            <a:r>
              <a:rPr lang="de-DE" dirty="0"/>
              <a:t>Upload all </a:t>
            </a:r>
            <a:r>
              <a:rPr lang="de-DE" dirty="0" err="1"/>
              <a:t>files</a:t>
            </a:r>
            <a:r>
              <a:rPr lang="de-DE" dirty="0"/>
              <a:t> out </a:t>
            </a:r>
            <a:r>
              <a:rPr lang="de-DE" dirty="0" err="1"/>
              <a:t>of</a:t>
            </a:r>
            <a:r>
              <a:rPr lang="de-DE" dirty="0"/>
              <a:t> </a:t>
            </a:r>
            <a:r>
              <a:rPr lang="de-DE" dirty="0" err="1"/>
              <a:t>the</a:t>
            </a:r>
            <a:r>
              <a:rPr lang="de-DE" dirty="0"/>
              <a:t> </a:t>
            </a:r>
            <a:r>
              <a:rPr lang="de-DE" dirty="0" err="1"/>
              <a:t>repositories</a:t>
            </a:r>
            <a:r>
              <a:rPr lang="de-DE" dirty="0"/>
              <a:t> „_source“ </a:t>
            </a:r>
            <a:r>
              <a:rPr lang="de-DE" dirty="0" err="1"/>
              <a:t>folder</a:t>
            </a:r>
            <a:r>
              <a:rPr lang="de-DE" dirty="0"/>
              <a:t> </a:t>
            </a:r>
            <a:r>
              <a:rPr lang="de-DE" dirty="0" err="1"/>
              <a:t>into</a:t>
            </a:r>
            <a:r>
              <a:rPr lang="de-DE" dirty="0"/>
              <a:t> </a:t>
            </a:r>
            <a:r>
              <a:rPr lang="de-DE" dirty="0" err="1"/>
              <a:t>your</a:t>
            </a:r>
            <a:r>
              <a:rPr lang="de-DE" dirty="0"/>
              <a:t> </a:t>
            </a:r>
            <a:r>
              <a:rPr lang="de-DE" dirty="0" err="1"/>
              <a:t>webspace</a:t>
            </a:r>
            <a:r>
              <a:rPr lang="de-DE" dirty="0"/>
              <a:t> root </a:t>
            </a:r>
            <a:r>
              <a:rPr lang="de-DE" dirty="0" err="1"/>
              <a:t>folder</a:t>
            </a:r>
            <a:r>
              <a:rPr lang="de-DE" dirty="0"/>
              <a:t>.</a:t>
            </a:r>
          </a:p>
          <a:p>
            <a:r>
              <a:rPr lang="de-DE" dirty="0"/>
              <a:t>Check </a:t>
            </a:r>
            <a:r>
              <a:rPr lang="de-DE" dirty="0" err="1"/>
              <a:t>settings.sample.php</a:t>
            </a:r>
            <a:r>
              <a:rPr lang="de-DE" dirty="0"/>
              <a:t> and </a:t>
            </a:r>
            <a:r>
              <a:rPr lang="de-DE" dirty="0" err="1"/>
              <a:t>configure</a:t>
            </a:r>
            <a:r>
              <a:rPr lang="de-DE" dirty="0"/>
              <a:t> </a:t>
            </a:r>
            <a:r>
              <a:rPr lang="de-DE" dirty="0" err="1"/>
              <a:t>as</a:t>
            </a:r>
            <a:r>
              <a:rPr lang="de-DE" dirty="0"/>
              <a:t> </a:t>
            </a:r>
            <a:r>
              <a:rPr lang="de-DE" dirty="0" err="1"/>
              <a:t>needed</a:t>
            </a:r>
            <a:r>
              <a:rPr lang="de-DE" dirty="0"/>
              <a:t>,  </a:t>
            </a:r>
            <a:r>
              <a:rPr lang="de-DE" dirty="0" err="1"/>
              <a:t>provide</a:t>
            </a:r>
            <a:r>
              <a:rPr lang="de-DE" dirty="0"/>
              <a:t> </a:t>
            </a:r>
            <a:r>
              <a:rPr lang="de-DE" dirty="0" err="1"/>
              <a:t>mysql</a:t>
            </a:r>
            <a:r>
              <a:rPr lang="de-DE" dirty="0"/>
              <a:t> </a:t>
            </a:r>
            <a:r>
              <a:rPr lang="de-DE" dirty="0" err="1"/>
              <a:t>login</a:t>
            </a:r>
            <a:r>
              <a:rPr lang="de-DE" dirty="0"/>
              <a:t> </a:t>
            </a:r>
            <a:r>
              <a:rPr lang="de-DE" dirty="0" err="1"/>
              <a:t>data</a:t>
            </a:r>
            <a:r>
              <a:rPr lang="de-DE" dirty="0"/>
              <a:t>. After </a:t>
            </a:r>
            <a:r>
              <a:rPr lang="de-DE" dirty="0" err="1"/>
              <a:t>that</a:t>
            </a:r>
            <a:r>
              <a:rPr lang="de-DE" dirty="0"/>
              <a:t> </a:t>
            </a:r>
            <a:r>
              <a:rPr lang="de-DE" dirty="0" err="1"/>
              <a:t>Rename</a:t>
            </a:r>
            <a:r>
              <a:rPr lang="de-DE" dirty="0"/>
              <a:t> </a:t>
            </a:r>
            <a:r>
              <a:rPr lang="de-DE" dirty="0" err="1"/>
              <a:t>settings.sample.php</a:t>
            </a:r>
            <a:r>
              <a:rPr lang="de-DE" dirty="0"/>
              <a:t> </a:t>
            </a:r>
            <a:r>
              <a:rPr lang="de-DE" dirty="0" err="1"/>
              <a:t>to</a:t>
            </a:r>
            <a:r>
              <a:rPr lang="de-DE" dirty="0"/>
              <a:t> </a:t>
            </a:r>
            <a:r>
              <a:rPr lang="de-DE" dirty="0" err="1"/>
              <a:t>settings.php</a:t>
            </a:r>
            <a:endParaRPr lang="de-DE" dirty="0"/>
          </a:p>
          <a:p>
            <a:r>
              <a:rPr lang="de-DE" dirty="0"/>
              <a:t>Login at Webinterface </a:t>
            </a:r>
            <a:r>
              <a:rPr lang="de-DE" dirty="0" err="1"/>
              <a:t>with</a:t>
            </a:r>
            <a:r>
              <a:rPr lang="de-DE" dirty="0"/>
              <a:t> </a:t>
            </a:r>
            <a:r>
              <a:rPr lang="de-DE" dirty="0" err="1"/>
              <a:t>user</a:t>
            </a:r>
            <a:r>
              <a:rPr lang="de-DE" dirty="0"/>
              <a:t> „</a:t>
            </a:r>
            <a:r>
              <a:rPr lang="de-DE" dirty="0" err="1"/>
              <a:t>admin</a:t>
            </a:r>
            <a:r>
              <a:rPr lang="de-DE" dirty="0"/>
              <a:t>“ and </a:t>
            </a:r>
            <a:r>
              <a:rPr lang="de-DE" dirty="0" err="1"/>
              <a:t>password</a:t>
            </a:r>
            <a:r>
              <a:rPr lang="de-DE" dirty="0"/>
              <a:t> „</a:t>
            </a:r>
            <a:r>
              <a:rPr lang="de-DE" dirty="0" err="1"/>
              <a:t>changeme</a:t>
            </a:r>
            <a:r>
              <a:rPr lang="de-DE" dirty="0"/>
              <a:t>“</a:t>
            </a:r>
          </a:p>
          <a:p>
            <a:r>
              <a:rPr lang="de-DE" dirty="0"/>
              <a:t>Change </a:t>
            </a:r>
            <a:r>
              <a:rPr lang="de-DE" dirty="0" err="1"/>
              <a:t>Dovecot</a:t>
            </a:r>
            <a:r>
              <a:rPr lang="de-DE" dirty="0"/>
              <a:t> </a:t>
            </a:r>
            <a:r>
              <a:rPr lang="de-DE" dirty="0" err="1"/>
              <a:t>Configuration</a:t>
            </a:r>
            <a:r>
              <a:rPr lang="de-DE" dirty="0"/>
              <a:t> File </a:t>
            </a:r>
            <a:r>
              <a:rPr lang="de-DE" dirty="0" err="1"/>
              <a:t>as</a:t>
            </a:r>
            <a:r>
              <a:rPr lang="de-DE" dirty="0"/>
              <a:t> </a:t>
            </a:r>
            <a:r>
              <a:rPr lang="de-DE" dirty="0" err="1"/>
              <a:t>described</a:t>
            </a:r>
            <a:r>
              <a:rPr lang="de-DE" dirty="0"/>
              <a:t> in </a:t>
            </a:r>
            <a:r>
              <a:rPr lang="de-DE" dirty="0" err="1"/>
              <a:t>this</a:t>
            </a:r>
            <a:r>
              <a:rPr lang="de-DE" dirty="0"/>
              <a:t> </a:t>
            </a:r>
            <a:r>
              <a:rPr lang="de-DE" dirty="0" err="1"/>
              <a:t>software</a:t>
            </a:r>
            <a:r>
              <a:rPr lang="de-DE" dirty="0"/>
              <a:t> </a:t>
            </a:r>
            <a:r>
              <a:rPr lang="de-DE" dirty="0" err="1"/>
              <a:t>Documentation</a:t>
            </a:r>
            <a:r>
              <a:rPr lang="de-DE" dirty="0"/>
              <a:t>.</a:t>
            </a:r>
          </a:p>
        </p:txBody>
      </p:sp>
    </p:spTree>
    <p:extLst>
      <p:ext uri="{BB962C8B-B14F-4D97-AF65-F5344CB8AC3E}">
        <p14:creationId xmlns:p14="http://schemas.microsoft.com/office/powerpoint/2010/main" val="175194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D79FD8-39E3-8FB9-7A25-7E81519F6F9B}"/>
              </a:ext>
            </a:extLst>
          </p:cNvPr>
          <p:cNvSpPr>
            <a:spLocks noGrp="1"/>
          </p:cNvSpPr>
          <p:nvPr>
            <p:ph type="title"/>
          </p:nvPr>
        </p:nvSpPr>
        <p:spPr/>
        <p:txBody>
          <a:bodyPr/>
          <a:lstStyle/>
          <a:p>
            <a:r>
              <a:rPr lang="en-US" b="1" dirty="0"/>
              <a:t>Installation Guide</a:t>
            </a:r>
            <a:br>
              <a:rPr lang="en-US" b="1" dirty="0"/>
            </a:br>
            <a:r>
              <a:rPr lang="en-US" b="1" dirty="0"/>
              <a:t>Setting Up Cronjobs</a:t>
            </a:r>
            <a:endParaRPr lang="en-US" dirty="0"/>
          </a:p>
        </p:txBody>
      </p:sp>
      <p:sp>
        <p:nvSpPr>
          <p:cNvPr id="3" name="Inhaltsplatzhalter 2">
            <a:extLst>
              <a:ext uri="{FF2B5EF4-FFF2-40B4-BE49-F238E27FC236}">
                <a16:creationId xmlns:a16="http://schemas.microsoft.com/office/drawing/2014/main" id="{7214ACFC-A02B-A76C-EB08-3878973736DB}"/>
              </a:ext>
            </a:extLst>
          </p:cNvPr>
          <p:cNvSpPr>
            <a:spLocks noGrp="1"/>
          </p:cNvSpPr>
          <p:nvPr>
            <p:ph idx="1"/>
          </p:nvPr>
        </p:nvSpPr>
        <p:spPr>
          <a:xfrm>
            <a:off x="2773599" y="2052116"/>
            <a:ext cx="7796540" cy="2186252"/>
          </a:xfrm>
        </p:spPr>
        <p:txBody>
          <a:bodyPr/>
          <a:lstStyle/>
          <a:p>
            <a:r>
              <a:rPr lang="de-DE" dirty="0" err="1"/>
              <a:t>Daily.php</a:t>
            </a:r>
            <a:r>
              <a:rPr lang="de-DE" dirty="0"/>
              <a:t> | </a:t>
            </a:r>
            <a:r>
              <a:rPr lang="de-DE" dirty="0" err="1"/>
              <a:t>Reset</a:t>
            </a:r>
            <a:r>
              <a:rPr lang="de-DE" dirty="0"/>
              <a:t> </a:t>
            </a:r>
            <a:r>
              <a:rPr lang="de-DE" dirty="0" err="1"/>
              <a:t>the</a:t>
            </a:r>
            <a:r>
              <a:rPr lang="de-DE" dirty="0"/>
              <a:t> Login </a:t>
            </a:r>
            <a:r>
              <a:rPr lang="de-DE" dirty="0" err="1"/>
              <a:t>Failure</a:t>
            </a:r>
            <a:r>
              <a:rPr lang="de-DE" dirty="0"/>
              <a:t> IP Blacklist Counter</a:t>
            </a:r>
          </a:p>
          <a:p>
            <a:r>
              <a:rPr lang="de-DE" dirty="0" err="1"/>
              <a:t>Sync.php</a:t>
            </a:r>
            <a:r>
              <a:rPr lang="de-DE" dirty="0"/>
              <a:t> | </a:t>
            </a:r>
            <a:r>
              <a:rPr lang="de-DE" dirty="0" err="1"/>
              <a:t>Cronjob</a:t>
            </a:r>
            <a:r>
              <a:rPr lang="de-DE" dirty="0"/>
              <a:t> </a:t>
            </a:r>
            <a:r>
              <a:rPr lang="de-DE" dirty="0" err="1"/>
              <a:t>to</a:t>
            </a:r>
            <a:r>
              <a:rPr lang="de-DE" dirty="0"/>
              <a:t> </a:t>
            </a:r>
            <a:r>
              <a:rPr lang="de-DE" dirty="0" err="1"/>
              <a:t>Sync</a:t>
            </a:r>
            <a:r>
              <a:rPr lang="de-DE" dirty="0"/>
              <a:t> </a:t>
            </a:r>
            <a:r>
              <a:rPr lang="de-DE" dirty="0" err="1"/>
              <a:t>Dovecot</a:t>
            </a:r>
            <a:r>
              <a:rPr lang="de-DE" dirty="0"/>
              <a:t> </a:t>
            </a:r>
            <a:r>
              <a:rPr lang="de-DE" dirty="0" err="1"/>
              <a:t>Configuration</a:t>
            </a:r>
            <a:r>
              <a:rPr lang="de-DE" dirty="0"/>
              <a:t> </a:t>
            </a:r>
            <a:r>
              <a:rPr lang="de-DE" dirty="0" err="1"/>
              <a:t>with</a:t>
            </a:r>
            <a:r>
              <a:rPr lang="de-DE" dirty="0"/>
              <a:t> </a:t>
            </a:r>
            <a:r>
              <a:rPr lang="de-DE" dirty="0" err="1"/>
              <a:t>actual</a:t>
            </a:r>
            <a:r>
              <a:rPr lang="de-DE" dirty="0"/>
              <a:t> registered Domains and </a:t>
            </a:r>
            <a:r>
              <a:rPr lang="de-DE" dirty="0" err="1"/>
              <a:t>Certificated</a:t>
            </a:r>
            <a:endParaRPr lang="de-DE" dirty="0"/>
          </a:p>
        </p:txBody>
      </p:sp>
    </p:spTree>
    <p:extLst>
      <p:ext uri="{BB962C8B-B14F-4D97-AF65-F5344CB8AC3E}">
        <p14:creationId xmlns:p14="http://schemas.microsoft.com/office/powerpoint/2010/main" val="4189841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59F781-499A-5CA7-0BF9-287A006A734F}"/>
              </a:ext>
            </a:extLst>
          </p:cNvPr>
          <p:cNvSpPr>
            <a:spLocks noGrp="1"/>
          </p:cNvSpPr>
          <p:nvPr>
            <p:ph type="title"/>
          </p:nvPr>
        </p:nvSpPr>
        <p:spPr/>
        <p:txBody>
          <a:bodyPr/>
          <a:lstStyle/>
          <a:p>
            <a:r>
              <a:rPr lang="de-DE" b="1" dirty="0" err="1"/>
              <a:t>Getting</a:t>
            </a:r>
            <a:r>
              <a:rPr lang="de-DE" b="1" dirty="0"/>
              <a:t> Help</a:t>
            </a:r>
            <a:endParaRPr lang="de-DE" dirty="0"/>
          </a:p>
        </p:txBody>
      </p:sp>
      <p:sp>
        <p:nvSpPr>
          <p:cNvPr id="3" name="Inhaltsplatzhalter 2">
            <a:extLst>
              <a:ext uri="{FF2B5EF4-FFF2-40B4-BE49-F238E27FC236}">
                <a16:creationId xmlns:a16="http://schemas.microsoft.com/office/drawing/2014/main" id="{80D3D7EF-C178-9755-0C59-575E3F21A2C1}"/>
              </a:ext>
            </a:extLst>
          </p:cNvPr>
          <p:cNvSpPr>
            <a:spLocks noGrp="1"/>
          </p:cNvSpPr>
          <p:nvPr>
            <p:ph idx="1"/>
          </p:nvPr>
        </p:nvSpPr>
        <p:spPr>
          <a:xfrm>
            <a:off x="2773599" y="1452812"/>
            <a:ext cx="7796540" cy="2143003"/>
          </a:xfrm>
        </p:spPr>
        <p:txBody>
          <a:bodyPr>
            <a:normAutofit lnSpcReduction="10000"/>
          </a:bodyPr>
          <a:lstStyle/>
          <a:p>
            <a:r>
              <a:rPr lang="en-US" dirty="0"/>
              <a:t>Visit the documentation page at </a:t>
            </a:r>
            <a:r>
              <a:rPr lang="en-US" dirty="0">
                <a:hlinkClick r:id="rId2"/>
              </a:rPr>
              <a:t>https://www.bugfish-github.de</a:t>
            </a:r>
            <a:r>
              <a:rPr lang="en-US" dirty="0"/>
              <a:t> for comprehensive documentation.</a:t>
            </a:r>
          </a:p>
          <a:p>
            <a:r>
              <a:rPr lang="en-US" dirty="0"/>
              <a:t>Join the community discussion and support forum at </a:t>
            </a:r>
            <a:r>
              <a:rPr lang="en-US" dirty="0">
                <a:hlinkClick r:id="rId3"/>
              </a:rPr>
              <a:t>https://forum.bugfish.eu</a:t>
            </a:r>
            <a:r>
              <a:rPr lang="en-US" dirty="0"/>
              <a:t>.</a:t>
            </a:r>
          </a:p>
          <a:p>
            <a:r>
              <a:rPr lang="en-US" dirty="0"/>
              <a:t>Write at this Videos comment section!</a:t>
            </a:r>
          </a:p>
        </p:txBody>
      </p:sp>
      <p:sp>
        <p:nvSpPr>
          <p:cNvPr id="4" name="Inhaltsplatzhalter 2">
            <a:extLst>
              <a:ext uri="{FF2B5EF4-FFF2-40B4-BE49-F238E27FC236}">
                <a16:creationId xmlns:a16="http://schemas.microsoft.com/office/drawing/2014/main" id="{F92A3471-E82B-F6C3-0325-60E875EEE04C}"/>
              </a:ext>
            </a:extLst>
          </p:cNvPr>
          <p:cNvSpPr txBox="1">
            <a:spLocks/>
          </p:cNvSpPr>
          <p:nvPr/>
        </p:nvSpPr>
        <p:spPr>
          <a:xfrm>
            <a:off x="2773599" y="4614084"/>
            <a:ext cx="7796540" cy="1376884"/>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a:lstStyle>
          <a:p>
            <a:pPr marL="0" indent="0">
              <a:buNone/>
            </a:pPr>
            <a:r>
              <a:rPr lang="en-US" dirty="0"/>
              <a:t>The project is created and maintained by </a:t>
            </a:r>
            <a:r>
              <a:rPr lang="en-US" b="1" dirty="0" err="1"/>
              <a:t>Bugfish</a:t>
            </a:r>
            <a:r>
              <a:rPr lang="en-US" b="1" dirty="0"/>
              <a:t> (Jan-Maurice </a:t>
            </a:r>
            <a:r>
              <a:rPr lang="en-US" b="1" dirty="0" err="1"/>
              <a:t>Dahlmanns</a:t>
            </a:r>
            <a:r>
              <a:rPr lang="en-US" b="1" dirty="0"/>
              <a:t>)</a:t>
            </a:r>
            <a:r>
              <a:rPr lang="en-US" dirty="0"/>
              <a:t> and is provided under the MIT License, which allows for both commercial and private use without any restrictions!</a:t>
            </a:r>
            <a:endParaRPr lang="de-DE" dirty="0"/>
          </a:p>
        </p:txBody>
      </p:sp>
    </p:spTree>
    <p:extLst>
      <p:ext uri="{BB962C8B-B14F-4D97-AF65-F5344CB8AC3E}">
        <p14:creationId xmlns:p14="http://schemas.microsoft.com/office/powerpoint/2010/main" val="40063326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D251F"/>
      </a:dk2>
      <a:lt2>
        <a:srgbClr val="FAE9C5"/>
      </a:lt2>
      <a:accent1>
        <a:srgbClr val="ED3846"/>
      </a:accent1>
      <a:accent2>
        <a:srgbClr val="F87184"/>
      </a:accent2>
      <a:accent3>
        <a:srgbClr val="EC9DA9"/>
      </a:accent3>
      <a:accent4>
        <a:srgbClr val="ECC190"/>
      </a:accent4>
      <a:accent5>
        <a:srgbClr val="FFB268"/>
      </a:accent5>
      <a:accent6>
        <a:srgbClr val="F98657"/>
      </a:accent6>
      <a:hlink>
        <a:srgbClr val="B97669"/>
      </a:hlink>
      <a:folHlink>
        <a:srgbClr val="9E94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BCCF8060-3FCB-4641-B728-8A589529B13F}"/>
    </a:ext>
  </a:extLst>
</a:theme>
</file>

<file path=docProps/app.xml><?xml version="1.0" encoding="utf-8"?>
<Properties xmlns="http://schemas.openxmlformats.org/officeDocument/2006/extended-properties" xmlns:vt="http://schemas.openxmlformats.org/officeDocument/2006/docPropsVTypes">
  <Template>TM16401375[[fn=Madison]]</Template>
  <TotalTime>0</TotalTime>
  <Words>442</Words>
  <Application>Microsoft Office PowerPoint</Application>
  <PresentationFormat>Breitbild</PresentationFormat>
  <Paragraphs>31</Paragraphs>
  <Slides>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Arial</vt:lpstr>
      <vt:lpstr>MS Shell Dlg 2</vt:lpstr>
      <vt:lpstr>Wingdings</vt:lpstr>
      <vt:lpstr>Wingdings 3</vt:lpstr>
      <vt:lpstr>Madison</vt:lpstr>
      <vt:lpstr>Dovecot Certificate Interface</vt:lpstr>
      <vt:lpstr>Project Purpose</vt:lpstr>
      <vt:lpstr>Additional Functionality</vt:lpstr>
      <vt:lpstr>PowerPoint-Präsentation</vt:lpstr>
      <vt:lpstr>Installation Guide Uploading and Setting Up</vt:lpstr>
      <vt:lpstr>Installation Guide Setting Up Cronjobs</vt:lpstr>
      <vt:lpstr>Getting Help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Mail Relaying over DNS</dc:title>
  <dc:creator>bugfishtm</dc:creator>
  <cp:lastModifiedBy>bugfishtm</cp:lastModifiedBy>
  <cp:revision>8</cp:revision>
  <dcterms:created xsi:type="dcterms:W3CDTF">2023-09-21T21:56:58Z</dcterms:created>
  <dcterms:modified xsi:type="dcterms:W3CDTF">2023-09-22T22:59:56Z</dcterms:modified>
</cp:coreProperties>
</file>