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2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4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90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bugfish.eu/" TargetMode="External"/><Relationship Id="rId2" Type="http://schemas.openxmlformats.org/officeDocument/2006/relationships/hyperlink" Target="https://www.bugfish-github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gfish-github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5B9-5A95-FCB4-A465-1AE38A2CD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Mail </a:t>
            </a:r>
            <a:r>
              <a:rPr lang="de-DE" dirty="0" err="1"/>
              <a:t>Relaying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DNS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9CEDF8-40BF-90CA-561E-E9A59B09E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Bugfish</a:t>
            </a:r>
            <a:r>
              <a:rPr lang="de-DE" dirty="0"/>
              <a:t> Software Video </a:t>
            </a:r>
            <a:r>
              <a:rPr lang="de-DE" dirty="0" err="1"/>
              <a:t>Documentation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2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9F781-499A-5CA7-0BF9-287A006A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Getting</a:t>
            </a:r>
            <a:r>
              <a:rPr lang="de-DE" b="1" dirty="0"/>
              <a:t> Help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3D7EF-C178-9755-0C59-575E3F21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52812"/>
            <a:ext cx="7796540" cy="21430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Visit the documentation page at </a:t>
            </a:r>
            <a:r>
              <a:rPr lang="en-US" dirty="0">
                <a:hlinkClick r:id="rId2"/>
              </a:rPr>
              <a:t>https://www.bugfish-github.de</a:t>
            </a:r>
            <a:r>
              <a:rPr lang="en-US" dirty="0"/>
              <a:t> for comprehensive documentation.</a:t>
            </a:r>
          </a:p>
          <a:p>
            <a:r>
              <a:rPr lang="en-US" dirty="0"/>
              <a:t>Join the community discussion and support forum at </a:t>
            </a:r>
            <a:r>
              <a:rPr lang="en-US" dirty="0">
                <a:hlinkClick r:id="rId3"/>
              </a:rPr>
              <a:t>https://forum.bugfish.eu</a:t>
            </a:r>
            <a:r>
              <a:rPr lang="en-US" dirty="0"/>
              <a:t>.</a:t>
            </a:r>
          </a:p>
          <a:p>
            <a:r>
              <a:rPr lang="en-US" dirty="0"/>
              <a:t>Write at this Videos comment section!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92A3471-E82B-F6C3-0325-60E875EEE04C}"/>
              </a:ext>
            </a:extLst>
          </p:cNvPr>
          <p:cNvSpPr txBox="1">
            <a:spLocks/>
          </p:cNvSpPr>
          <p:nvPr/>
        </p:nvSpPr>
        <p:spPr>
          <a:xfrm>
            <a:off x="2773599" y="4614084"/>
            <a:ext cx="7796540" cy="137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project is created and maintained by </a:t>
            </a:r>
            <a:r>
              <a:rPr lang="en-US" b="1" dirty="0" err="1"/>
              <a:t>Bugfish</a:t>
            </a:r>
            <a:r>
              <a:rPr lang="en-US" b="1" dirty="0"/>
              <a:t> (Jan-Maurice </a:t>
            </a:r>
            <a:r>
              <a:rPr lang="en-US" b="1" dirty="0" err="1"/>
              <a:t>Dahlmanns</a:t>
            </a:r>
            <a:r>
              <a:rPr lang="en-US" b="1" dirty="0"/>
              <a:t>)</a:t>
            </a:r>
            <a:r>
              <a:rPr lang="en-US" dirty="0"/>
              <a:t> and is provided under the MIT License, which allows for both commercial and private use without any restrictions!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3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1D45-9DEC-9E76-65AE-456D7ED5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79946"/>
            <a:ext cx="7958331" cy="656220"/>
          </a:xfrm>
        </p:spPr>
        <p:txBody>
          <a:bodyPr/>
          <a:lstStyle/>
          <a:p>
            <a:r>
              <a:rPr lang="de-DE" b="1" dirty="0"/>
              <a:t>Project Purpose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FD75-362B-2ADE-0A20-3EACF717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038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aims to establish a secondary mail server that stores emails as a backup in the event of primary server downtime. Email delivery will return to normal once the primary server is reconnected and accessible. Additionally, ensure you have a dedicated mail server for this software. See the Manual at </a:t>
            </a:r>
            <a:r>
              <a:rPr lang="en-US" dirty="0">
                <a:hlinkClick r:id="rId2"/>
              </a:rPr>
              <a:t>www.bugfish-github.de</a:t>
            </a:r>
            <a:r>
              <a:rPr lang="en-US" dirty="0"/>
              <a:t> for further details.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2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8659A-0120-A78B-1274-776A1EE1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Mail </a:t>
            </a:r>
            <a:r>
              <a:rPr lang="de-DE" b="1" dirty="0" err="1"/>
              <a:t>Delivery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D0B51BC-5CC5-BE57-820C-49EFFAA35C92}"/>
              </a:ext>
            </a:extLst>
          </p:cNvPr>
          <p:cNvSpPr/>
          <p:nvPr/>
        </p:nvSpPr>
        <p:spPr>
          <a:xfrm>
            <a:off x="1828800" y="3515497"/>
            <a:ext cx="1044146" cy="883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MAIL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3823000-5127-386A-F30A-96CBCFC1CCBE}"/>
              </a:ext>
            </a:extLst>
          </p:cNvPr>
          <p:cNvSpPr/>
          <p:nvPr/>
        </p:nvSpPr>
        <p:spPr>
          <a:xfrm>
            <a:off x="4205416" y="2252249"/>
            <a:ext cx="2065638" cy="10772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Primary </a:t>
            </a:r>
          </a:p>
          <a:p>
            <a:pPr algn="ctr"/>
            <a:r>
              <a:rPr lang="de-DE" dirty="0"/>
              <a:t>Mailserver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27BF71-7BF0-6CF3-C109-DABA3B5BDE54}"/>
              </a:ext>
            </a:extLst>
          </p:cNvPr>
          <p:cNvSpPr/>
          <p:nvPr/>
        </p:nvSpPr>
        <p:spPr>
          <a:xfrm>
            <a:off x="4205416" y="4282926"/>
            <a:ext cx="2065638" cy="10772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Secondary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Mailserver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0921AF9-3009-DD07-E3DA-3935F070F836}"/>
              </a:ext>
            </a:extLst>
          </p:cNvPr>
          <p:cNvCxnSpPr>
            <a:cxnSpLocks/>
          </p:cNvCxnSpPr>
          <p:nvPr/>
        </p:nvCxnSpPr>
        <p:spPr>
          <a:xfrm flipV="1">
            <a:off x="2723748" y="2932294"/>
            <a:ext cx="1421027" cy="6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D337035-679D-BBC9-44C5-08E4F1357B3E}"/>
              </a:ext>
            </a:extLst>
          </p:cNvPr>
          <p:cNvCxnSpPr>
            <a:cxnSpLocks/>
          </p:cNvCxnSpPr>
          <p:nvPr/>
        </p:nvCxnSpPr>
        <p:spPr>
          <a:xfrm>
            <a:off x="2872946" y="4102443"/>
            <a:ext cx="1332470" cy="53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A90ADB2-F840-597E-BEFC-7D54C39B010C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238235" y="3329478"/>
            <a:ext cx="0" cy="95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6F01045-4EF9-3F40-9F4D-DDB8FDFDCA6E}"/>
              </a:ext>
            </a:extLst>
          </p:cNvPr>
          <p:cNvSpPr txBox="1"/>
          <p:nvPr/>
        </p:nvSpPr>
        <p:spPr>
          <a:xfrm>
            <a:off x="6320481" y="463687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Server Hosting </a:t>
            </a:r>
            <a:r>
              <a:rPr lang="de-DE" b="1" dirty="0" err="1"/>
              <a:t>the</a:t>
            </a:r>
            <a:r>
              <a:rPr lang="de-DE" b="1" dirty="0"/>
              <a:t> Software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2B29C8-05EF-05A2-C628-F0B0C1802D99}"/>
              </a:ext>
            </a:extLst>
          </p:cNvPr>
          <p:cNvSpPr txBox="1"/>
          <p:nvPr/>
        </p:nvSpPr>
        <p:spPr>
          <a:xfrm>
            <a:off x="6320481" y="248512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 Mail Server (Plesk or Other)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87A3E1-987D-24A1-C369-C3C5E10FD25D}"/>
              </a:ext>
            </a:extLst>
          </p:cNvPr>
          <p:cNvSpPr txBox="1"/>
          <p:nvPr/>
        </p:nvSpPr>
        <p:spPr>
          <a:xfrm rot="20154056">
            <a:off x="1929195" y="2652795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If</a:t>
            </a:r>
            <a:r>
              <a:rPr lang="de-DE" sz="1200" dirty="0"/>
              <a:t> Primary Server </a:t>
            </a:r>
            <a:r>
              <a:rPr lang="de-DE" sz="1200" dirty="0" err="1"/>
              <a:t>is</a:t>
            </a:r>
            <a:r>
              <a:rPr lang="de-DE" sz="1200" dirty="0"/>
              <a:t> online </a:t>
            </a:r>
            <a:r>
              <a:rPr lang="de-DE" sz="1200" dirty="0" err="1"/>
              <a:t>incoming</a:t>
            </a:r>
            <a:r>
              <a:rPr lang="de-DE" sz="1200" dirty="0"/>
              <a:t> </a:t>
            </a:r>
          </a:p>
          <a:p>
            <a:r>
              <a:rPr lang="de-DE" sz="1200" dirty="0"/>
              <a:t>Mails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delivered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usual</a:t>
            </a:r>
            <a:r>
              <a:rPr lang="de-DE" sz="1200" dirty="0"/>
              <a:t>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897439B-19A9-648C-5939-478D3FAE9CE5}"/>
              </a:ext>
            </a:extLst>
          </p:cNvPr>
          <p:cNvSpPr txBox="1"/>
          <p:nvPr/>
        </p:nvSpPr>
        <p:spPr>
          <a:xfrm rot="1348928">
            <a:off x="1978338" y="478549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If</a:t>
            </a:r>
            <a:r>
              <a:rPr lang="de-DE" sz="1200" dirty="0"/>
              <a:t> Primary Server </a:t>
            </a:r>
            <a:r>
              <a:rPr lang="de-DE" sz="1200" dirty="0" err="1"/>
              <a:t>is</a:t>
            </a:r>
            <a:r>
              <a:rPr lang="de-DE" sz="1200" dirty="0"/>
              <a:t> offline </a:t>
            </a:r>
            <a:r>
              <a:rPr lang="de-DE" sz="1200" dirty="0" err="1"/>
              <a:t>incoming</a:t>
            </a:r>
            <a:r>
              <a:rPr lang="de-DE" sz="1200" dirty="0"/>
              <a:t> </a:t>
            </a:r>
          </a:p>
          <a:p>
            <a:r>
              <a:rPr lang="de-DE" sz="1200" dirty="0"/>
              <a:t>Mails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delivered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Mail Relay </a:t>
            </a:r>
            <a:br>
              <a:rPr lang="de-DE" sz="1200" dirty="0"/>
            </a:br>
            <a:r>
              <a:rPr lang="de-DE" sz="1200" dirty="0" err="1"/>
              <a:t>over</a:t>
            </a:r>
            <a:r>
              <a:rPr lang="de-DE" sz="1200" dirty="0"/>
              <a:t> DNS </a:t>
            </a:r>
            <a:r>
              <a:rPr lang="de-DE" sz="1200" dirty="0" err="1"/>
              <a:t>secondary</a:t>
            </a:r>
            <a:r>
              <a:rPr lang="de-DE" sz="1200" dirty="0"/>
              <a:t> Server.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4C483C-CEA8-B7BE-6200-22188584F015}"/>
              </a:ext>
            </a:extLst>
          </p:cNvPr>
          <p:cNvSpPr txBox="1"/>
          <p:nvPr/>
        </p:nvSpPr>
        <p:spPr>
          <a:xfrm>
            <a:off x="5402384" y="3575369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Mail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delivered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</a:p>
          <a:p>
            <a:r>
              <a:rPr lang="de-DE" sz="1200" dirty="0"/>
              <a:t>Primary Server </a:t>
            </a:r>
            <a:r>
              <a:rPr lang="de-DE" sz="1200" dirty="0" err="1"/>
              <a:t>is</a:t>
            </a:r>
            <a:r>
              <a:rPr lang="de-DE" sz="1200" dirty="0"/>
              <a:t> online </a:t>
            </a:r>
            <a:r>
              <a:rPr lang="de-DE" sz="1200" dirty="0" err="1"/>
              <a:t>again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92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50D8A-4695-BABB-BD60-DDED48EB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Additional </a:t>
            </a:r>
            <a:r>
              <a:rPr lang="de-DE" b="1" dirty="0" err="1"/>
              <a:t>Functionality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CB2EC-EE2C-A572-4921-774E2ED0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56700"/>
            <a:ext cx="7796540" cy="399782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Management</a:t>
            </a:r>
            <a:r>
              <a:rPr lang="en-US" dirty="0"/>
              <a:t>: User management with basic permissions. Note that it does not include user-based domain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Relay Server Creation</a:t>
            </a:r>
            <a:r>
              <a:rPr lang="en-US" dirty="0"/>
              <a:t>: The ability to create relay servers for connecting domains via TXT domain entries to a primary server or for using a server for multiple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Automatic Domain Insertion</a:t>
            </a:r>
            <a:r>
              <a:rPr lang="en-US" dirty="0"/>
              <a:t>: Automatic insertion of domains from local BIND DNS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Blacklisting</a:t>
            </a:r>
            <a:r>
              <a:rPr lang="en-US" dirty="0"/>
              <a:t>: Blacklisting functionality to address login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Domain Management</a:t>
            </a:r>
            <a:r>
              <a:rPr lang="en-US" dirty="0"/>
              <a:t>: Tools for managing domains and listing relayed mail domains.</a:t>
            </a:r>
          </a:p>
        </p:txBody>
      </p:sp>
    </p:spTree>
    <p:extLst>
      <p:ext uri="{BB962C8B-B14F-4D97-AF65-F5344CB8AC3E}">
        <p14:creationId xmlns:p14="http://schemas.microsoft.com/office/powerpoint/2010/main" val="35412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916CC-B351-66A0-296B-B6E49A1B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Target </a:t>
            </a:r>
            <a:r>
              <a:rPr lang="de-DE" b="1" dirty="0" err="1"/>
              <a:t>Audience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905AE8-1793-F82B-0C4B-04323C50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67196"/>
            <a:ext cx="7796540" cy="518089"/>
          </a:xfrm>
        </p:spPr>
        <p:txBody>
          <a:bodyPr/>
          <a:lstStyle/>
          <a:p>
            <a:r>
              <a:rPr lang="de-DE" dirty="0"/>
              <a:t>Mail Server Administrators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1351E88-928B-8C1C-56AE-F5A56956B8AD}"/>
              </a:ext>
            </a:extLst>
          </p:cNvPr>
          <p:cNvSpPr txBox="1">
            <a:spLocks/>
          </p:cNvSpPr>
          <p:nvPr/>
        </p:nvSpPr>
        <p:spPr>
          <a:xfrm>
            <a:off x="2611807" y="1885285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Requirements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BD89F36-D043-2AF4-5F80-373C44727A44}"/>
              </a:ext>
            </a:extLst>
          </p:cNvPr>
          <p:cNvSpPr txBox="1">
            <a:spLocks/>
          </p:cNvSpPr>
          <p:nvPr/>
        </p:nvSpPr>
        <p:spPr>
          <a:xfrm>
            <a:off x="2773598" y="2704154"/>
            <a:ext cx="7796540" cy="1260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Linux Server </a:t>
            </a:r>
            <a:r>
              <a:rPr lang="de-DE" dirty="0" err="1"/>
              <a:t>with</a:t>
            </a:r>
            <a:r>
              <a:rPr lang="de-DE" dirty="0"/>
              <a:t> a Public IP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</a:t>
            </a:r>
          </a:p>
          <a:p>
            <a:r>
              <a:rPr lang="de-DE" dirty="0"/>
              <a:t>Domain </a:t>
            </a:r>
            <a:r>
              <a:rPr lang="de-DE" dirty="0" err="1"/>
              <a:t>or</a:t>
            </a:r>
            <a:r>
              <a:rPr lang="de-DE" dirty="0"/>
              <a:t> Subdomain </a:t>
            </a:r>
            <a:r>
              <a:rPr lang="de-DE" dirty="0" err="1"/>
              <a:t>pointed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Server</a:t>
            </a:r>
          </a:p>
          <a:p>
            <a:r>
              <a:rPr lang="de-DE" dirty="0"/>
              <a:t>Apache2 / PHP 8 / MySQL Webserver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Server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Webinterface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4E439EA-404C-95FE-EAD5-1686AA157656}"/>
              </a:ext>
            </a:extLst>
          </p:cNvPr>
          <p:cNvSpPr txBox="1">
            <a:spLocks/>
          </p:cNvSpPr>
          <p:nvPr/>
        </p:nvSpPr>
        <p:spPr>
          <a:xfrm>
            <a:off x="2611806" y="3781383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Important</a:t>
            </a:r>
            <a:r>
              <a:rPr lang="de-DE" b="1" dirty="0"/>
              <a:t> Information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3AE7791-0AAE-A0DD-E6CE-F3473DA37DF6}"/>
              </a:ext>
            </a:extLst>
          </p:cNvPr>
          <p:cNvSpPr txBox="1">
            <a:spLocks/>
          </p:cNvSpPr>
          <p:nvPr/>
        </p:nvSpPr>
        <p:spPr>
          <a:xfrm>
            <a:off x="2773598" y="4591532"/>
            <a:ext cx="7796540" cy="1260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on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on a Plesk / </a:t>
            </a:r>
            <a:r>
              <a:rPr lang="de-DE" dirty="0" err="1"/>
              <a:t>Virtualmin</a:t>
            </a:r>
            <a:r>
              <a:rPr lang="de-DE" dirty="0"/>
              <a:t> / </a:t>
            </a:r>
            <a:r>
              <a:rPr lang="de-DE" dirty="0" err="1"/>
              <a:t>ISPConfig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Managing Systems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Mail and </a:t>
            </a:r>
            <a:r>
              <a:rPr lang="de-DE" dirty="0" err="1"/>
              <a:t>outgoing</a:t>
            </a:r>
            <a:r>
              <a:rPr lang="de-DE" dirty="0"/>
              <a:t> Mail. This </a:t>
            </a:r>
            <a:r>
              <a:rPr lang="de-DE" dirty="0" err="1"/>
              <a:t>script</a:t>
            </a:r>
            <a:r>
              <a:rPr lang="de-DE" dirty="0"/>
              <a:t> 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Mail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 Use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possible. Always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dedicated</a:t>
            </a:r>
            <a:r>
              <a:rPr lang="de-DE" dirty="0"/>
              <a:t> Mail Server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45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A173-720E-B144-9580-B1C1BA8A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Guide</a:t>
            </a:r>
            <a:br>
              <a:rPr lang="en-US" b="1" dirty="0"/>
            </a:br>
            <a:r>
              <a:rPr lang="en-US" b="1" dirty="0"/>
              <a:t>Uploading and Setting Up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F52FB-753E-BBA1-DF3F-CFBF3429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Repository at </a:t>
            </a:r>
            <a:r>
              <a:rPr lang="de-DE" dirty="0" err="1"/>
              <a:t>Github</a:t>
            </a:r>
            <a:r>
              <a:rPr lang="de-DE" dirty="0"/>
              <a:t> (See Description)</a:t>
            </a:r>
          </a:p>
          <a:p>
            <a:r>
              <a:rPr lang="de-DE" dirty="0"/>
              <a:t>Upload all Files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„_source“ (Repo Directory)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Webspace Root Directory</a:t>
            </a:r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in </a:t>
            </a:r>
            <a:r>
              <a:rPr lang="de-DE" dirty="0" err="1"/>
              <a:t>settings.sample.php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, </a:t>
            </a:r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settings.sample.php</a:t>
            </a:r>
            <a:r>
              <a:rPr lang="de-DE" dirty="0"/>
              <a:t> in </a:t>
            </a:r>
            <a:r>
              <a:rPr lang="de-DE" dirty="0" err="1"/>
              <a:t>settings.php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„</a:t>
            </a:r>
            <a:r>
              <a:rPr lang="de-DE" dirty="0" err="1"/>
              <a:t>admin</a:t>
            </a:r>
            <a:r>
              <a:rPr lang="de-DE" dirty="0"/>
              <a:t>“ and </a:t>
            </a:r>
            <a:r>
              <a:rPr lang="de-DE" dirty="0" err="1"/>
              <a:t>password</a:t>
            </a:r>
            <a:r>
              <a:rPr lang="de-DE" dirty="0"/>
              <a:t> „</a:t>
            </a:r>
            <a:r>
              <a:rPr lang="de-DE" dirty="0" err="1"/>
              <a:t>changeme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75194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3B0D6-10D9-2F6F-FCA5-99A7C40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54743"/>
            <a:ext cx="7958331" cy="1077229"/>
          </a:xfrm>
        </p:spPr>
        <p:txBody>
          <a:bodyPr/>
          <a:lstStyle/>
          <a:p>
            <a:r>
              <a:rPr lang="de-DE" b="1" dirty="0"/>
              <a:t>Installation Guide </a:t>
            </a:r>
            <a:br>
              <a:rPr lang="de-DE" b="1" dirty="0"/>
            </a:br>
            <a:r>
              <a:rPr lang="de-DE" b="1" dirty="0" err="1"/>
              <a:t>Configuring</a:t>
            </a:r>
            <a:r>
              <a:rPr lang="de-DE" b="1" dirty="0"/>
              <a:t> Postfix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E29BAA-F50E-B110-0390-A520FAA05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smtpd_banner = $myhostname ESMTP $mail_name (Debian/GNU)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biff = no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append_dot_mydomain = no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readme_directory = no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compatibility_level = 2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smtpd_tls_cert_file=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*****PATHTOSSLCERT*****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smtpd_tls_key_file=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*****PATHTOSSLKEY*****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smtpd_use_tls=yes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smtpd_tls_session_cache_database = btree:${data_directory}/smtpd_scache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smtp_tls_session_cache_database = btree:${data_directory}/smtp_scache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smtpd_relay_restrictions = permit_mynetworks permit_sasl_authenticated reject_unauth_destination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myhostname = 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*****THISMAILSRVHOSTNAME*****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alias_maps = hash:/etc/aliases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alias_database = hash:/etc/aliases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myorigin = /etc/mailname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mydestination = $myhostname, localhost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relayhost =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mynetworks = 127.0.0.0/8 [::ffff:127.0.0.0]/104 [::1]/128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mailbox_size_limit = 0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recipient_delimiter = +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inet_interfaces = all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inet_protocols = all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maximal_queue_lifetime = 30d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relay_recipient_maps =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relay_domains = hash:/etc/postfix/relaydomains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transport_maps = hash:/etc/postfix/transportmaps 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1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79FD8-39E3-8FB9-7A25-7E81519F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Guide</a:t>
            </a:r>
            <a:br>
              <a:rPr lang="en-US" b="1" dirty="0"/>
            </a:br>
            <a:r>
              <a:rPr lang="en-US" b="1" dirty="0"/>
              <a:t>Setting Up Cronjobs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4ACFC-A02B-A76C-EB08-38789737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685803"/>
          </a:xfrm>
        </p:spPr>
        <p:txBody>
          <a:bodyPr/>
          <a:lstStyle/>
          <a:p>
            <a:r>
              <a:rPr lang="de-DE" dirty="0" err="1"/>
              <a:t>Daily.php</a:t>
            </a:r>
            <a:r>
              <a:rPr lang="de-DE" dirty="0"/>
              <a:t> – Clear IP Blocklist (optional)</a:t>
            </a:r>
          </a:p>
          <a:p>
            <a:r>
              <a:rPr lang="de-DE" dirty="0" err="1"/>
              <a:t>Sync.php</a:t>
            </a:r>
            <a:r>
              <a:rPr lang="de-DE" dirty="0"/>
              <a:t> – </a:t>
            </a:r>
            <a:r>
              <a:rPr lang="de-DE" dirty="0" err="1"/>
              <a:t>Fetch</a:t>
            </a:r>
            <a:r>
              <a:rPr lang="de-DE" dirty="0"/>
              <a:t> Domains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DNS Server</a:t>
            </a:r>
          </a:p>
        </p:txBody>
      </p:sp>
    </p:spTree>
    <p:extLst>
      <p:ext uri="{BB962C8B-B14F-4D97-AF65-F5344CB8AC3E}">
        <p14:creationId xmlns:p14="http://schemas.microsoft.com/office/powerpoint/2010/main" val="418984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8378-5EEA-4F86-32A0-C8295098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Domain Setup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6E578-A6E1-B809-5050-931E9035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86347"/>
            <a:ext cx="7796540" cy="3885306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Auto-Per Domain</a:t>
            </a:r>
            <a:r>
              <a:rPr lang="de-DE" dirty="0"/>
              <a:t>: </a:t>
            </a:r>
            <a:r>
              <a:rPr lang="en-US" dirty="0"/>
              <a:t>Domains are automatically designated as the primary email domain.</a:t>
            </a:r>
          </a:p>
          <a:p>
            <a:r>
              <a:rPr lang="de-DE" b="1" dirty="0"/>
              <a:t>Per DNS TXT </a:t>
            </a:r>
            <a:r>
              <a:rPr lang="de-DE" b="1" dirty="0" err="1"/>
              <a:t>Entries</a:t>
            </a:r>
            <a:r>
              <a:rPr lang="de-DE" dirty="0"/>
              <a:t>:</a:t>
            </a:r>
            <a:r>
              <a:rPr lang="en-US" dirty="0"/>
              <a:t> Relay server determination is based on a domain's TXT entries in the DNS. You need to change related settings at your Domain Provider.</a:t>
            </a:r>
          </a:p>
          <a:p>
            <a:r>
              <a:rPr lang="en-US" b="1" dirty="0"/>
              <a:t>Manual Setup in Web Interface</a:t>
            </a:r>
            <a:r>
              <a:rPr lang="en-US" dirty="0"/>
              <a:t>: Users have the option to manually configure relay settings for each domain via the web interface.</a:t>
            </a:r>
          </a:p>
          <a:p>
            <a:pPr marL="0" indent="0">
              <a:buNone/>
            </a:pPr>
            <a:r>
              <a:rPr lang="en-US" dirty="0"/>
              <a:t>You can configure how domains are automatically managed and fetched in the web interface's </a:t>
            </a:r>
            <a:r>
              <a:rPr lang="en-US" dirty="0" err="1"/>
              <a:t>settings.php</a:t>
            </a:r>
            <a:r>
              <a:rPr lang="en-US" dirty="0"/>
              <a:t> file. (Refer to the Installation Guide for detailed instructions on uploading and setting up.)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50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858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MS Shell Dlg 2</vt:lpstr>
      <vt:lpstr>Wingdings</vt:lpstr>
      <vt:lpstr>Wingdings 3</vt:lpstr>
      <vt:lpstr>Madison</vt:lpstr>
      <vt:lpstr>Mail Relaying over DNS</vt:lpstr>
      <vt:lpstr>Project Purpose</vt:lpstr>
      <vt:lpstr>Mail Delivery Process</vt:lpstr>
      <vt:lpstr>Additional Functionality</vt:lpstr>
      <vt:lpstr>Target Audience</vt:lpstr>
      <vt:lpstr>Installation Guide Uploading and Setting Up</vt:lpstr>
      <vt:lpstr>Installation Guide  Configuring Postfix</vt:lpstr>
      <vt:lpstr>Installation Guide Setting Up Cronjobs</vt:lpstr>
      <vt:lpstr>Domain Setup</vt:lpstr>
      <vt:lpstr>Getting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Relaying over DNS</dc:title>
  <dc:creator>bugfishtm</dc:creator>
  <cp:lastModifiedBy>bugfishtm</cp:lastModifiedBy>
  <cp:revision>5</cp:revision>
  <dcterms:created xsi:type="dcterms:W3CDTF">2023-09-21T21:56:58Z</dcterms:created>
  <dcterms:modified xsi:type="dcterms:W3CDTF">2023-09-22T00:48:26Z</dcterms:modified>
</cp:coreProperties>
</file>