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90" r:id="rId3"/>
    <p:sldId id="277" r:id="rId4"/>
    <p:sldId id="291" r:id="rId5"/>
    <p:sldId id="279" r:id="rId6"/>
    <p:sldId id="282" r:id="rId7"/>
    <p:sldId id="293" r:id="rId8"/>
    <p:sldId id="284" r:id="rId9"/>
    <p:sldId id="303" r:id="rId10"/>
    <p:sldId id="304" r:id="rId11"/>
    <p:sldId id="317" r:id="rId12"/>
    <p:sldId id="318" r:id="rId13"/>
    <p:sldId id="319" r:id="rId14"/>
    <p:sldId id="320" r:id="rId15"/>
    <p:sldId id="285" r:id="rId16"/>
    <p:sldId id="288" r:id="rId17"/>
    <p:sldId id="32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2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08" y="62"/>
      </p:cViewPr>
      <p:guideLst>
        <p:guide orient="horz" pos="2117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22"/>
        <p:guide pos="217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t>2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t>2 November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t>2 November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t>2 November 2022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14400" y="2249010"/>
            <a:ext cx="651884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2800" b="1" kern="0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PASSWORD VERIFICATION USING PHP AND XAMPP</a:t>
            </a:r>
          </a:p>
          <a:p>
            <a:pPr algn="ctr"/>
            <a:endParaRPr 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kern="0" dirty="0">
              <a:solidFill>
                <a:srgbClr val="00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38199" y="3360435"/>
            <a:ext cx="7619507" cy="212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+mn-ea"/>
                <a:cs typeface="+mn-ea"/>
              </a:rPr>
              <a:t>Project Supervisor: </a:t>
            </a:r>
            <a:r>
              <a:rPr lang="en-US" sz="2400" dirty="0" err="1">
                <a:latin typeface="+mn-ea"/>
                <a:cs typeface="+mn-ea"/>
              </a:rPr>
              <a:t>Dr.Shankari</a:t>
            </a:r>
            <a:endParaRPr lang="en-US" sz="2400" dirty="0">
              <a:latin typeface="+mn-ea"/>
              <a:cs typeface="+mn-ea"/>
            </a:endParaRPr>
          </a:p>
          <a:p>
            <a:endParaRPr lang="en-US" sz="2400" dirty="0">
              <a:latin typeface="+mn-ea"/>
              <a:cs typeface="+mn-ea"/>
            </a:endParaRPr>
          </a:p>
          <a:p>
            <a:r>
              <a:rPr lang="en-US" sz="2400" dirty="0">
                <a:latin typeface="+mn-ea"/>
                <a:cs typeface="+mn-ea"/>
              </a:rPr>
              <a:t>Name of the Student: Bugga Rajesh</a:t>
            </a:r>
            <a:endParaRPr lang="en-US" sz="2000" dirty="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n-ea"/>
                <a:cs typeface="+mn-ea"/>
              </a:rPr>
              <a:t>Register Number: 40110218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8" y="201489"/>
            <a:ext cx="8496302" cy="1779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Results and Discussion</a:t>
            </a:r>
            <a:endParaRPr lang="en-IN" dirty="0">
              <a:latin typeface="+mn-ea"/>
              <a:cs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2400" dirty="0">
                <a:latin typeface="+mn-ea"/>
                <a:cs typeface="+mn-ea"/>
              </a:rPr>
              <a:t>Register Page</a:t>
            </a:r>
            <a:endParaRPr lang="en-IN" sz="2400" dirty="0">
              <a:latin typeface="+mn-ea"/>
              <a:cs typeface="+mn-ea"/>
            </a:endParaRPr>
          </a:p>
          <a:p>
            <a:endParaRPr lang="en-IN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0455" y="2334895"/>
            <a:ext cx="6699885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Forgot Password Page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3825" y="2426335"/>
            <a:ext cx="693039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Result and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Password verification link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E366FA-08BD-BEC4-939E-7A69B6ED48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54514"/>
            <a:ext cx="6324600" cy="331288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Change Password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8270" y="2406650"/>
            <a:ext cx="607187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Home Page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t>2 November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C957CB-5999-819F-27D7-2D3A09B78C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76" y="2667000"/>
            <a:ext cx="6228423" cy="3200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Conclusion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1371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Many of the website and apps are depend upon the HTML (front end) and to store the data using localhost/phpmyadmin.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without installing the phpmailer we cannot send mail to the any client 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Password verification is about to verify the given password is right or wrong.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CSS  is also used for style sheet to design the any website easily.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+mn-ea"/>
                <a:cs typeface="+mn-ea"/>
              </a:rPr>
              <a:t>without xampp we cannot run any of the local host website in the desktop.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+mn-ea"/>
                <a:cs typeface="+mn-ea"/>
              </a:rPr>
              <a:t>References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371600"/>
          <a:ext cx="8610601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cs typeface="+mn-ea"/>
                        </a:rPr>
                        <a:t>[1] PHP </a:t>
                      </a:r>
                      <a:r>
                        <a:rPr lang="en-US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Documentation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https://www.php.net/docs.php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[2]</a:t>
                      </a:r>
                      <a:r>
                        <a:rPr lang="fr-FR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HTML &amp; CSS Documentation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fr-FR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https://developer.mozilla.org/en-US/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[3]</a:t>
                      </a:r>
                      <a:r>
                        <a:rPr lang="en-US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Bootstrap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</a:t>
                      </a:r>
                      <a:r>
                        <a:rPr lang="en-US" sz="2400" u="sng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  <a:hlinkClick r:id="rId2"/>
                        </a:rPr>
                        <a:t>https://getbootstrap.com/</a:t>
                      </a:r>
                      <a:endParaRPr lang="en-US" sz="2400" dirty="0">
                        <a:latin typeface="+mn-ea"/>
                        <a:cs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[4]</a:t>
                      </a:r>
                      <a:r>
                        <a:rPr lang="en-IN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</a:t>
                      </a:r>
                      <a:r>
                        <a:rPr lang="en-US" altLang="en-IN" sz="2400" dirty="0">
                          <a:solidFill>
                            <a:srgbClr val="434343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phpmyadmin</a:t>
                      </a:r>
                      <a:endParaRPr lang="en-IN" sz="2400" dirty="0">
                        <a:solidFill>
                          <a:srgbClr val="434343"/>
                        </a:solidFill>
                        <a:latin typeface="+mn-ea"/>
                        <a:ea typeface="Roboto"/>
                        <a:cs typeface="+mn-ea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IN" sz="2400" dirty="0">
                          <a:solidFill>
                            <a:srgbClr val="2A3990"/>
                          </a:solidFill>
                          <a:latin typeface="+mn-ea"/>
                          <a:ea typeface="Roboto"/>
                          <a:cs typeface="+mn-ea"/>
                          <a:sym typeface="Roboto"/>
                        </a:rPr>
                        <a:t>       http://localhost/phpmyadmin/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solidFill>
                          <a:srgbClr val="2A3990"/>
                        </a:solidFill>
                        <a:latin typeface="Baskerville Old Face" panose="02020602080505020303" pitchFamily="18" charset="0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indent="0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80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Course Certificate</a:t>
            </a:r>
          </a:p>
          <a:p>
            <a:r>
              <a:rPr lang="en-US" sz="2400" dirty="0">
                <a:sym typeface="+mn-ea"/>
              </a:rPr>
              <a:t>Introduction</a:t>
            </a:r>
          </a:p>
          <a:p>
            <a:r>
              <a:rPr lang="en-US" sz="2400" dirty="0">
                <a:sym typeface="+mn-ea"/>
              </a:rPr>
              <a:t>Objectives</a:t>
            </a:r>
          </a:p>
          <a:p>
            <a:r>
              <a:rPr lang="en-US" sz="2400" dirty="0">
                <a:sym typeface="+mn-ea"/>
              </a:rPr>
              <a:t>Requirements</a:t>
            </a:r>
          </a:p>
          <a:p>
            <a:r>
              <a:rPr lang="en-US" sz="2400" dirty="0">
                <a:sym typeface="+mn-ea"/>
              </a:rPr>
              <a:t>Project implementation</a:t>
            </a:r>
          </a:p>
          <a:p>
            <a:r>
              <a:rPr lang="en-US" sz="2400" dirty="0">
                <a:sym typeface="+mn-ea"/>
              </a:rPr>
              <a:t>System Architecture / Identification Map</a:t>
            </a:r>
          </a:p>
          <a:p>
            <a:r>
              <a:rPr lang="en-US" sz="2400" dirty="0">
                <a:sym typeface="+mn-ea"/>
              </a:rPr>
              <a:t>Result and Discussion</a:t>
            </a:r>
          </a:p>
          <a:p>
            <a:r>
              <a:rPr lang="en-US" sz="2400" dirty="0">
                <a:sym typeface="+mn-ea"/>
              </a:rPr>
              <a:t>Conclusion</a:t>
            </a:r>
          </a:p>
          <a:p>
            <a:r>
              <a:rPr lang="en-US" sz="2400" dirty="0">
                <a:sym typeface="+mn-ea"/>
              </a:rPr>
              <a:t>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t>2 November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Course Certificate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t>2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Introduction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1295400"/>
            <a:ext cx="8305800" cy="4953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Password Verification system will check the user id and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password is correct or wrong 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9600" dirty="0">
              <a:sym typeface="+mn-ea"/>
            </a:endParaRPr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If the given password is wrong then there will be a option to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Reset our password by clicking  forgotten password.</a:t>
            </a: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In the forgotten password page we have to enter our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registered Email id .</a:t>
            </a: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From the admin the email will send a reset password link to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your respective mail id.</a:t>
            </a:r>
          </a:p>
          <a:p>
            <a:pPr marL="0" indent="0">
              <a:buNone/>
            </a:pPr>
            <a:endParaRPr lang="en-US" sz="9600" dirty="0"/>
          </a:p>
          <a:p>
            <a:pPr algn="just">
              <a:lnSpc>
                <a:spcPct val="80000"/>
              </a:lnSpc>
            </a:pPr>
            <a:r>
              <a:rPr lang="en-US" sz="9600" dirty="0">
                <a:sym typeface="+mn-ea"/>
              </a:rPr>
              <a:t>By clicking that we can reset your password and we can login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9600" dirty="0">
                <a:sym typeface="+mn-ea"/>
              </a:rPr>
              <a:t>     to our account</a:t>
            </a:r>
            <a:r>
              <a:rPr lang="en-IN" sz="96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80000"/>
              </a:lnSpc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IN" sz="96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31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100" dirty="0">
                <a:latin typeface="Baskerville Old Face" panose="02020602080505020303" pitchFamily="18" charset="0"/>
                <a:cs typeface="Arial" panose="020B0604020202020204" pitchFamily="34" charset="0"/>
              </a:rPr>
              <a:t>             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t>2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t>2 November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05800" cy="4876800"/>
          </a:xfrm>
        </p:spPr>
        <p:txBody>
          <a:bodyPr>
            <a:normAutofit fontScale="90000" lnSpcReduction="20000"/>
          </a:bodyPr>
          <a:lstStyle/>
          <a:p>
            <a:pPr marL="0" indent="0" algn="just">
              <a:buNone/>
            </a:pP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ClrTx/>
              <a:buSzPct val="100000"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ym typeface="+mn-ea"/>
              </a:rPr>
              <a:t>The main  objective  of  this  project  is  to  detect  that  password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entered is  correct  or  wrong  using  PHP  and </a:t>
            </a:r>
            <a:r>
              <a:rPr lang="en-US" sz="2400" dirty="0" err="1">
                <a:sym typeface="+mn-ea"/>
              </a:rPr>
              <a:t>Xampp</a:t>
            </a:r>
            <a:r>
              <a:rPr lang="en-US" sz="2400" dirty="0">
                <a:sym typeface="+mn-ea"/>
              </a:rPr>
              <a:t>. If  the  entered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 password  is wrong  the password reset link is sent to your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ym typeface="+mn-ea"/>
              </a:rPr>
              <a:t>      registered Email id 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+mn-ea"/>
              </a:rPr>
              <a:t>PHP is used to store all our login details and it will save it inside the</a:t>
            </a: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      database table.(Backend)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+mn-ea"/>
              </a:rPr>
              <a:t>HTML is used for the (Frontend) for this project to create login page,</a:t>
            </a: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     signup page, forgotten password page, password reset page and</a:t>
            </a:r>
          </a:p>
          <a:p>
            <a:pPr marL="0" indent="0">
              <a:buNone/>
            </a:pPr>
            <a:r>
              <a:rPr lang="en-US" sz="2400" dirty="0">
                <a:sym typeface="+mn-ea"/>
              </a:rPr>
              <a:t>     home page.</a:t>
            </a:r>
          </a:p>
          <a:p>
            <a:r>
              <a:rPr lang="en-US" sz="2400" dirty="0">
                <a:sym typeface="+mn-ea"/>
              </a:rPr>
              <a:t>phpmailer is used in this project is to send the mails to the users when they has register a new account a verification mail has been sent to the mail to conform and also when the user want to reset the password.</a:t>
            </a: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/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sym typeface="+mn-ea"/>
              </a:rPr>
              <a:t>REQUIREMENTS</a:t>
            </a:r>
            <a:endParaRPr lang="en-US" dirty="0">
              <a:solidFill>
                <a:srgbClr val="C0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/>
          </a:bodyPr>
          <a:lstStyle/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PHP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 err="1">
                <a:highlight>
                  <a:srgbClr val="FFFFFF"/>
                </a:highlight>
                <a:sym typeface="+mn-ea"/>
              </a:rPr>
              <a:t>xampp</a:t>
            </a:r>
            <a:endParaRPr lang="en-US" sz="2000" dirty="0">
              <a:highlight>
                <a:srgbClr val="FFFFFF"/>
              </a:highlight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 err="1">
                <a:highlight>
                  <a:srgbClr val="FFFFFF"/>
                </a:highlight>
                <a:sym typeface="+mn-ea"/>
              </a:rPr>
              <a:t>Mysql</a:t>
            </a:r>
            <a:r>
              <a:rPr lang="en-US" sz="2000" dirty="0">
                <a:highlight>
                  <a:srgbClr val="FFFFFF"/>
                </a:highlight>
                <a:sym typeface="+mn-ea"/>
              </a:rPr>
              <a:t> 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HTML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Bootstrap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VS code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Git hub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Java Script</a:t>
            </a: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r>
              <a:rPr lang="en-US" sz="2000" dirty="0">
                <a:highlight>
                  <a:srgbClr val="FFFFFF"/>
                </a:highlight>
                <a:sym typeface="+mn-ea"/>
              </a:rPr>
              <a:t>CSS</a:t>
            </a:r>
            <a:endParaRPr lang="en-IN" sz="2000" dirty="0">
              <a:highlight>
                <a:srgbClr val="FFFFFF"/>
              </a:highlight>
            </a:endParaRPr>
          </a:p>
          <a:p>
            <a:pPr marL="457200" lvl="0" indent="-457200" algn="just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•"/>
            </a:pPr>
            <a:endParaRPr lang="en-US" sz="2400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Project Implementation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Once installing, the xampp software in your system set a path for it in enivironmental variable.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Open a xampp app and click the start button to activate apache and mySQL 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Install composer dictonary to your device and activate it in the commond prompt.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Run the project in the browser by clicking the localhost/project name .</a:t>
            </a:r>
          </a:p>
          <a:p>
            <a:pPr algn="just"/>
            <a:r>
              <a:rPr lang="en-US" sz="2400" b="0" i="0" dirty="0">
                <a:solidFill>
                  <a:srgbClr val="363636"/>
                </a:solidFill>
                <a:effectLst/>
                <a:latin typeface="+mn-ea"/>
                <a:cs typeface="+mn-ea"/>
              </a:rPr>
              <a:t>Open the phpmyadmin link in the browser and create a table to store all the user details in the table created in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sym typeface="+mn-ea"/>
              </a:rPr>
              <a:t>System Architecture</a:t>
            </a:r>
            <a:endParaRPr lang="en-US" dirty="0">
              <a:solidFill>
                <a:srgbClr val="C00000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ea"/>
                <a:cs typeface="+mn-ea"/>
              </a:rPr>
              <a:t>Project outline</a:t>
            </a:r>
            <a:endParaRPr lang="en-IN" sz="2400" dirty="0">
              <a:latin typeface="+mn-ea"/>
              <a:cs typeface="+mn-ea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3200" y="2057400"/>
            <a:ext cx="403860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t>2 November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n-ea"/>
                <a:cs typeface="+mn-ea"/>
              </a:rPr>
              <a:t>Results and Discussion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sz="2400" dirty="0">
                <a:latin typeface="+mn-ea"/>
                <a:cs typeface="+mn-ea"/>
              </a:rPr>
              <a:t>Login page</a:t>
            </a:r>
          </a:p>
        </p:txBody>
      </p:sp>
      <p:pic>
        <p:nvPicPr>
          <p:cNvPr id="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320" y="2313305"/>
            <a:ext cx="6625590" cy="339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642</Words>
  <Application>Microsoft Office PowerPoint</Application>
  <PresentationFormat>On-screen Show (4:3)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Cambria</vt:lpstr>
      <vt:lpstr>Roboto</vt:lpstr>
      <vt:lpstr>Custom Design</vt:lpstr>
      <vt:lpstr> </vt:lpstr>
      <vt:lpstr>Presentation Outline</vt:lpstr>
      <vt:lpstr>PowerPoint Presentation</vt:lpstr>
      <vt:lpstr>PowerPoint Presentation</vt:lpstr>
      <vt:lpstr>Objectives</vt:lpstr>
      <vt:lpstr>REQUIREMENTS</vt:lpstr>
      <vt:lpstr>Project Implementation</vt:lpstr>
      <vt:lpstr>System Architecture</vt:lpstr>
      <vt:lpstr>Results and Discussion</vt:lpstr>
      <vt:lpstr>Results and Discussion</vt:lpstr>
      <vt:lpstr>Result and Discussion</vt:lpstr>
      <vt:lpstr>Result and Discussion</vt:lpstr>
      <vt:lpstr>Result and Discussion</vt:lpstr>
      <vt:lpstr>Result and Discussion</vt:lpstr>
      <vt:lpstr> Conclusion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Rajesh Bugga</cp:lastModifiedBy>
  <cp:revision>93</cp:revision>
  <dcterms:created xsi:type="dcterms:W3CDTF">2019-11-06T07:48:00Z</dcterms:created>
  <dcterms:modified xsi:type="dcterms:W3CDTF">2022-11-02T11:02:20Z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C61526D652214E16A8F59BE195F7686E</vt:lpwstr>
  </property>
  <property fmtid="{D5CDD505-2E9C-101B-9397-08002B2CF9AE}" pid="3" name="KSOProductBuildVer">
    <vt:lpwstr>1033-11.2.0.11042</vt:lpwstr>
  </property>
</Properties>
</file>