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cyber security analyst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technologist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geek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B213C-1EDC-42DF-AACA-9F4246D54A63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8A768-C03B-46C4-9505-3B8D6E42E71E}">
      <dgm:prSet/>
      <dgm:spPr/>
      <dgm:t>
        <a:bodyPr/>
        <a:lstStyle/>
        <a:p>
          <a:r>
            <a:rPr lang="en-GB" dirty="0"/>
            <a:t>Cyber Security Analyst </a:t>
          </a:r>
        </a:p>
        <a:p>
          <a:r>
            <a:rPr lang="en-GB" i="1" dirty="0"/>
            <a:t>Seetec</a:t>
          </a:r>
        </a:p>
        <a:p>
          <a:r>
            <a:rPr lang="en-GB" dirty="0"/>
            <a:t> Current </a:t>
          </a:r>
          <a:endParaRPr lang="en-US" dirty="0"/>
        </a:p>
      </dgm:t>
    </dgm:pt>
    <dgm:pt modelId="{E8954917-67CD-4A45-9338-29B674F8DA07}" type="parTrans" cxnId="{8AB0C788-1DE1-48E6-A6D5-3C8A55EE39AF}">
      <dgm:prSet/>
      <dgm:spPr/>
      <dgm:t>
        <a:bodyPr/>
        <a:lstStyle/>
        <a:p>
          <a:endParaRPr lang="en-US"/>
        </a:p>
      </dgm:t>
    </dgm:pt>
    <dgm:pt modelId="{19162826-7D41-431E-94CA-9D7437E03C0B}" type="sibTrans" cxnId="{8AB0C788-1DE1-48E6-A6D5-3C8A55EE39AF}">
      <dgm:prSet/>
      <dgm:spPr/>
      <dgm:t>
        <a:bodyPr/>
        <a:lstStyle/>
        <a:p>
          <a:endParaRPr lang="en-US"/>
        </a:p>
      </dgm:t>
    </dgm:pt>
    <dgm:pt modelId="{3384703A-FB8E-454B-9B83-730578091C5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Web Application Security Analyst </a:t>
          </a:r>
        </a:p>
        <a:p>
          <a:r>
            <a:rPr lang="en-GB" i="1" dirty="0"/>
            <a:t>OEC</a:t>
          </a:r>
          <a:r>
            <a:rPr lang="en-GB" dirty="0"/>
            <a:t>  </a:t>
          </a:r>
        </a:p>
        <a:p>
          <a:r>
            <a:rPr lang="en-GB" dirty="0"/>
            <a:t>April 2019</a:t>
          </a:r>
          <a:endParaRPr lang="en-US" dirty="0"/>
        </a:p>
      </dgm:t>
    </dgm:pt>
    <dgm:pt modelId="{4FC2EFD4-47EB-4A56-8A84-D230908BB2E5}" type="parTrans" cxnId="{DB4C2B05-4A38-4395-9B20-929EC65FFFC1}">
      <dgm:prSet/>
      <dgm:spPr/>
      <dgm:t>
        <a:bodyPr/>
        <a:lstStyle/>
        <a:p>
          <a:endParaRPr lang="en-US"/>
        </a:p>
      </dgm:t>
    </dgm:pt>
    <dgm:pt modelId="{1322FE5A-3061-425D-9DD4-C533C2CD3D85}" type="sibTrans" cxnId="{DB4C2B05-4A38-4395-9B20-929EC65FFFC1}">
      <dgm:prSet/>
      <dgm:spPr/>
      <dgm:t>
        <a:bodyPr/>
        <a:lstStyle/>
        <a:p>
          <a:endParaRPr lang="en-US"/>
        </a:p>
      </dgm:t>
    </dgm:pt>
    <dgm:pt modelId="{87356FDB-AABC-4B40-90B0-F636597E349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Test Analyst </a:t>
          </a:r>
        </a:p>
        <a:p>
          <a:r>
            <a:rPr lang="en-GB" i="1" dirty="0"/>
            <a:t>OEC</a:t>
          </a:r>
        </a:p>
        <a:p>
          <a:r>
            <a:rPr lang="en-GB" dirty="0"/>
            <a:t> January 2018 </a:t>
          </a:r>
          <a:endParaRPr lang="en-US" dirty="0"/>
        </a:p>
      </dgm:t>
    </dgm:pt>
    <dgm:pt modelId="{E5204F41-DFEF-4589-AE67-424431F54C94}" type="parTrans" cxnId="{C71BE2D3-C133-4794-A7AB-A38816CDDF0F}">
      <dgm:prSet/>
      <dgm:spPr/>
      <dgm:t>
        <a:bodyPr/>
        <a:lstStyle/>
        <a:p>
          <a:endParaRPr lang="en-US"/>
        </a:p>
      </dgm:t>
    </dgm:pt>
    <dgm:pt modelId="{3B186A80-F9E4-409D-A632-8BDECBE85FFF}" type="sibTrans" cxnId="{C71BE2D3-C133-4794-A7AB-A38816CDDF0F}">
      <dgm:prSet/>
      <dgm:spPr/>
      <dgm:t>
        <a:bodyPr/>
        <a:lstStyle/>
        <a:p>
          <a:endParaRPr lang="en-US"/>
        </a:p>
      </dgm:t>
    </dgm:pt>
    <dgm:pt modelId="{DBF0272E-9BDE-4451-961A-37A5C47F2D9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Test Analyst </a:t>
          </a:r>
        </a:p>
        <a:p>
          <a:r>
            <a:rPr lang="en-GB" i="1" dirty="0"/>
            <a:t>Flow Energy </a:t>
          </a:r>
        </a:p>
        <a:p>
          <a:r>
            <a:rPr lang="en-GB" dirty="0"/>
            <a:t>December 2017 </a:t>
          </a:r>
          <a:endParaRPr lang="en-US" dirty="0"/>
        </a:p>
      </dgm:t>
    </dgm:pt>
    <dgm:pt modelId="{8D042109-6B90-4427-8167-BB335D089826}" type="parTrans" cxnId="{A67D7637-2C8D-4E4B-A8EA-2CC0DFC4BBBD}">
      <dgm:prSet/>
      <dgm:spPr/>
      <dgm:t>
        <a:bodyPr/>
        <a:lstStyle/>
        <a:p>
          <a:endParaRPr lang="en-US"/>
        </a:p>
      </dgm:t>
    </dgm:pt>
    <dgm:pt modelId="{09E33689-A945-4A6B-BB26-385D4817A2CA}" type="sibTrans" cxnId="{A67D7637-2C8D-4E4B-A8EA-2CC0DFC4BBBD}">
      <dgm:prSet/>
      <dgm:spPr/>
      <dgm:t>
        <a:bodyPr/>
        <a:lstStyle/>
        <a:p>
          <a:endParaRPr lang="en-US"/>
        </a:p>
      </dgm:t>
    </dgm:pt>
    <dgm:pt modelId="{7F979DFF-8FC3-4AD0-A45B-CECCECCC2C9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Software Tester</a:t>
          </a:r>
        </a:p>
        <a:p>
          <a:r>
            <a:rPr lang="en-GB" dirty="0"/>
            <a:t> </a:t>
          </a:r>
          <a:r>
            <a:rPr lang="en-GB" i="1" dirty="0"/>
            <a:t>Clifford</a:t>
          </a:r>
          <a:r>
            <a:rPr lang="en-GB" dirty="0"/>
            <a:t> </a:t>
          </a:r>
          <a:r>
            <a:rPr lang="en-GB" i="1" dirty="0"/>
            <a:t>Thames</a:t>
          </a:r>
          <a:r>
            <a:rPr lang="en-GB" dirty="0"/>
            <a:t> </a:t>
          </a:r>
        </a:p>
        <a:p>
          <a:r>
            <a:rPr lang="en-GB" dirty="0"/>
            <a:t> July 2014</a:t>
          </a:r>
          <a:endParaRPr lang="en-US" dirty="0"/>
        </a:p>
      </dgm:t>
    </dgm:pt>
    <dgm:pt modelId="{0D7C0E91-9756-44AF-B005-D111C6B43A93}" type="parTrans" cxnId="{E3C2B682-6203-48C4-8A0E-4DDEE41C922C}">
      <dgm:prSet/>
      <dgm:spPr/>
      <dgm:t>
        <a:bodyPr/>
        <a:lstStyle/>
        <a:p>
          <a:endParaRPr lang="en-US"/>
        </a:p>
      </dgm:t>
    </dgm:pt>
    <dgm:pt modelId="{F9A3999A-B9FD-44B2-A0BC-19AD76623DAE}" type="sibTrans" cxnId="{E3C2B682-6203-48C4-8A0E-4DDEE41C922C}">
      <dgm:prSet/>
      <dgm:spPr/>
      <dgm:t>
        <a:bodyPr/>
        <a:lstStyle/>
        <a:p>
          <a:endParaRPr lang="en-US"/>
        </a:p>
      </dgm:t>
    </dgm:pt>
    <dgm:pt modelId="{D7FD6FFA-06B5-458A-811D-A0181861C5E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Software Tester </a:t>
          </a:r>
        </a:p>
        <a:p>
          <a:r>
            <a:rPr lang="en-GB" dirty="0"/>
            <a:t> </a:t>
          </a:r>
          <a:r>
            <a:rPr lang="en-GB" i="1" dirty="0" err="1"/>
            <a:t>Coderus</a:t>
          </a:r>
          <a:r>
            <a:rPr lang="en-GB" dirty="0"/>
            <a:t> </a:t>
          </a:r>
        </a:p>
        <a:p>
          <a:r>
            <a:rPr lang="en-GB" dirty="0"/>
            <a:t> December 2013 </a:t>
          </a:r>
          <a:endParaRPr lang="en-US" dirty="0"/>
        </a:p>
      </dgm:t>
    </dgm:pt>
    <dgm:pt modelId="{2E31DBD5-BA7B-4420-B643-DB431E0D1A14}" type="parTrans" cxnId="{DF150780-F810-4766-9658-D0AA893E0610}">
      <dgm:prSet/>
      <dgm:spPr/>
      <dgm:t>
        <a:bodyPr/>
        <a:lstStyle/>
        <a:p>
          <a:endParaRPr lang="en-US"/>
        </a:p>
      </dgm:t>
    </dgm:pt>
    <dgm:pt modelId="{0E1F9F4C-AD64-4FA6-BFCA-AC863752538A}" type="sibTrans" cxnId="{DF150780-F810-4766-9658-D0AA893E0610}">
      <dgm:prSet/>
      <dgm:spPr/>
      <dgm:t>
        <a:bodyPr/>
        <a:lstStyle/>
        <a:p>
          <a:endParaRPr lang="en-US"/>
        </a:p>
      </dgm:t>
    </dgm:pt>
    <dgm:pt modelId="{60D28A7F-AF71-4CDB-AAB5-EFB814B6DD5B}" type="pres">
      <dgm:prSet presAssocID="{976B213C-1EDC-42DF-AACA-9F4246D54A63}" presName="diagram" presStyleCnt="0">
        <dgm:presLayoutVars>
          <dgm:dir/>
          <dgm:resizeHandles val="exact"/>
        </dgm:presLayoutVars>
      </dgm:prSet>
      <dgm:spPr/>
    </dgm:pt>
    <dgm:pt modelId="{72C4C494-E0C0-445D-BD0A-6103F1F08030}" type="pres">
      <dgm:prSet presAssocID="{C518A768-C03B-46C4-9505-3B8D6E42E71E}" presName="node" presStyleLbl="node1" presStyleIdx="0" presStyleCnt="6">
        <dgm:presLayoutVars>
          <dgm:bulletEnabled val="1"/>
        </dgm:presLayoutVars>
      </dgm:prSet>
      <dgm:spPr/>
    </dgm:pt>
    <dgm:pt modelId="{B8EECE02-D94B-4B09-B359-8E5E0D0DF9D2}" type="pres">
      <dgm:prSet presAssocID="{19162826-7D41-431E-94CA-9D7437E03C0B}" presName="sibTrans" presStyleCnt="0"/>
      <dgm:spPr/>
    </dgm:pt>
    <dgm:pt modelId="{4D65931D-0F4D-4299-9663-E365BA47855A}" type="pres">
      <dgm:prSet presAssocID="{3384703A-FB8E-454B-9B83-730578091C5F}" presName="node" presStyleLbl="node1" presStyleIdx="1" presStyleCnt="6" custLinFactNeighborY="-496">
        <dgm:presLayoutVars>
          <dgm:bulletEnabled val="1"/>
        </dgm:presLayoutVars>
      </dgm:prSet>
      <dgm:spPr/>
    </dgm:pt>
    <dgm:pt modelId="{EB9D6F52-815F-4E08-A90B-9679A097163A}" type="pres">
      <dgm:prSet presAssocID="{1322FE5A-3061-425D-9DD4-C533C2CD3D85}" presName="sibTrans" presStyleCnt="0"/>
      <dgm:spPr/>
    </dgm:pt>
    <dgm:pt modelId="{B873311C-A908-46C9-BEA1-E3605E32080E}" type="pres">
      <dgm:prSet presAssocID="{87356FDB-AABC-4B40-90B0-F636597E349F}" presName="node" presStyleLbl="node1" presStyleIdx="2" presStyleCnt="6">
        <dgm:presLayoutVars>
          <dgm:bulletEnabled val="1"/>
        </dgm:presLayoutVars>
      </dgm:prSet>
      <dgm:spPr/>
    </dgm:pt>
    <dgm:pt modelId="{BEA25AB8-19B1-44EC-8D80-E3308F040F82}" type="pres">
      <dgm:prSet presAssocID="{3B186A80-F9E4-409D-A632-8BDECBE85FFF}" presName="sibTrans" presStyleCnt="0"/>
      <dgm:spPr/>
    </dgm:pt>
    <dgm:pt modelId="{421AC024-777A-401F-82C8-734528C00817}" type="pres">
      <dgm:prSet presAssocID="{DBF0272E-9BDE-4451-961A-37A5C47F2D9A}" presName="node" presStyleLbl="node1" presStyleIdx="3" presStyleCnt="6" custLinFactNeighborX="-2379" custLinFactNeighborY="496">
        <dgm:presLayoutVars>
          <dgm:bulletEnabled val="1"/>
        </dgm:presLayoutVars>
      </dgm:prSet>
      <dgm:spPr/>
    </dgm:pt>
    <dgm:pt modelId="{5C01766D-B040-48BC-9A80-155B95E7C536}" type="pres">
      <dgm:prSet presAssocID="{09E33689-A945-4A6B-BB26-385D4817A2CA}" presName="sibTrans" presStyleCnt="0"/>
      <dgm:spPr/>
    </dgm:pt>
    <dgm:pt modelId="{AEEAA6D2-0C0B-41DA-8D76-92A8D2D08953}" type="pres">
      <dgm:prSet presAssocID="{7F979DFF-8FC3-4AD0-A45B-CECCECCC2C9A}" presName="node" presStyleLbl="node1" presStyleIdx="4" presStyleCnt="6">
        <dgm:presLayoutVars>
          <dgm:bulletEnabled val="1"/>
        </dgm:presLayoutVars>
      </dgm:prSet>
      <dgm:spPr/>
    </dgm:pt>
    <dgm:pt modelId="{E9668E69-E49B-4CF1-A4BC-FAB9FB989634}" type="pres">
      <dgm:prSet presAssocID="{F9A3999A-B9FD-44B2-A0BC-19AD76623DAE}" presName="sibTrans" presStyleCnt="0"/>
      <dgm:spPr/>
    </dgm:pt>
    <dgm:pt modelId="{84F673BE-63EB-4C01-BD9A-2BBE6E494301}" type="pres">
      <dgm:prSet presAssocID="{D7FD6FFA-06B5-458A-811D-A0181861C5E3}" presName="node" presStyleLbl="node1" presStyleIdx="5" presStyleCnt="6">
        <dgm:presLayoutVars>
          <dgm:bulletEnabled val="1"/>
        </dgm:presLayoutVars>
      </dgm:prSet>
      <dgm:spPr/>
    </dgm:pt>
  </dgm:ptLst>
  <dgm:cxnLst>
    <dgm:cxn modelId="{DB4C2B05-4A38-4395-9B20-929EC65FFFC1}" srcId="{976B213C-1EDC-42DF-AACA-9F4246D54A63}" destId="{3384703A-FB8E-454B-9B83-730578091C5F}" srcOrd="1" destOrd="0" parTransId="{4FC2EFD4-47EB-4A56-8A84-D230908BB2E5}" sibTransId="{1322FE5A-3061-425D-9DD4-C533C2CD3D85}"/>
    <dgm:cxn modelId="{A67D7637-2C8D-4E4B-A8EA-2CC0DFC4BBBD}" srcId="{976B213C-1EDC-42DF-AACA-9F4246D54A63}" destId="{DBF0272E-9BDE-4451-961A-37A5C47F2D9A}" srcOrd="3" destOrd="0" parTransId="{8D042109-6B90-4427-8167-BB335D089826}" sibTransId="{09E33689-A945-4A6B-BB26-385D4817A2CA}"/>
    <dgm:cxn modelId="{8924F43A-667D-4E8B-BB20-ABAA33BCA530}" type="presOf" srcId="{87356FDB-AABC-4B40-90B0-F636597E349F}" destId="{B873311C-A908-46C9-BEA1-E3605E32080E}" srcOrd="0" destOrd="0" presId="urn:microsoft.com/office/officeart/2005/8/layout/default"/>
    <dgm:cxn modelId="{7B833C46-A51E-4418-BDEC-239B3D53D464}" type="presOf" srcId="{7F979DFF-8FC3-4AD0-A45B-CECCECCC2C9A}" destId="{AEEAA6D2-0C0B-41DA-8D76-92A8D2D08953}" srcOrd="0" destOrd="0" presId="urn:microsoft.com/office/officeart/2005/8/layout/default"/>
    <dgm:cxn modelId="{6DFCC553-30FD-4ADF-9CCD-73C0462A3159}" type="presOf" srcId="{976B213C-1EDC-42DF-AACA-9F4246D54A63}" destId="{60D28A7F-AF71-4CDB-AAB5-EFB814B6DD5B}" srcOrd="0" destOrd="0" presId="urn:microsoft.com/office/officeart/2005/8/layout/default"/>
    <dgm:cxn modelId="{DF150780-F810-4766-9658-D0AA893E0610}" srcId="{976B213C-1EDC-42DF-AACA-9F4246D54A63}" destId="{D7FD6FFA-06B5-458A-811D-A0181861C5E3}" srcOrd="5" destOrd="0" parTransId="{2E31DBD5-BA7B-4420-B643-DB431E0D1A14}" sibTransId="{0E1F9F4C-AD64-4FA6-BFCA-AC863752538A}"/>
    <dgm:cxn modelId="{E3C2B682-6203-48C4-8A0E-4DDEE41C922C}" srcId="{976B213C-1EDC-42DF-AACA-9F4246D54A63}" destId="{7F979DFF-8FC3-4AD0-A45B-CECCECCC2C9A}" srcOrd="4" destOrd="0" parTransId="{0D7C0E91-9756-44AF-B005-D111C6B43A93}" sibTransId="{F9A3999A-B9FD-44B2-A0BC-19AD76623DAE}"/>
    <dgm:cxn modelId="{42964683-CD46-4ABA-956E-F8440D3E1758}" type="presOf" srcId="{C518A768-C03B-46C4-9505-3B8D6E42E71E}" destId="{72C4C494-E0C0-445D-BD0A-6103F1F08030}" srcOrd="0" destOrd="0" presId="urn:microsoft.com/office/officeart/2005/8/layout/default"/>
    <dgm:cxn modelId="{8AB0C788-1DE1-48E6-A6D5-3C8A55EE39AF}" srcId="{976B213C-1EDC-42DF-AACA-9F4246D54A63}" destId="{C518A768-C03B-46C4-9505-3B8D6E42E71E}" srcOrd="0" destOrd="0" parTransId="{E8954917-67CD-4A45-9338-29B674F8DA07}" sibTransId="{19162826-7D41-431E-94CA-9D7437E03C0B}"/>
    <dgm:cxn modelId="{0A0F92A2-7E0C-4E7F-A09D-77681EFAD78C}" type="presOf" srcId="{3384703A-FB8E-454B-9B83-730578091C5F}" destId="{4D65931D-0F4D-4299-9663-E365BA47855A}" srcOrd="0" destOrd="0" presId="urn:microsoft.com/office/officeart/2005/8/layout/default"/>
    <dgm:cxn modelId="{C71BE2D3-C133-4794-A7AB-A38816CDDF0F}" srcId="{976B213C-1EDC-42DF-AACA-9F4246D54A63}" destId="{87356FDB-AABC-4B40-90B0-F636597E349F}" srcOrd="2" destOrd="0" parTransId="{E5204F41-DFEF-4589-AE67-424431F54C94}" sibTransId="{3B186A80-F9E4-409D-A632-8BDECBE85FFF}"/>
    <dgm:cxn modelId="{98B117E0-2ABD-42CD-8FF3-D5D8743A4206}" type="presOf" srcId="{D7FD6FFA-06B5-458A-811D-A0181861C5E3}" destId="{84F673BE-63EB-4C01-BD9A-2BBE6E494301}" srcOrd="0" destOrd="0" presId="urn:microsoft.com/office/officeart/2005/8/layout/default"/>
    <dgm:cxn modelId="{05CA9BFC-7B75-40E7-A0E4-DEBC8144F8EE}" type="presOf" srcId="{DBF0272E-9BDE-4451-961A-37A5C47F2D9A}" destId="{421AC024-777A-401F-82C8-734528C00817}" srcOrd="0" destOrd="0" presId="urn:microsoft.com/office/officeart/2005/8/layout/default"/>
    <dgm:cxn modelId="{CEAD43DD-B3FB-4048-A313-4EC504A1973C}" type="presParOf" srcId="{60D28A7F-AF71-4CDB-AAB5-EFB814B6DD5B}" destId="{72C4C494-E0C0-445D-BD0A-6103F1F08030}" srcOrd="0" destOrd="0" presId="urn:microsoft.com/office/officeart/2005/8/layout/default"/>
    <dgm:cxn modelId="{3DC5B140-5F5D-4768-8E24-2A6E882AD137}" type="presParOf" srcId="{60D28A7F-AF71-4CDB-AAB5-EFB814B6DD5B}" destId="{B8EECE02-D94B-4B09-B359-8E5E0D0DF9D2}" srcOrd="1" destOrd="0" presId="urn:microsoft.com/office/officeart/2005/8/layout/default"/>
    <dgm:cxn modelId="{CFD8FA40-B685-4164-9410-9F73359D596D}" type="presParOf" srcId="{60D28A7F-AF71-4CDB-AAB5-EFB814B6DD5B}" destId="{4D65931D-0F4D-4299-9663-E365BA47855A}" srcOrd="2" destOrd="0" presId="urn:microsoft.com/office/officeart/2005/8/layout/default"/>
    <dgm:cxn modelId="{DC606170-07E5-44E0-866A-34FCFB2B6745}" type="presParOf" srcId="{60D28A7F-AF71-4CDB-AAB5-EFB814B6DD5B}" destId="{EB9D6F52-815F-4E08-A90B-9679A097163A}" srcOrd="3" destOrd="0" presId="urn:microsoft.com/office/officeart/2005/8/layout/default"/>
    <dgm:cxn modelId="{F405CFE4-5431-446E-9EF5-C570F0C6C32A}" type="presParOf" srcId="{60D28A7F-AF71-4CDB-AAB5-EFB814B6DD5B}" destId="{B873311C-A908-46C9-BEA1-E3605E32080E}" srcOrd="4" destOrd="0" presId="urn:microsoft.com/office/officeart/2005/8/layout/default"/>
    <dgm:cxn modelId="{5B6F0629-7F1F-4BEF-9B0B-2827BCBC20BD}" type="presParOf" srcId="{60D28A7F-AF71-4CDB-AAB5-EFB814B6DD5B}" destId="{BEA25AB8-19B1-44EC-8D80-E3308F040F82}" srcOrd="5" destOrd="0" presId="urn:microsoft.com/office/officeart/2005/8/layout/default"/>
    <dgm:cxn modelId="{42DB1E1B-FBE2-4C00-82AB-77B647E293A9}" type="presParOf" srcId="{60D28A7F-AF71-4CDB-AAB5-EFB814B6DD5B}" destId="{421AC024-777A-401F-82C8-734528C00817}" srcOrd="6" destOrd="0" presId="urn:microsoft.com/office/officeart/2005/8/layout/default"/>
    <dgm:cxn modelId="{EC78FBF4-A47B-418A-A348-C5911DEFDEE8}" type="presParOf" srcId="{60D28A7F-AF71-4CDB-AAB5-EFB814B6DD5B}" destId="{5C01766D-B040-48BC-9A80-155B95E7C536}" srcOrd="7" destOrd="0" presId="urn:microsoft.com/office/officeart/2005/8/layout/default"/>
    <dgm:cxn modelId="{F108DC10-1A50-4023-946B-2C504D0F3A6E}" type="presParOf" srcId="{60D28A7F-AF71-4CDB-AAB5-EFB814B6DD5B}" destId="{AEEAA6D2-0C0B-41DA-8D76-92A8D2D08953}" srcOrd="8" destOrd="0" presId="urn:microsoft.com/office/officeart/2005/8/layout/default"/>
    <dgm:cxn modelId="{63E80E51-AE03-41F1-B6F8-52499902FFDF}" type="presParOf" srcId="{60D28A7F-AF71-4CDB-AAB5-EFB814B6DD5B}" destId="{E9668E69-E49B-4CF1-A4BC-FAB9FB989634}" srcOrd="9" destOrd="0" presId="urn:microsoft.com/office/officeart/2005/8/layout/default"/>
    <dgm:cxn modelId="{F7CD4C62-B7DE-4DCD-912D-1B05405779EF}" type="presParOf" srcId="{60D28A7F-AF71-4CDB-AAB5-EFB814B6DD5B}" destId="{84F673BE-63EB-4C01-BD9A-2BBE6E4943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21B4A5-D541-48BC-B0CD-A3EA62BD6DB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BA6695E-4298-4B40-884F-8884C4417679}">
      <dgm:prSet/>
      <dgm:spPr/>
      <dgm:t>
        <a:bodyPr/>
        <a:lstStyle/>
        <a:p>
          <a:r>
            <a:rPr lang="en-GB"/>
            <a:t>CREST Certification</a:t>
          </a:r>
          <a:endParaRPr lang="en-US"/>
        </a:p>
      </dgm:t>
    </dgm:pt>
    <dgm:pt modelId="{D3830A73-A167-4E81-A3EB-C6470033044A}" type="parTrans" cxnId="{7C1C67B2-D646-4853-A90A-D48E4DB9F3AC}">
      <dgm:prSet/>
      <dgm:spPr/>
      <dgm:t>
        <a:bodyPr/>
        <a:lstStyle/>
        <a:p>
          <a:endParaRPr lang="en-US"/>
        </a:p>
      </dgm:t>
    </dgm:pt>
    <dgm:pt modelId="{69C3C18A-B7CE-4DE5-8E11-98363203F897}" type="sibTrans" cxnId="{7C1C67B2-D646-4853-A90A-D48E4DB9F3AC}">
      <dgm:prSet/>
      <dgm:spPr/>
      <dgm:t>
        <a:bodyPr/>
        <a:lstStyle/>
        <a:p>
          <a:endParaRPr lang="en-US"/>
        </a:p>
      </dgm:t>
    </dgm:pt>
    <dgm:pt modelId="{20D98F93-65B7-4EE5-B003-DBAB5AA40D40}">
      <dgm:prSet/>
      <dgm:spPr/>
      <dgm:t>
        <a:bodyPr/>
        <a:lstStyle/>
        <a:p>
          <a:r>
            <a:rPr lang="en-GB"/>
            <a:t>Network + </a:t>
          </a:r>
          <a:endParaRPr lang="en-US"/>
        </a:p>
      </dgm:t>
    </dgm:pt>
    <dgm:pt modelId="{F8AFF7A5-4B36-46A8-B53F-7C0024F12267}" type="parTrans" cxnId="{A1DB40DB-A1D4-4EBD-A6BC-8D43D2B67572}">
      <dgm:prSet/>
      <dgm:spPr/>
      <dgm:t>
        <a:bodyPr/>
        <a:lstStyle/>
        <a:p>
          <a:endParaRPr lang="en-US"/>
        </a:p>
      </dgm:t>
    </dgm:pt>
    <dgm:pt modelId="{14DB58D2-3DB5-41CA-8BEF-AAF8FFCF823A}" type="sibTrans" cxnId="{A1DB40DB-A1D4-4EBD-A6BC-8D43D2B67572}">
      <dgm:prSet/>
      <dgm:spPr/>
      <dgm:t>
        <a:bodyPr/>
        <a:lstStyle/>
        <a:p>
          <a:endParaRPr lang="en-US"/>
        </a:p>
      </dgm:t>
    </dgm:pt>
    <dgm:pt modelId="{89E70319-06B3-4639-A14B-A635362FE50D}">
      <dgm:prSet/>
      <dgm:spPr/>
      <dgm:t>
        <a:bodyPr/>
        <a:lstStyle/>
        <a:p>
          <a:r>
            <a:rPr lang="en-GB"/>
            <a:t>Python Programming  </a:t>
          </a:r>
          <a:endParaRPr lang="en-US"/>
        </a:p>
      </dgm:t>
    </dgm:pt>
    <dgm:pt modelId="{FDFFD7A4-59F2-437F-B1F7-E9788C7D8FC4}" type="parTrans" cxnId="{F1357ECD-5896-427A-8232-C0459572B114}">
      <dgm:prSet/>
      <dgm:spPr/>
      <dgm:t>
        <a:bodyPr/>
        <a:lstStyle/>
        <a:p>
          <a:endParaRPr lang="en-US"/>
        </a:p>
      </dgm:t>
    </dgm:pt>
    <dgm:pt modelId="{E155B437-F3DE-496C-84D0-D30D4A520D56}" type="sibTrans" cxnId="{F1357ECD-5896-427A-8232-C0459572B114}">
      <dgm:prSet/>
      <dgm:spPr/>
      <dgm:t>
        <a:bodyPr/>
        <a:lstStyle/>
        <a:p>
          <a:endParaRPr lang="en-US"/>
        </a:p>
      </dgm:t>
    </dgm:pt>
    <dgm:pt modelId="{FA1529A9-A9CE-42D4-9580-4FAEFB8BD546}" type="pres">
      <dgm:prSet presAssocID="{C521B4A5-D541-48BC-B0CD-A3EA62BD6DB2}" presName="root" presStyleCnt="0">
        <dgm:presLayoutVars>
          <dgm:dir/>
          <dgm:resizeHandles val="exact"/>
        </dgm:presLayoutVars>
      </dgm:prSet>
      <dgm:spPr/>
    </dgm:pt>
    <dgm:pt modelId="{1EF3290D-524C-406C-8D56-05793F48F78C}" type="pres">
      <dgm:prSet presAssocID="{0BA6695E-4298-4B40-884F-8884C4417679}" presName="compNode" presStyleCnt="0"/>
      <dgm:spPr/>
    </dgm:pt>
    <dgm:pt modelId="{0BE71D8F-F3D0-4A7C-B132-791A5BD74AE3}" type="pres">
      <dgm:prSet presAssocID="{0BA6695E-4298-4B40-884F-8884C44176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57E615E-E8D8-499E-8902-66379D3B425C}" type="pres">
      <dgm:prSet presAssocID="{0BA6695E-4298-4B40-884F-8884C4417679}" presName="spaceRect" presStyleCnt="0"/>
      <dgm:spPr/>
    </dgm:pt>
    <dgm:pt modelId="{C7DF5C10-B911-48D2-8717-3BB16C9A5F68}" type="pres">
      <dgm:prSet presAssocID="{0BA6695E-4298-4B40-884F-8884C4417679}" presName="textRect" presStyleLbl="revTx" presStyleIdx="0" presStyleCnt="3">
        <dgm:presLayoutVars>
          <dgm:chMax val="1"/>
          <dgm:chPref val="1"/>
        </dgm:presLayoutVars>
      </dgm:prSet>
      <dgm:spPr/>
    </dgm:pt>
    <dgm:pt modelId="{1F08A95A-2DF6-4F2D-8DE6-4EF018740C35}" type="pres">
      <dgm:prSet presAssocID="{69C3C18A-B7CE-4DE5-8E11-98363203F897}" presName="sibTrans" presStyleCnt="0"/>
      <dgm:spPr/>
    </dgm:pt>
    <dgm:pt modelId="{3878EDC5-A979-4E93-AF40-D393E33143D7}" type="pres">
      <dgm:prSet presAssocID="{20D98F93-65B7-4EE5-B003-DBAB5AA40D40}" presName="compNode" presStyleCnt="0"/>
      <dgm:spPr/>
    </dgm:pt>
    <dgm:pt modelId="{9227195B-B697-47FB-97AD-7F4F60896250}" type="pres">
      <dgm:prSet presAssocID="{20D98F93-65B7-4EE5-B003-DBAB5AA40D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D425220-430D-4E4C-97CB-353984B2A548}" type="pres">
      <dgm:prSet presAssocID="{20D98F93-65B7-4EE5-B003-DBAB5AA40D40}" presName="spaceRect" presStyleCnt="0"/>
      <dgm:spPr/>
    </dgm:pt>
    <dgm:pt modelId="{D2F7F8B8-C87A-49D0-B2C3-1B74C25A62E1}" type="pres">
      <dgm:prSet presAssocID="{20D98F93-65B7-4EE5-B003-DBAB5AA40D40}" presName="textRect" presStyleLbl="revTx" presStyleIdx="1" presStyleCnt="3">
        <dgm:presLayoutVars>
          <dgm:chMax val="1"/>
          <dgm:chPref val="1"/>
        </dgm:presLayoutVars>
      </dgm:prSet>
      <dgm:spPr/>
    </dgm:pt>
    <dgm:pt modelId="{51F41552-8B83-4A34-9065-A7C217644D3E}" type="pres">
      <dgm:prSet presAssocID="{14DB58D2-3DB5-41CA-8BEF-AAF8FFCF823A}" presName="sibTrans" presStyleCnt="0"/>
      <dgm:spPr/>
    </dgm:pt>
    <dgm:pt modelId="{5850C5CA-861B-45F4-913A-972C2752B6C8}" type="pres">
      <dgm:prSet presAssocID="{89E70319-06B3-4639-A14B-A635362FE50D}" presName="compNode" presStyleCnt="0"/>
      <dgm:spPr/>
    </dgm:pt>
    <dgm:pt modelId="{A8107A99-618A-4E91-BE39-12F2013FAAED}" type="pres">
      <dgm:prSet presAssocID="{89E70319-06B3-4639-A14B-A635362FE5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BFA9FFC-E22A-4643-9E10-902D8EB5B174}" type="pres">
      <dgm:prSet presAssocID="{89E70319-06B3-4639-A14B-A635362FE50D}" presName="spaceRect" presStyleCnt="0"/>
      <dgm:spPr/>
    </dgm:pt>
    <dgm:pt modelId="{19BFACA4-AF32-4979-8633-9160FF40391A}" type="pres">
      <dgm:prSet presAssocID="{89E70319-06B3-4639-A14B-A635362FE5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B96E4E-3689-4444-B7CE-3A2907F48AFA}" type="presOf" srcId="{0BA6695E-4298-4B40-884F-8884C4417679}" destId="{C7DF5C10-B911-48D2-8717-3BB16C9A5F68}" srcOrd="0" destOrd="0" presId="urn:microsoft.com/office/officeart/2018/2/layout/IconLabelList"/>
    <dgm:cxn modelId="{C7CF0B68-8BDF-42F0-8305-79CD529421D0}" type="presOf" srcId="{C521B4A5-D541-48BC-B0CD-A3EA62BD6DB2}" destId="{FA1529A9-A9CE-42D4-9580-4FAEFB8BD546}" srcOrd="0" destOrd="0" presId="urn:microsoft.com/office/officeart/2018/2/layout/IconLabelList"/>
    <dgm:cxn modelId="{8068EAAF-0001-4308-B040-C14819AEE1E4}" type="presOf" srcId="{89E70319-06B3-4639-A14B-A635362FE50D}" destId="{19BFACA4-AF32-4979-8633-9160FF40391A}" srcOrd="0" destOrd="0" presId="urn:microsoft.com/office/officeart/2018/2/layout/IconLabelList"/>
    <dgm:cxn modelId="{7C1C67B2-D646-4853-A90A-D48E4DB9F3AC}" srcId="{C521B4A5-D541-48BC-B0CD-A3EA62BD6DB2}" destId="{0BA6695E-4298-4B40-884F-8884C4417679}" srcOrd="0" destOrd="0" parTransId="{D3830A73-A167-4E81-A3EB-C6470033044A}" sibTransId="{69C3C18A-B7CE-4DE5-8E11-98363203F897}"/>
    <dgm:cxn modelId="{EE7280C7-6A4A-405D-9528-5C1D55FF5EF7}" type="presOf" srcId="{20D98F93-65B7-4EE5-B003-DBAB5AA40D40}" destId="{D2F7F8B8-C87A-49D0-B2C3-1B74C25A62E1}" srcOrd="0" destOrd="0" presId="urn:microsoft.com/office/officeart/2018/2/layout/IconLabelList"/>
    <dgm:cxn modelId="{F1357ECD-5896-427A-8232-C0459572B114}" srcId="{C521B4A5-D541-48BC-B0CD-A3EA62BD6DB2}" destId="{89E70319-06B3-4639-A14B-A635362FE50D}" srcOrd="2" destOrd="0" parTransId="{FDFFD7A4-59F2-437F-B1F7-E9788C7D8FC4}" sibTransId="{E155B437-F3DE-496C-84D0-D30D4A520D56}"/>
    <dgm:cxn modelId="{A1DB40DB-A1D4-4EBD-A6BC-8D43D2B67572}" srcId="{C521B4A5-D541-48BC-B0CD-A3EA62BD6DB2}" destId="{20D98F93-65B7-4EE5-B003-DBAB5AA40D40}" srcOrd="1" destOrd="0" parTransId="{F8AFF7A5-4B36-46A8-B53F-7C0024F12267}" sibTransId="{14DB58D2-3DB5-41CA-8BEF-AAF8FFCF823A}"/>
    <dgm:cxn modelId="{620CD839-D46C-420C-924D-62C98B5B69EE}" type="presParOf" srcId="{FA1529A9-A9CE-42D4-9580-4FAEFB8BD546}" destId="{1EF3290D-524C-406C-8D56-05793F48F78C}" srcOrd="0" destOrd="0" presId="urn:microsoft.com/office/officeart/2018/2/layout/IconLabelList"/>
    <dgm:cxn modelId="{ABAA8159-E00C-42E4-BBE2-41657E185568}" type="presParOf" srcId="{1EF3290D-524C-406C-8D56-05793F48F78C}" destId="{0BE71D8F-F3D0-4A7C-B132-791A5BD74AE3}" srcOrd="0" destOrd="0" presId="urn:microsoft.com/office/officeart/2018/2/layout/IconLabelList"/>
    <dgm:cxn modelId="{BC92048E-E373-4873-94EE-371F932D689F}" type="presParOf" srcId="{1EF3290D-524C-406C-8D56-05793F48F78C}" destId="{E57E615E-E8D8-499E-8902-66379D3B425C}" srcOrd="1" destOrd="0" presId="urn:microsoft.com/office/officeart/2018/2/layout/IconLabelList"/>
    <dgm:cxn modelId="{08901191-C0B1-4AE4-83C6-7C794AD8C4B3}" type="presParOf" srcId="{1EF3290D-524C-406C-8D56-05793F48F78C}" destId="{C7DF5C10-B911-48D2-8717-3BB16C9A5F68}" srcOrd="2" destOrd="0" presId="urn:microsoft.com/office/officeart/2018/2/layout/IconLabelList"/>
    <dgm:cxn modelId="{0F6E3155-E371-4189-8DAA-BE7624597354}" type="presParOf" srcId="{FA1529A9-A9CE-42D4-9580-4FAEFB8BD546}" destId="{1F08A95A-2DF6-4F2D-8DE6-4EF018740C35}" srcOrd="1" destOrd="0" presId="urn:microsoft.com/office/officeart/2018/2/layout/IconLabelList"/>
    <dgm:cxn modelId="{EF761E14-46E6-418E-828E-0FF0AF264566}" type="presParOf" srcId="{FA1529A9-A9CE-42D4-9580-4FAEFB8BD546}" destId="{3878EDC5-A979-4E93-AF40-D393E33143D7}" srcOrd="2" destOrd="0" presId="urn:microsoft.com/office/officeart/2018/2/layout/IconLabelList"/>
    <dgm:cxn modelId="{D3CF76C5-7105-499B-920E-90FEAEF98B03}" type="presParOf" srcId="{3878EDC5-A979-4E93-AF40-D393E33143D7}" destId="{9227195B-B697-47FB-97AD-7F4F60896250}" srcOrd="0" destOrd="0" presId="urn:microsoft.com/office/officeart/2018/2/layout/IconLabelList"/>
    <dgm:cxn modelId="{013376D3-886E-4AD6-98D0-9E78A410AFC2}" type="presParOf" srcId="{3878EDC5-A979-4E93-AF40-D393E33143D7}" destId="{0D425220-430D-4E4C-97CB-353984B2A548}" srcOrd="1" destOrd="0" presId="urn:microsoft.com/office/officeart/2018/2/layout/IconLabelList"/>
    <dgm:cxn modelId="{D2E9BA2F-4895-4F4F-BF31-71ACD30A90A5}" type="presParOf" srcId="{3878EDC5-A979-4E93-AF40-D393E33143D7}" destId="{D2F7F8B8-C87A-49D0-B2C3-1B74C25A62E1}" srcOrd="2" destOrd="0" presId="urn:microsoft.com/office/officeart/2018/2/layout/IconLabelList"/>
    <dgm:cxn modelId="{A6FF5E9A-08BE-4DCC-839A-95597641A3C7}" type="presParOf" srcId="{FA1529A9-A9CE-42D4-9580-4FAEFB8BD546}" destId="{51F41552-8B83-4A34-9065-A7C217644D3E}" srcOrd="3" destOrd="0" presId="urn:microsoft.com/office/officeart/2018/2/layout/IconLabelList"/>
    <dgm:cxn modelId="{8F4106DE-B73C-43E8-90E4-13C0C86A355D}" type="presParOf" srcId="{FA1529A9-A9CE-42D4-9580-4FAEFB8BD546}" destId="{5850C5CA-861B-45F4-913A-972C2752B6C8}" srcOrd="4" destOrd="0" presId="urn:microsoft.com/office/officeart/2018/2/layout/IconLabelList"/>
    <dgm:cxn modelId="{71FF39E6-340E-4664-869C-C35985383925}" type="presParOf" srcId="{5850C5CA-861B-45F4-913A-972C2752B6C8}" destId="{A8107A99-618A-4E91-BE39-12F2013FAAED}" srcOrd="0" destOrd="0" presId="urn:microsoft.com/office/officeart/2018/2/layout/IconLabelList"/>
    <dgm:cxn modelId="{FA1484BB-C225-438C-BE61-C16CEE73E63F}" type="presParOf" srcId="{5850C5CA-861B-45F4-913A-972C2752B6C8}" destId="{8BFA9FFC-E22A-4643-9E10-902D8EB5B174}" srcOrd="1" destOrd="0" presId="urn:microsoft.com/office/officeart/2018/2/layout/IconLabelList"/>
    <dgm:cxn modelId="{4948580C-FEAD-4392-B93E-4A39ACC4172D}" type="presParOf" srcId="{5850C5CA-861B-45F4-913A-972C2752B6C8}" destId="{19BFACA4-AF32-4979-8633-9160FF4039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CE0877-49C7-4F96-8646-4825151C96A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13176B-BB2A-48AC-9CC9-FA694BC565D0}">
      <dgm:prSet/>
      <dgm:spPr/>
      <dgm:t>
        <a:bodyPr/>
        <a:lstStyle/>
        <a:p>
          <a:r>
            <a:rPr lang="en-GB"/>
            <a:t>Surveillance Systems</a:t>
          </a:r>
          <a:endParaRPr lang="en-US"/>
        </a:p>
      </dgm:t>
    </dgm:pt>
    <dgm:pt modelId="{B8D47D02-FB16-46E9-8EBF-41412DCB921B}" type="parTrans" cxnId="{18C21B6C-AC49-43AA-B2B2-1F2C863C328C}">
      <dgm:prSet/>
      <dgm:spPr/>
      <dgm:t>
        <a:bodyPr/>
        <a:lstStyle/>
        <a:p>
          <a:endParaRPr lang="en-US"/>
        </a:p>
      </dgm:t>
    </dgm:pt>
    <dgm:pt modelId="{94072023-1F25-4DCB-AB97-675F025495D7}" type="sibTrans" cxnId="{18C21B6C-AC49-43AA-B2B2-1F2C863C328C}">
      <dgm:prSet/>
      <dgm:spPr/>
      <dgm:t>
        <a:bodyPr/>
        <a:lstStyle/>
        <a:p>
          <a:endParaRPr lang="en-US"/>
        </a:p>
      </dgm:t>
    </dgm:pt>
    <dgm:pt modelId="{56948984-1856-44BA-828C-A62E4B0DA21A}">
      <dgm:prSet/>
      <dgm:spPr/>
      <dgm:t>
        <a:bodyPr/>
        <a:lstStyle/>
        <a:p>
          <a:r>
            <a:rPr lang="en-GB"/>
            <a:t>Smart Home Devices </a:t>
          </a:r>
          <a:endParaRPr lang="en-US"/>
        </a:p>
      </dgm:t>
    </dgm:pt>
    <dgm:pt modelId="{243A1732-0D30-4F83-94B5-365834A0EDF0}" type="parTrans" cxnId="{56E356A6-03B1-42C4-B224-E6AD6B3F7DF9}">
      <dgm:prSet/>
      <dgm:spPr/>
      <dgm:t>
        <a:bodyPr/>
        <a:lstStyle/>
        <a:p>
          <a:endParaRPr lang="en-US"/>
        </a:p>
      </dgm:t>
    </dgm:pt>
    <dgm:pt modelId="{A0C81BC5-5BEF-4FC8-9852-2DEF51A1FAF1}" type="sibTrans" cxnId="{56E356A6-03B1-42C4-B224-E6AD6B3F7DF9}">
      <dgm:prSet/>
      <dgm:spPr/>
      <dgm:t>
        <a:bodyPr/>
        <a:lstStyle/>
        <a:p>
          <a:endParaRPr lang="en-US"/>
        </a:p>
      </dgm:t>
    </dgm:pt>
    <dgm:pt modelId="{2C92F46C-AA91-42AA-A12A-9BA340F33D97}">
      <dgm:prSet/>
      <dgm:spPr/>
      <dgm:t>
        <a:bodyPr/>
        <a:lstStyle/>
        <a:p>
          <a:r>
            <a:rPr lang="en-GB"/>
            <a:t>Cyber Crime </a:t>
          </a:r>
          <a:endParaRPr lang="en-US"/>
        </a:p>
      </dgm:t>
    </dgm:pt>
    <dgm:pt modelId="{88F20E53-826E-45E9-AD6F-A44E002AA2AF}" type="parTrans" cxnId="{8F2A01E5-12DC-4A47-A277-CF6B3B1C1BD6}">
      <dgm:prSet/>
      <dgm:spPr/>
      <dgm:t>
        <a:bodyPr/>
        <a:lstStyle/>
        <a:p>
          <a:endParaRPr lang="en-US"/>
        </a:p>
      </dgm:t>
    </dgm:pt>
    <dgm:pt modelId="{CA09A19A-4039-47AE-BA39-65509CEFDE2A}" type="sibTrans" cxnId="{8F2A01E5-12DC-4A47-A277-CF6B3B1C1BD6}">
      <dgm:prSet/>
      <dgm:spPr/>
      <dgm:t>
        <a:bodyPr/>
        <a:lstStyle/>
        <a:p>
          <a:endParaRPr lang="en-US"/>
        </a:p>
      </dgm:t>
    </dgm:pt>
    <dgm:pt modelId="{8D6873D2-BE5C-40E9-9827-2667F1EA1129}">
      <dgm:prSet/>
      <dgm:spPr/>
      <dgm:t>
        <a:bodyPr/>
        <a:lstStyle/>
        <a:p>
          <a:r>
            <a:rPr lang="en-GB"/>
            <a:t>Football Enthusiast </a:t>
          </a:r>
          <a:endParaRPr lang="en-US"/>
        </a:p>
      </dgm:t>
    </dgm:pt>
    <dgm:pt modelId="{69B42A18-C548-4F5C-B554-91EDD5F89F6A}" type="parTrans" cxnId="{8D8584F1-5AA7-4996-8EBD-D42C100AEF6F}">
      <dgm:prSet/>
      <dgm:spPr/>
      <dgm:t>
        <a:bodyPr/>
        <a:lstStyle/>
        <a:p>
          <a:endParaRPr lang="en-US"/>
        </a:p>
      </dgm:t>
    </dgm:pt>
    <dgm:pt modelId="{A44D9DAC-A298-4425-88BE-EDCDBD6D47DF}" type="sibTrans" cxnId="{8D8584F1-5AA7-4996-8EBD-D42C100AEF6F}">
      <dgm:prSet/>
      <dgm:spPr/>
      <dgm:t>
        <a:bodyPr/>
        <a:lstStyle/>
        <a:p>
          <a:endParaRPr lang="en-US"/>
        </a:p>
      </dgm:t>
    </dgm:pt>
    <dgm:pt modelId="{A76474C2-EA43-4F63-A1D3-E26F2D74C837}">
      <dgm:prSet/>
      <dgm:spPr/>
      <dgm:t>
        <a:bodyPr/>
        <a:lstStyle/>
        <a:p>
          <a:r>
            <a:rPr lang="en-GB"/>
            <a:t>BBQ Expert</a:t>
          </a:r>
          <a:endParaRPr lang="en-US"/>
        </a:p>
      </dgm:t>
    </dgm:pt>
    <dgm:pt modelId="{1BBC227B-50AE-4F12-83C7-1BDA9AC1E0D7}" type="parTrans" cxnId="{A88B1577-BA23-47E3-A2FB-88C8987D0DC5}">
      <dgm:prSet/>
      <dgm:spPr/>
      <dgm:t>
        <a:bodyPr/>
        <a:lstStyle/>
        <a:p>
          <a:endParaRPr lang="en-US"/>
        </a:p>
      </dgm:t>
    </dgm:pt>
    <dgm:pt modelId="{FBFD6D99-0FD9-4BA5-AAE6-009B5C102A7E}" type="sibTrans" cxnId="{A88B1577-BA23-47E3-A2FB-88C8987D0DC5}">
      <dgm:prSet/>
      <dgm:spPr/>
      <dgm:t>
        <a:bodyPr/>
        <a:lstStyle/>
        <a:p>
          <a:endParaRPr lang="en-US"/>
        </a:p>
      </dgm:t>
    </dgm:pt>
    <dgm:pt modelId="{CF57E490-7BFF-4FF1-A5AA-898E031D3288}" type="pres">
      <dgm:prSet presAssocID="{F6CE0877-49C7-4F96-8646-4825151C96AB}" presName="linear" presStyleCnt="0">
        <dgm:presLayoutVars>
          <dgm:dir/>
          <dgm:animLvl val="lvl"/>
          <dgm:resizeHandles val="exact"/>
        </dgm:presLayoutVars>
      </dgm:prSet>
      <dgm:spPr/>
    </dgm:pt>
    <dgm:pt modelId="{2BC1F3F5-0662-4054-8707-6BDB1D4F1572}" type="pres">
      <dgm:prSet presAssocID="{E413176B-BB2A-48AC-9CC9-FA694BC565D0}" presName="parentLin" presStyleCnt="0"/>
      <dgm:spPr/>
    </dgm:pt>
    <dgm:pt modelId="{E217DCCA-F223-4CC7-B1D5-3F43AF884800}" type="pres">
      <dgm:prSet presAssocID="{E413176B-BB2A-48AC-9CC9-FA694BC565D0}" presName="parentLeftMargin" presStyleLbl="node1" presStyleIdx="0" presStyleCnt="5"/>
      <dgm:spPr/>
    </dgm:pt>
    <dgm:pt modelId="{741C7B20-5FA3-4A27-B486-881E8C57DEA0}" type="pres">
      <dgm:prSet presAssocID="{E413176B-BB2A-48AC-9CC9-FA694BC565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ABF114-1AE7-43CF-AB89-F1729BCEF633}" type="pres">
      <dgm:prSet presAssocID="{E413176B-BB2A-48AC-9CC9-FA694BC565D0}" presName="negativeSpace" presStyleCnt="0"/>
      <dgm:spPr/>
    </dgm:pt>
    <dgm:pt modelId="{AF10D576-765C-4634-842C-1E568E93DFF2}" type="pres">
      <dgm:prSet presAssocID="{E413176B-BB2A-48AC-9CC9-FA694BC565D0}" presName="childText" presStyleLbl="conFgAcc1" presStyleIdx="0" presStyleCnt="5">
        <dgm:presLayoutVars>
          <dgm:bulletEnabled val="1"/>
        </dgm:presLayoutVars>
      </dgm:prSet>
      <dgm:spPr/>
    </dgm:pt>
    <dgm:pt modelId="{331FBA30-F21E-4D7F-B967-FBC652180FE5}" type="pres">
      <dgm:prSet presAssocID="{94072023-1F25-4DCB-AB97-675F025495D7}" presName="spaceBetweenRectangles" presStyleCnt="0"/>
      <dgm:spPr/>
    </dgm:pt>
    <dgm:pt modelId="{C4B09595-F85D-4633-BBA4-2CFEA2DF6E08}" type="pres">
      <dgm:prSet presAssocID="{56948984-1856-44BA-828C-A62E4B0DA21A}" presName="parentLin" presStyleCnt="0"/>
      <dgm:spPr/>
    </dgm:pt>
    <dgm:pt modelId="{E4927EC6-81CF-4D5E-BD11-7D245AEDD1DF}" type="pres">
      <dgm:prSet presAssocID="{56948984-1856-44BA-828C-A62E4B0DA21A}" presName="parentLeftMargin" presStyleLbl="node1" presStyleIdx="0" presStyleCnt="5"/>
      <dgm:spPr/>
    </dgm:pt>
    <dgm:pt modelId="{DA0B35EA-7590-409B-8582-3C2486B70BD5}" type="pres">
      <dgm:prSet presAssocID="{56948984-1856-44BA-828C-A62E4B0DA2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C24C87-E8E6-4CAE-8424-260085B0CFC1}" type="pres">
      <dgm:prSet presAssocID="{56948984-1856-44BA-828C-A62E4B0DA21A}" presName="negativeSpace" presStyleCnt="0"/>
      <dgm:spPr/>
    </dgm:pt>
    <dgm:pt modelId="{8EF34038-CE39-4287-B673-FF35A820DC68}" type="pres">
      <dgm:prSet presAssocID="{56948984-1856-44BA-828C-A62E4B0DA21A}" presName="childText" presStyleLbl="conFgAcc1" presStyleIdx="1" presStyleCnt="5">
        <dgm:presLayoutVars>
          <dgm:bulletEnabled val="1"/>
        </dgm:presLayoutVars>
      </dgm:prSet>
      <dgm:spPr/>
    </dgm:pt>
    <dgm:pt modelId="{63EF05B0-D182-4E34-87A3-B6832C6DD82E}" type="pres">
      <dgm:prSet presAssocID="{A0C81BC5-5BEF-4FC8-9852-2DEF51A1FAF1}" presName="spaceBetweenRectangles" presStyleCnt="0"/>
      <dgm:spPr/>
    </dgm:pt>
    <dgm:pt modelId="{A2EC81BE-3BCC-4236-85BD-8277D030DF52}" type="pres">
      <dgm:prSet presAssocID="{2C92F46C-AA91-42AA-A12A-9BA340F33D97}" presName="parentLin" presStyleCnt="0"/>
      <dgm:spPr/>
    </dgm:pt>
    <dgm:pt modelId="{F49F3FDF-8751-46A2-B683-593FF213B679}" type="pres">
      <dgm:prSet presAssocID="{2C92F46C-AA91-42AA-A12A-9BA340F33D97}" presName="parentLeftMargin" presStyleLbl="node1" presStyleIdx="1" presStyleCnt="5"/>
      <dgm:spPr/>
    </dgm:pt>
    <dgm:pt modelId="{F8971C45-A14C-481A-8CE1-4717C0D45C24}" type="pres">
      <dgm:prSet presAssocID="{2C92F46C-AA91-42AA-A12A-9BA340F33D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2B5E33-90C8-40D5-9EB2-04A36E514618}" type="pres">
      <dgm:prSet presAssocID="{2C92F46C-AA91-42AA-A12A-9BA340F33D97}" presName="negativeSpace" presStyleCnt="0"/>
      <dgm:spPr/>
    </dgm:pt>
    <dgm:pt modelId="{92FD191D-ED74-4054-8459-67B8D4378791}" type="pres">
      <dgm:prSet presAssocID="{2C92F46C-AA91-42AA-A12A-9BA340F33D97}" presName="childText" presStyleLbl="conFgAcc1" presStyleIdx="2" presStyleCnt="5">
        <dgm:presLayoutVars>
          <dgm:bulletEnabled val="1"/>
        </dgm:presLayoutVars>
      </dgm:prSet>
      <dgm:spPr/>
    </dgm:pt>
    <dgm:pt modelId="{BD4200A9-B900-4DB3-B55C-D066ABFA30AA}" type="pres">
      <dgm:prSet presAssocID="{CA09A19A-4039-47AE-BA39-65509CEFDE2A}" presName="spaceBetweenRectangles" presStyleCnt="0"/>
      <dgm:spPr/>
    </dgm:pt>
    <dgm:pt modelId="{94793A56-0DC4-4E33-8D74-92C9151C173E}" type="pres">
      <dgm:prSet presAssocID="{8D6873D2-BE5C-40E9-9827-2667F1EA1129}" presName="parentLin" presStyleCnt="0"/>
      <dgm:spPr/>
    </dgm:pt>
    <dgm:pt modelId="{10215E05-FBC5-466C-A817-5E6DB915E4F5}" type="pres">
      <dgm:prSet presAssocID="{8D6873D2-BE5C-40E9-9827-2667F1EA1129}" presName="parentLeftMargin" presStyleLbl="node1" presStyleIdx="2" presStyleCnt="5"/>
      <dgm:spPr/>
    </dgm:pt>
    <dgm:pt modelId="{D0A69E24-1B81-41BB-BD6C-2C739F70B368}" type="pres">
      <dgm:prSet presAssocID="{8D6873D2-BE5C-40E9-9827-2667F1EA11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0E1E6F-2141-4FB6-B9CF-CED627C7E032}" type="pres">
      <dgm:prSet presAssocID="{8D6873D2-BE5C-40E9-9827-2667F1EA1129}" presName="negativeSpace" presStyleCnt="0"/>
      <dgm:spPr/>
    </dgm:pt>
    <dgm:pt modelId="{33D2ED8F-4AB6-4005-999E-8DE61E5A5FAE}" type="pres">
      <dgm:prSet presAssocID="{8D6873D2-BE5C-40E9-9827-2667F1EA1129}" presName="childText" presStyleLbl="conFgAcc1" presStyleIdx="3" presStyleCnt="5">
        <dgm:presLayoutVars>
          <dgm:bulletEnabled val="1"/>
        </dgm:presLayoutVars>
      </dgm:prSet>
      <dgm:spPr/>
    </dgm:pt>
    <dgm:pt modelId="{5102A3F9-175F-4C1B-84CD-7D332F84A244}" type="pres">
      <dgm:prSet presAssocID="{A44D9DAC-A298-4425-88BE-EDCDBD6D47DF}" presName="spaceBetweenRectangles" presStyleCnt="0"/>
      <dgm:spPr/>
    </dgm:pt>
    <dgm:pt modelId="{8AF8A072-9B58-4A71-BFC0-EAA10939222B}" type="pres">
      <dgm:prSet presAssocID="{A76474C2-EA43-4F63-A1D3-E26F2D74C837}" presName="parentLin" presStyleCnt="0"/>
      <dgm:spPr/>
    </dgm:pt>
    <dgm:pt modelId="{D6A4CC67-5496-40B9-9FF4-2C4B2ACA2571}" type="pres">
      <dgm:prSet presAssocID="{A76474C2-EA43-4F63-A1D3-E26F2D74C837}" presName="parentLeftMargin" presStyleLbl="node1" presStyleIdx="3" presStyleCnt="5"/>
      <dgm:spPr/>
    </dgm:pt>
    <dgm:pt modelId="{648BF14F-489A-44E4-9A6D-3DD54538941B}" type="pres">
      <dgm:prSet presAssocID="{A76474C2-EA43-4F63-A1D3-E26F2D74C83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A355B61-440E-4EBA-9301-0190834C6ECF}" type="pres">
      <dgm:prSet presAssocID="{A76474C2-EA43-4F63-A1D3-E26F2D74C837}" presName="negativeSpace" presStyleCnt="0"/>
      <dgm:spPr/>
    </dgm:pt>
    <dgm:pt modelId="{6C7BE638-66D3-469B-99FE-B80B9859FDE9}" type="pres">
      <dgm:prSet presAssocID="{A76474C2-EA43-4F63-A1D3-E26F2D74C83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C4620D-D8EF-4497-81BC-315DEE9E2D64}" type="presOf" srcId="{F6CE0877-49C7-4F96-8646-4825151C96AB}" destId="{CF57E490-7BFF-4FF1-A5AA-898E031D3288}" srcOrd="0" destOrd="0" presId="urn:microsoft.com/office/officeart/2005/8/layout/list1"/>
    <dgm:cxn modelId="{0FEB5E31-CF13-4B9A-83B6-98CCE6296C94}" type="presOf" srcId="{E413176B-BB2A-48AC-9CC9-FA694BC565D0}" destId="{E217DCCA-F223-4CC7-B1D5-3F43AF884800}" srcOrd="0" destOrd="0" presId="urn:microsoft.com/office/officeart/2005/8/layout/list1"/>
    <dgm:cxn modelId="{81C12C35-09B0-44E1-BC14-7753E77AF0CD}" type="presOf" srcId="{8D6873D2-BE5C-40E9-9827-2667F1EA1129}" destId="{10215E05-FBC5-466C-A817-5E6DB915E4F5}" srcOrd="0" destOrd="0" presId="urn:microsoft.com/office/officeart/2005/8/layout/list1"/>
    <dgm:cxn modelId="{14BF963E-4BFD-4B9C-99A3-0A9C9A4C05EE}" type="presOf" srcId="{2C92F46C-AA91-42AA-A12A-9BA340F33D97}" destId="{F49F3FDF-8751-46A2-B683-593FF213B679}" srcOrd="0" destOrd="0" presId="urn:microsoft.com/office/officeart/2005/8/layout/list1"/>
    <dgm:cxn modelId="{224BF641-03B9-4BF6-A712-DC0C4DFA64F8}" type="presOf" srcId="{56948984-1856-44BA-828C-A62E4B0DA21A}" destId="{E4927EC6-81CF-4D5E-BD11-7D245AEDD1DF}" srcOrd="0" destOrd="0" presId="urn:microsoft.com/office/officeart/2005/8/layout/list1"/>
    <dgm:cxn modelId="{551A8A64-294F-4F69-8314-542E120A859B}" type="presOf" srcId="{56948984-1856-44BA-828C-A62E4B0DA21A}" destId="{DA0B35EA-7590-409B-8582-3C2486B70BD5}" srcOrd="1" destOrd="0" presId="urn:microsoft.com/office/officeart/2005/8/layout/list1"/>
    <dgm:cxn modelId="{18C21B6C-AC49-43AA-B2B2-1F2C863C328C}" srcId="{F6CE0877-49C7-4F96-8646-4825151C96AB}" destId="{E413176B-BB2A-48AC-9CC9-FA694BC565D0}" srcOrd="0" destOrd="0" parTransId="{B8D47D02-FB16-46E9-8EBF-41412DCB921B}" sibTransId="{94072023-1F25-4DCB-AB97-675F025495D7}"/>
    <dgm:cxn modelId="{8FC79B72-028D-4904-B46A-9B0C4F0D98E2}" type="presOf" srcId="{A76474C2-EA43-4F63-A1D3-E26F2D74C837}" destId="{D6A4CC67-5496-40B9-9FF4-2C4B2ACA2571}" srcOrd="0" destOrd="0" presId="urn:microsoft.com/office/officeart/2005/8/layout/list1"/>
    <dgm:cxn modelId="{A88B1577-BA23-47E3-A2FB-88C8987D0DC5}" srcId="{F6CE0877-49C7-4F96-8646-4825151C96AB}" destId="{A76474C2-EA43-4F63-A1D3-E26F2D74C837}" srcOrd="4" destOrd="0" parTransId="{1BBC227B-50AE-4F12-83C7-1BDA9AC1E0D7}" sibTransId="{FBFD6D99-0FD9-4BA5-AAE6-009B5C102A7E}"/>
    <dgm:cxn modelId="{AE6F287B-B443-4BCB-8B3C-2216196C0DE4}" type="presOf" srcId="{A76474C2-EA43-4F63-A1D3-E26F2D74C837}" destId="{648BF14F-489A-44E4-9A6D-3DD54538941B}" srcOrd="1" destOrd="0" presId="urn:microsoft.com/office/officeart/2005/8/layout/list1"/>
    <dgm:cxn modelId="{5C305182-E1F5-4AC2-B42C-8CEF771DDEC6}" type="presOf" srcId="{2C92F46C-AA91-42AA-A12A-9BA340F33D97}" destId="{F8971C45-A14C-481A-8CE1-4717C0D45C24}" srcOrd="1" destOrd="0" presId="urn:microsoft.com/office/officeart/2005/8/layout/list1"/>
    <dgm:cxn modelId="{56E356A6-03B1-42C4-B224-E6AD6B3F7DF9}" srcId="{F6CE0877-49C7-4F96-8646-4825151C96AB}" destId="{56948984-1856-44BA-828C-A62E4B0DA21A}" srcOrd="1" destOrd="0" parTransId="{243A1732-0D30-4F83-94B5-365834A0EDF0}" sibTransId="{A0C81BC5-5BEF-4FC8-9852-2DEF51A1FAF1}"/>
    <dgm:cxn modelId="{816457BD-13A4-42CF-8141-2ED7CE2B4B1F}" type="presOf" srcId="{8D6873D2-BE5C-40E9-9827-2667F1EA1129}" destId="{D0A69E24-1B81-41BB-BD6C-2C739F70B368}" srcOrd="1" destOrd="0" presId="urn:microsoft.com/office/officeart/2005/8/layout/list1"/>
    <dgm:cxn modelId="{8F2A01E5-12DC-4A47-A277-CF6B3B1C1BD6}" srcId="{F6CE0877-49C7-4F96-8646-4825151C96AB}" destId="{2C92F46C-AA91-42AA-A12A-9BA340F33D97}" srcOrd="2" destOrd="0" parTransId="{88F20E53-826E-45E9-AD6F-A44E002AA2AF}" sibTransId="{CA09A19A-4039-47AE-BA39-65509CEFDE2A}"/>
    <dgm:cxn modelId="{8D8584F1-5AA7-4996-8EBD-D42C100AEF6F}" srcId="{F6CE0877-49C7-4F96-8646-4825151C96AB}" destId="{8D6873D2-BE5C-40E9-9827-2667F1EA1129}" srcOrd="3" destOrd="0" parTransId="{69B42A18-C548-4F5C-B554-91EDD5F89F6A}" sibTransId="{A44D9DAC-A298-4425-88BE-EDCDBD6D47DF}"/>
    <dgm:cxn modelId="{8212EFF5-A7A6-4104-8BA3-C5B91DA86A46}" type="presOf" srcId="{E413176B-BB2A-48AC-9CC9-FA694BC565D0}" destId="{741C7B20-5FA3-4A27-B486-881E8C57DEA0}" srcOrd="1" destOrd="0" presId="urn:microsoft.com/office/officeart/2005/8/layout/list1"/>
    <dgm:cxn modelId="{F59D0810-54A7-407F-AB49-339E63992A87}" type="presParOf" srcId="{CF57E490-7BFF-4FF1-A5AA-898E031D3288}" destId="{2BC1F3F5-0662-4054-8707-6BDB1D4F1572}" srcOrd="0" destOrd="0" presId="urn:microsoft.com/office/officeart/2005/8/layout/list1"/>
    <dgm:cxn modelId="{B61FD7C7-4294-4448-9F0C-4CAED7872379}" type="presParOf" srcId="{2BC1F3F5-0662-4054-8707-6BDB1D4F1572}" destId="{E217DCCA-F223-4CC7-B1D5-3F43AF884800}" srcOrd="0" destOrd="0" presId="urn:microsoft.com/office/officeart/2005/8/layout/list1"/>
    <dgm:cxn modelId="{F368DA0D-E5FF-4BE5-A1F5-66FDB7392C7E}" type="presParOf" srcId="{2BC1F3F5-0662-4054-8707-6BDB1D4F1572}" destId="{741C7B20-5FA3-4A27-B486-881E8C57DEA0}" srcOrd="1" destOrd="0" presId="urn:microsoft.com/office/officeart/2005/8/layout/list1"/>
    <dgm:cxn modelId="{4445D308-863B-4210-81D0-423040044D93}" type="presParOf" srcId="{CF57E490-7BFF-4FF1-A5AA-898E031D3288}" destId="{13ABF114-1AE7-43CF-AB89-F1729BCEF633}" srcOrd="1" destOrd="0" presId="urn:microsoft.com/office/officeart/2005/8/layout/list1"/>
    <dgm:cxn modelId="{5F12671A-8862-4816-B3C6-D55D197562AA}" type="presParOf" srcId="{CF57E490-7BFF-4FF1-A5AA-898E031D3288}" destId="{AF10D576-765C-4634-842C-1E568E93DFF2}" srcOrd="2" destOrd="0" presId="urn:microsoft.com/office/officeart/2005/8/layout/list1"/>
    <dgm:cxn modelId="{6748DC09-874F-41B0-9345-B4EB88174E40}" type="presParOf" srcId="{CF57E490-7BFF-4FF1-A5AA-898E031D3288}" destId="{331FBA30-F21E-4D7F-B967-FBC652180FE5}" srcOrd="3" destOrd="0" presId="urn:microsoft.com/office/officeart/2005/8/layout/list1"/>
    <dgm:cxn modelId="{2D144791-A9ED-410A-8356-31779952EB98}" type="presParOf" srcId="{CF57E490-7BFF-4FF1-A5AA-898E031D3288}" destId="{C4B09595-F85D-4633-BBA4-2CFEA2DF6E08}" srcOrd="4" destOrd="0" presId="urn:microsoft.com/office/officeart/2005/8/layout/list1"/>
    <dgm:cxn modelId="{3A5AF4F3-096B-4E94-9291-0BB7972355CD}" type="presParOf" srcId="{C4B09595-F85D-4633-BBA4-2CFEA2DF6E08}" destId="{E4927EC6-81CF-4D5E-BD11-7D245AEDD1DF}" srcOrd="0" destOrd="0" presId="urn:microsoft.com/office/officeart/2005/8/layout/list1"/>
    <dgm:cxn modelId="{0C48C941-4A67-4F07-B845-6C74C76648F3}" type="presParOf" srcId="{C4B09595-F85D-4633-BBA4-2CFEA2DF6E08}" destId="{DA0B35EA-7590-409B-8582-3C2486B70BD5}" srcOrd="1" destOrd="0" presId="urn:microsoft.com/office/officeart/2005/8/layout/list1"/>
    <dgm:cxn modelId="{B2EECA91-638C-44E0-8484-9638A4B2F147}" type="presParOf" srcId="{CF57E490-7BFF-4FF1-A5AA-898E031D3288}" destId="{FEC24C87-E8E6-4CAE-8424-260085B0CFC1}" srcOrd="5" destOrd="0" presId="urn:microsoft.com/office/officeart/2005/8/layout/list1"/>
    <dgm:cxn modelId="{3BC1E3FA-D91D-4357-A5AA-1F583BE3CEE2}" type="presParOf" srcId="{CF57E490-7BFF-4FF1-A5AA-898E031D3288}" destId="{8EF34038-CE39-4287-B673-FF35A820DC68}" srcOrd="6" destOrd="0" presId="urn:microsoft.com/office/officeart/2005/8/layout/list1"/>
    <dgm:cxn modelId="{B0EAE1FF-353B-4293-9049-84270615F9FE}" type="presParOf" srcId="{CF57E490-7BFF-4FF1-A5AA-898E031D3288}" destId="{63EF05B0-D182-4E34-87A3-B6832C6DD82E}" srcOrd="7" destOrd="0" presId="urn:microsoft.com/office/officeart/2005/8/layout/list1"/>
    <dgm:cxn modelId="{49397A49-2ABC-4243-A81F-C1F7FBB9E050}" type="presParOf" srcId="{CF57E490-7BFF-4FF1-A5AA-898E031D3288}" destId="{A2EC81BE-3BCC-4236-85BD-8277D030DF52}" srcOrd="8" destOrd="0" presId="urn:microsoft.com/office/officeart/2005/8/layout/list1"/>
    <dgm:cxn modelId="{0CEAFEF8-7DDC-4BAC-8345-8BBDB9A390A3}" type="presParOf" srcId="{A2EC81BE-3BCC-4236-85BD-8277D030DF52}" destId="{F49F3FDF-8751-46A2-B683-593FF213B679}" srcOrd="0" destOrd="0" presId="urn:microsoft.com/office/officeart/2005/8/layout/list1"/>
    <dgm:cxn modelId="{45AEE54C-0667-4264-AA91-E7A0EFA6564D}" type="presParOf" srcId="{A2EC81BE-3BCC-4236-85BD-8277D030DF52}" destId="{F8971C45-A14C-481A-8CE1-4717C0D45C24}" srcOrd="1" destOrd="0" presId="urn:microsoft.com/office/officeart/2005/8/layout/list1"/>
    <dgm:cxn modelId="{CBA073FB-BA0C-4152-B53B-D1D754C7B6B0}" type="presParOf" srcId="{CF57E490-7BFF-4FF1-A5AA-898E031D3288}" destId="{652B5E33-90C8-40D5-9EB2-04A36E514618}" srcOrd="9" destOrd="0" presId="urn:microsoft.com/office/officeart/2005/8/layout/list1"/>
    <dgm:cxn modelId="{0D2FB896-DFDB-4BA2-81D3-D4EF0148E0B1}" type="presParOf" srcId="{CF57E490-7BFF-4FF1-A5AA-898E031D3288}" destId="{92FD191D-ED74-4054-8459-67B8D4378791}" srcOrd="10" destOrd="0" presId="urn:microsoft.com/office/officeart/2005/8/layout/list1"/>
    <dgm:cxn modelId="{E6CBEF71-6214-48D1-95D5-537529CDD62B}" type="presParOf" srcId="{CF57E490-7BFF-4FF1-A5AA-898E031D3288}" destId="{BD4200A9-B900-4DB3-B55C-D066ABFA30AA}" srcOrd="11" destOrd="0" presId="urn:microsoft.com/office/officeart/2005/8/layout/list1"/>
    <dgm:cxn modelId="{2DD15E82-173F-40F0-A236-87518D8F666A}" type="presParOf" srcId="{CF57E490-7BFF-4FF1-A5AA-898E031D3288}" destId="{94793A56-0DC4-4E33-8D74-92C9151C173E}" srcOrd="12" destOrd="0" presId="urn:microsoft.com/office/officeart/2005/8/layout/list1"/>
    <dgm:cxn modelId="{A0987908-6122-4ACA-8B6D-68871C023E03}" type="presParOf" srcId="{94793A56-0DC4-4E33-8D74-92C9151C173E}" destId="{10215E05-FBC5-466C-A817-5E6DB915E4F5}" srcOrd="0" destOrd="0" presId="urn:microsoft.com/office/officeart/2005/8/layout/list1"/>
    <dgm:cxn modelId="{6922C66F-17BC-4B34-A366-155705DB0783}" type="presParOf" srcId="{94793A56-0DC4-4E33-8D74-92C9151C173E}" destId="{D0A69E24-1B81-41BB-BD6C-2C739F70B368}" srcOrd="1" destOrd="0" presId="urn:microsoft.com/office/officeart/2005/8/layout/list1"/>
    <dgm:cxn modelId="{3DC4429E-CD2E-43B4-AA3E-6C75EAA6737F}" type="presParOf" srcId="{CF57E490-7BFF-4FF1-A5AA-898E031D3288}" destId="{A40E1E6F-2141-4FB6-B9CF-CED627C7E032}" srcOrd="13" destOrd="0" presId="urn:microsoft.com/office/officeart/2005/8/layout/list1"/>
    <dgm:cxn modelId="{ECF87CE7-151D-4999-84FD-663D965F016E}" type="presParOf" srcId="{CF57E490-7BFF-4FF1-A5AA-898E031D3288}" destId="{33D2ED8F-4AB6-4005-999E-8DE61E5A5FAE}" srcOrd="14" destOrd="0" presId="urn:microsoft.com/office/officeart/2005/8/layout/list1"/>
    <dgm:cxn modelId="{7BB1DD98-CBB0-4E84-A74F-941CF684F130}" type="presParOf" srcId="{CF57E490-7BFF-4FF1-A5AA-898E031D3288}" destId="{5102A3F9-175F-4C1B-84CD-7D332F84A244}" srcOrd="15" destOrd="0" presId="urn:microsoft.com/office/officeart/2005/8/layout/list1"/>
    <dgm:cxn modelId="{FF967364-6FC8-4239-8F19-E2314C65A644}" type="presParOf" srcId="{CF57E490-7BFF-4FF1-A5AA-898E031D3288}" destId="{8AF8A072-9B58-4A71-BFC0-EAA10939222B}" srcOrd="16" destOrd="0" presId="urn:microsoft.com/office/officeart/2005/8/layout/list1"/>
    <dgm:cxn modelId="{4721E796-9865-4505-B209-B796C7AD8834}" type="presParOf" srcId="{8AF8A072-9B58-4A71-BFC0-EAA10939222B}" destId="{D6A4CC67-5496-40B9-9FF4-2C4B2ACA2571}" srcOrd="0" destOrd="0" presId="urn:microsoft.com/office/officeart/2005/8/layout/list1"/>
    <dgm:cxn modelId="{84D7AD61-2AB1-4ED2-9276-79A41234164D}" type="presParOf" srcId="{8AF8A072-9B58-4A71-BFC0-EAA10939222B}" destId="{648BF14F-489A-44E4-9A6D-3DD54538941B}" srcOrd="1" destOrd="0" presId="urn:microsoft.com/office/officeart/2005/8/layout/list1"/>
    <dgm:cxn modelId="{905EEDD9-53D8-48FB-9B3C-1442F98346F4}" type="presParOf" srcId="{CF57E490-7BFF-4FF1-A5AA-898E031D3288}" destId="{3A355B61-440E-4EBA-9301-0190834C6ECF}" srcOrd="17" destOrd="0" presId="urn:microsoft.com/office/officeart/2005/8/layout/list1"/>
    <dgm:cxn modelId="{5F900FE9-0920-4A81-9774-BF64EB328D6A}" type="presParOf" srcId="{CF57E490-7BFF-4FF1-A5AA-898E031D3288}" destId="{6C7BE638-66D3-469B-99FE-B80B9859FD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cyber security analyst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technologist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geek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4C494-E0C0-445D-BD0A-6103F1F08030}">
      <dsp:nvSpPr>
        <dsp:cNvPr id="0" name=""/>
        <dsp:cNvSpPr/>
      </dsp:nvSpPr>
      <dsp:spPr>
        <a:xfrm>
          <a:off x="298608" y="3009"/>
          <a:ext cx="2956619" cy="17739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Cyber Security Analyst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i="1" kern="1200" dirty="0"/>
            <a:t>Seetec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Current </a:t>
          </a:r>
          <a:endParaRPr lang="en-US" sz="2300" kern="1200" dirty="0"/>
        </a:p>
      </dsp:txBody>
      <dsp:txXfrm>
        <a:off x="298608" y="3009"/>
        <a:ext cx="2956619" cy="1773971"/>
      </dsp:txXfrm>
    </dsp:sp>
    <dsp:sp modelId="{4D65931D-0F4D-4299-9663-E365BA47855A}">
      <dsp:nvSpPr>
        <dsp:cNvPr id="0" name=""/>
        <dsp:cNvSpPr/>
      </dsp:nvSpPr>
      <dsp:spPr>
        <a:xfrm>
          <a:off x="3550890" y="0"/>
          <a:ext cx="2956619" cy="177397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Web Application Security Analyst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i="1" kern="1200" dirty="0"/>
            <a:t>OEC</a:t>
          </a:r>
          <a:r>
            <a:rPr lang="en-GB" sz="2300" kern="1200" dirty="0"/>
            <a:t> 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April 2019</a:t>
          </a:r>
          <a:endParaRPr lang="en-US" sz="2300" kern="1200" dirty="0"/>
        </a:p>
      </dsp:txBody>
      <dsp:txXfrm>
        <a:off x="3550890" y="0"/>
        <a:ext cx="2956619" cy="1773971"/>
      </dsp:txXfrm>
    </dsp:sp>
    <dsp:sp modelId="{B873311C-A908-46C9-BEA1-E3605E32080E}">
      <dsp:nvSpPr>
        <dsp:cNvPr id="0" name=""/>
        <dsp:cNvSpPr/>
      </dsp:nvSpPr>
      <dsp:spPr>
        <a:xfrm>
          <a:off x="6803171" y="3009"/>
          <a:ext cx="2956619" cy="177397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Test Analyst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i="1" kern="1200" dirty="0"/>
            <a:t>OEC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January 2018 </a:t>
          </a:r>
          <a:endParaRPr lang="en-US" sz="2300" kern="1200" dirty="0"/>
        </a:p>
      </dsp:txBody>
      <dsp:txXfrm>
        <a:off x="6803171" y="3009"/>
        <a:ext cx="2956619" cy="1773971"/>
      </dsp:txXfrm>
    </dsp:sp>
    <dsp:sp modelId="{421AC024-777A-401F-82C8-734528C00817}">
      <dsp:nvSpPr>
        <dsp:cNvPr id="0" name=""/>
        <dsp:cNvSpPr/>
      </dsp:nvSpPr>
      <dsp:spPr>
        <a:xfrm>
          <a:off x="228270" y="2075652"/>
          <a:ext cx="2956619" cy="177397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Test Analyst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i="1" kern="1200" dirty="0"/>
            <a:t>Flow Energy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December 2017 </a:t>
          </a:r>
          <a:endParaRPr lang="en-US" sz="2300" kern="1200" dirty="0"/>
        </a:p>
      </dsp:txBody>
      <dsp:txXfrm>
        <a:off x="228270" y="2075652"/>
        <a:ext cx="2956619" cy="1773971"/>
      </dsp:txXfrm>
    </dsp:sp>
    <dsp:sp modelId="{AEEAA6D2-0C0B-41DA-8D76-92A8D2D08953}">
      <dsp:nvSpPr>
        <dsp:cNvPr id="0" name=""/>
        <dsp:cNvSpPr/>
      </dsp:nvSpPr>
      <dsp:spPr>
        <a:xfrm>
          <a:off x="3550890" y="2072642"/>
          <a:ext cx="2956619" cy="177397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Software Tester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</a:t>
          </a:r>
          <a:r>
            <a:rPr lang="en-GB" sz="2300" i="1" kern="1200" dirty="0"/>
            <a:t>Clifford</a:t>
          </a:r>
          <a:r>
            <a:rPr lang="en-GB" sz="2300" kern="1200" dirty="0"/>
            <a:t> </a:t>
          </a:r>
          <a:r>
            <a:rPr lang="en-GB" sz="2300" i="1" kern="1200" dirty="0"/>
            <a:t>Thames</a:t>
          </a:r>
          <a:r>
            <a:rPr lang="en-GB" sz="2300" kern="120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July 2014</a:t>
          </a:r>
          <a:endParaRPr lang="en-US" sz="2300" kern="1200" dirty="0"/>
        </a:p>
      </dsp:txBody>
      <dsp:txXfrm>
        <a:off x="3550890" y="2072642"/>
        <a:ext cx="2956619" cy="1773971"/>
      </dsp:txXfrm>
    </dsp:sp>
    <dsp:sp modelId="{84F673BE-63EB-4C01-BD9A-2BBE6E494301}">
      <dsp:nvSpPr>
        <dsp:cNvPr id="0" name=""/>
        <dsp:cNvSpPr/>
      </dsp:nvSpPr>
      <dsp:spPr>
        <a:xfrm>
          <a:off x="6803171" y="2072642"/>
          <a:ext cx="2956619" cy="177397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Software Tester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</a:t>
          </a:r>
          <a:r>
            <a:rPr lang="en-GB" sz="2300" i="1" kern="1200" dirty="0" err="1"/>
            <a:t>Coderus</a:t>
          </a:r>
          <a:r>
            <a:rPr lang="en-GB" sz="2300" kern="120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December 2013 </a:t>
          </a:r>
          <a:endParaRPr lang="en-US" sz="2300" kern="1200" dirty="0"/>
        </a:p>
      </dsp:txBody>
      <dsp:txXfrm>
        <a:off x="6803171" y="2072642"/>
        <a:ext cx="2956619" cy="1773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71D8F-F3D0-4A7C-B132-791A5BD74AE3}">
      <dsp:nvSpPr>
        <dsp:cNvPr id="0" name=""/>
        <dsp:cNvSpPr/>
      </dsp:nvSpPr>
      <dsp:spPr>
        <a:xfrm>
          <a:off x="1063980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F5C10-B911-48D2-8717-3BB16C9A5F68}">
      <dsp:nvSpPr>
        <dsp:cNvPr id="0" name=""/>
        <dsp:cNvSpPr/>
      </dsp:nvSpPr>
      <dsp:spPr>
        <a:xfrm>
          <a:off x="285097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CREST Certification</a:t>
          </a:r>
          <a:endParaRPr lang="en-US" sz="2500" kern="1200"/>
        </a:p>
      </dsp:txBody>
      <dsp:txXfrm>
        <a:off x="285097" y="2378132"/>
        <a:ext cx="2832300" cy="720000"/>
      </dsp:txXfrm>
    </dsp:sp>
    <dsp:sp modelId="{9227195B-B697-47FB-97AD-7F4F60896250}">
      <dsp:nvSpPr>
        <dsp:cNvPr id="0" name=""/>
        <dsp:cNvSpPr/>
      </dsp:nvSpPr>
      <dsp:spPr>
        <a:xfrm>
          <a:off x="4391932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7F8B8-C87A-49D0-B2C3-1B74C25A62E1}">
      <dsp:nvSpPr>
        <dsp:cNvPr id="0" name=""/>
        <dsp:cNvSpPr/>
      </dsp:nvSpPr>
      <dsp:spPr>
        <a:xfrm>
          <a:off x="3613050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Network + </a:t>
          </a:r>
          <a:endParaRPr lang="en-US" sz="2500" kern="1200"/>
        </a:p>
      </dsp:txBody>
      <dsp:txXfrm>
        <a:off x="3613050" y="2378132"/>
        <a:ext cx="2832300" cy="720000"/>
      </dsp:txXfrm>
    </dsp:sp>
    <dsp:sp modelId="{A8107A99-618A-4E91-BE39-12F2013FAAED}">
      <dsp:nvSpPr>
        <dsp:cNvPr id="0" name=""/>
        <dsp:cNvSpPr/>
      </dsp:nvSpPr>
      <dsp:spPr>
        <a:xfrm>
          <a:off x="7719885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ACA4-AF32-4979-8633-9160FF40391A}">
      <dsp:nvSpPr>
        <dsp:cNvPr id="0" name=""/>
        <dsp:cNvSpPr/>
      </dsp:nvSpPr>
      <dsp:spPr>
        <a:xfrm>
          <a:off x="6941002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Python Programming  </a:t>
          </a:r>
          <a:endParaRPr lang="en-US" sz="2500" kern="1200"/>
        </a:p>
      </dsp:txBody>
      <dsp:txXfrm>
        <a:off x="6941002" y="2378132"/>
        <a:ext cx="28323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0D576-765C-4634-842C-1E568E93DFF2}">
      <dsp:nvSpPr>
        <dsp:cNvPr id="0" name=""/>
        <dsp:cNvSpPr/>
      </dsp:nvSpPr>
      <dsp:spPr>
        <a:xfrm>
          <a:off x="0" y="293831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C7B20-5FA3-4A27-B486-881E8C57DEA0}">
      <dsp:nvSpPr>
        <dsp:cNvPr id="0" name=""/>
        <dsp:cNvSpPr/>
      </dsp:nvSpPr>
      <dsp:spPr>
        <a:xfrm>
          <a:off x="502920" y="4291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Surveillance Systems</a:t>
          </a:r>
          <a:endParaRPr lang="en-US" sz="1700" kern="1200"/>
        </a:p>
      </dsp:txBody>
      <dsp:txXfrm>
        <a:off x="527418" y="67409"/>
        <a:ext cx="6991884" cy="452844"/>
      </dsp:txXfrm>
    </dsp:sp>
    <dsp:sp modelId="{8EF34038-CE39-4287-B673-FF35A820DC68}">
      <dsp:nvSpPr>
        <dsp:cNvPr id="0" name=""/>
        <dsp:cNvSpPr/>
      </dsp:nvSpPr>
      <dsp:spPr>
        <a:xfrm>
          <a:off x="0" y="1064951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35EA-7590-409B-8582-3C2486B70BD5}">
      <dsp:nvSpPr>
        <dsp:cNvPr id="0" name=""/>
        <dsp:cNvSpPr/>
      </dsp:nvSpPr>
      <dsp:spPr>
        <a:xfrm>
          <a:off x="502920" y="81403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Smart Home Devices </a:t>
          </a:r>
          <a:endParaRPr lang="en-US" sz="1700" kern="1200"/>
        </a:p>
      </dsp:txBody>
      <dsp:txXfrm>
        <a:off x="527418" y="838529"/>
        <a:ext cx="6991884" cy="452844"/>
      </dsp:txXfrm>
    </dsp:sp>
    <dsp:sp modelId="{92FD191D-ED74-4054-8459-67B8D4378791}">
      <dsp:nvSpPr>
        <dsp:cNvPr id="0" name=""/>
        <dsp:cNvSpPr/>
      </dsp:nvSpPr>
      <dsp:spPr>
        <a:xfrm>
          <a:off x="0" y="183607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71C45-A14C-481A-8CE1-4717C0D45C24}">
      <dsp:nvSpPr>
        <dsp:cNvPr id="0" name=""/>
        <dsp:cNvSpPr/>
      </dsp:nvSpPr>
      <dsp:spPr>
        <a:xfrm>
          <a:off x="502920" y="158515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Cyber Crime </a:t>
          </a:r>
          <a:endParaRPr lang="en-US" sz="1700" kern="1200"/>
        </a:p>
      </dsp:txBody>
      <dsp:txXfrm>
        <a:off x="527418" y="1609649"/>
        <a:ext cx="6991884" cy="452844"/>
      </dsp:txXfrm>
    </dsp:sp>
    <dsp:sp modelId="{33D2ED8F-4AB6-4005-999E-8DE61E5A5FAE}">
      <dsp:nvSpPr>
        <dsp:cNvPr id="0" name=""/>
        <dsp:cNvSpPr/>
      </dsp:nvSpPr>
      <dsp:spPr>
        <a:xfrm>
          <a:off x="0" y="260719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69E24-1B81-41BB-BD6C-2C739F70B368}">
      <dsp:nvSpPr>
        <dsp:cNvPr id="0" name=""/>
        <dsp:cNvSpPr/>
      </dsp:nvSpPr>
      <dsp:spPr>
        <a:xfrm>
          <a:off x="502920" y="235627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Football Enthusiast </a:t>
          </a:r>
          <a:endParaRPr lang="en-US" sz="1700" kern="1200"/>
        </a:p>
      </dsp:txBody>
      <dsp:txXfrm>
        <a:off x="527418" y="2380770"/>
        <a:ext cx="6991884" cy="452844"/>
      </dsp:txXfrm>
    </dsp:sp>
    <dsp:sp modelId="{6C7BE638-66D3-469B-99FE-B80B9859FDE9}">
      <dsp:nvSpPr>
        <dsp:cNvPr id="0" name=""/>
        <dsp:cNvSpPr/>
      </dsp:nvSpPr>
      <dsp:spPr>
        <a:xfrm>
          <a:off x="0" y="337831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BF14F-489A-44E4-9A6D-3DD54538941B}">
      <dsp:nvSpPr>
        <dsp:cNvPr id="0" name=""/>
        <dsp:cNvSpPr/>
      </dsp:nvSpPr>
      <dsp:spPr>
        <a:xfrm>
          <a:off x="502920" y="312739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BBQ Expert</a:t>
          </a:r>
          <a:endParaRPr lang="en-US" sz="1700" kern="1200"/>
        </a:p>
      </dsp:txBody>
      <dsp:txXfrm>
        <a:off x="527418" y="3151890"/>
        <a:ext cx="699188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Chris Holman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632" y="3362942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92D050"/>
                </a:solidFill>
              </a:rPr>
              <a:t>Cyber Security Analyst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333066"/>
              </p:ext>
            </p:extLst>
          </p:nvPr>
        </p:nvGraphicFramePr>
        <p:xfrm>
          <a:off x="1066800" y="156619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0CC-1639-434C-827F-2ECED84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55" y="587176"/>
            <a:ext cx="265545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kern="1200" cap="none" spc="0" baseline="0" dirty="0">
                <a:effectLst/>
              </a:rPr>
              <a:t>Key Skills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563E81-A22D-44E7-A082-F243479D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42509" cy="38496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PENETRATION TESTING INFRASTRUCTURE AND APPLICATIONS</a:t>
            </a:r>
          </a:p>
          <a:p>
            <a:r>
              <a:rPr lang="en-US" dirty="0"/>
              <a:t>RISK ASSESMENTS &amp; MANAGEMENT </a:t>
            </a:r>
          </a:p>
          <a:p>
            <a:r>
              <a:rPr lang="en-US" dirty="0"/>
              <a:t>THREAT MODELLING </a:t>
            </a:r>
          </a:p>
          <a:p>
            <a:r>
              <a:rPr lang="en-US" dirty="0"/>
              <a:t>LINUX OS </a:t>
            </a:r>
          </a:p>
          <a:p>
            <a:r>
              <a:rPr lang="en-US" dirty="0"/>
              <a:t>SOFTWARE TESTING </a:t>
            </a:r>
          </a:p>
          <a:p>
            <a:r>
              <a:rPr lang="en-US" dirty="0"/>
              <a:t>AUDITOR AGAINST 27001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992C07-C461-42E7-AE7E-5E92D6AC6046}"/>
              </a:ext>
            </a:extLst>
          </p:cNvPr>
          <p:cNvSpPr txBox="1">
            <a:spLocks/>
          </p:cNvSpPr>
          <p:nvPr/>
        </p:nvSpPr>
        <p:spPr>
          <a:xfrm>
            <a:off x="6904181" y="587176"/>
            <a:ext cx="394854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Certifications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D1914E3-78F6-4803-A709-192599370184}"/>
              </a:ext>
            </a:extLst>
          </p:cNvPr>
          <p:cNvSpPr txBox="1">
            <a:spLocks/>
          </p:cNvSpPr>
          <p:nvPr/>
        </p:nvSpPr>
        <p:spPr>
          <a:xfrm>
            <a:off x="6807200" y="2103120"/>
            <a:ext cx="4142509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BSC HONS INFORMATION SECURITY &amp; FORENSIC COMPUTING </a:t>
            </a:r>
          </a:p>
          <a:p>
            <a:r>
              <a:rPr lang="en-US" dirty="0"/>
              <a:t>ISTQB CERTIFIED SOFTWARE TESTER</a:t>
            </a:r>
          </a:p>
          <a:p>
            <a:r>
              <a:rPr lang="en-US" dirty="0"/>
              <a:t>CERTIFIED SECURITY TESTING PROFESSIONAL </a:t>
            </a:r>
          </a:p>
          <a:p>
            <a:r>
              <a:rPr lang="en-US" dirty="0"/>
              <a:t>CERTIFIED 9001 INTERNAL AUDITOR </a:t>
            </a:r>
          </a:p>
          <a:p>
            <a:r>
              <a:rPr lang="en-US" dirty="0"/>
              <a:t>CERTIFIED 27001 INTERNAL AUDITOR </a:t>
            </a:r>
          </a:p>
        </p:txBody>
      </p:sp>
    </p:spTree>
    <p:extLst>
      <p:ext uri="{BB962C8B-B14F-4D97-AF65-F5344CB8AC3E}">
        <p14:creationId xmlns:p14="http://schemas.microsoft.com/office/powerpoint/2010/main" val="33514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0939-9F36-4DA6-950F-7F438799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031" y="554670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GB" dirty="0"/>
              <a:t>Experience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67F81-15E4-4ED9-B657-9A0C8EE1A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17676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32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92D8-158E-4E78-8823-11800138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672" y="731520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GB" dirty="0"/>
              <a:t>Next Goals!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00B29-AF74-4572-909B-EBE83A7B4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92555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57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A59E-C618-4913-98E1-C68DDEE0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509" y="494812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GB" dirty="0"/>
              <a:t>Leisure's &amp; Interests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73AFF8-4BB3-4F17-83EB-C253186B1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20300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60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Chris Holman</vt:lpstr>
      <vt:lpstr>PowerPoint Presentation</vt:lpstr>
      <vt:lpstr>Key Skills</vt:lpstr>
      <vt:lpstr>Experience</vt:lpstr>
      <vt:lpstr>Next Goals!</vt:lpstr>
      <vt:lpstr>Leisure's &amp; Interests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2020-10-26T13:23:42Z</dcterms:created>
  <dcterms:modified xsi:type="dcterms:W3CDTF">2020-10-27T17:13:45Z</dcterms:modified>
</cp:coreProperties>
</file>