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F4088-D211-C7FF-C026-53A97D591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7BA703-AB90-6693-8F01-CA56903E5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D8B5F-C835-A8A5-019A-F293D1A6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98CE-8BAB-484B-A859-E7D4654FD60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69F3E-7F5D-86E3-0BA4-3DFA3A94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78B68-99F7-63A6-71BE-237BC0A6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A1D3-B4F2-4027-A040-BDE0475F8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41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F1853-6607-4EA2-8A98-20999D46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CA0F15-E098-68E7-61CA-37024F362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1F067-AC24-DC5D-1541-9710B80A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98CE-8BAB-484B-A859-E7D4654FD60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C04B6-CB19-40AC-45D5-9E7B5E81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95D15-B9D9-0603-E106-6AA215F1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A1D3-B4F2-4027-A040-BDE0475F8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3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51317C-5EE8-B4E1-4E6F-0AE25D0D1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376E6-E16C-9CD4-8CCB-4874F0822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558DF-12C8-8A25-FF53-8A5820C4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98CE-8BAB-484B-A859-E7D4654FD60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3F11A-E4B5-39AE-7508-32CE67A8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77289-AF8F-87EF-479A-BB932608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A1D3-B4F2-4027-A040-BDE0475F8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3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A8587-22A9-9888-FC20-05EE79DF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907D4-7921-EAD1-F528-5F3FA801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A6DE6-D7E2-9AA3-818D-A16EB6A9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98CE-8BAB-484B-A859-E7D4654FD60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93F08-69FA-44EA-3CBA-42F84856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7240F-D24B-4520-1BB2-0681920D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A1D3-B4F2-4027-A040-BDE0475F8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4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A8C55-7D4C-3EFC-ECB5-89EC89B3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5507C-1D25-CB18-5CC0-9D8F51E4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CBE8A-B670-DA2F-73BD-426B78CC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98CE-8BAB-484B-A859-E7D4654FD60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020DE-4169-3DFF-D982-AB6EB0BB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07F9E-12B0-EBCA-7159-440CDBDC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A1D3-B4F2-4027-A040-BDE0475F8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7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E6700-8F8F-529F-FDCA-35BDF5F9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07E35-7B66-AF6F-4D1F-E73DF82DC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57F4E1-DC81-0047-D6F3-16AEDD51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4C6C6-E67E-600E-A1DE-371D0C6C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98CE-8BAB-484B-A859-E7D4654FD60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F9B77-2482-CB3A-4E49-9C90F2C7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97040-2D52-658C-1A6B-ADC69C39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A1D3-B4F2-4027-A040-BDE0475F8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64787-EAF6-9E8E-E197-5DA855F1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E007C-70F0-B03C-8F85-8CD367D12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9C99B-DD76-DD1E-B673-BB449369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B82952-DDE0-4524-B9E5-0873F0479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B097C3-4750-A8A1-E391-4E40A8900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92D603-BDA8-7C75-0B1D-7990BCA4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98CE-8BAB-484B-A859-E7D4654FD60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97C856-1366-098B-0754-A567A139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415B36-9C77-45C0-1B18-49818FFD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A1D3-B4F2-4027-A040-BDE0475F8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6F484-5845-1BA2-89C0-D747CD4A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900F4C-B659-8E79-5ECA-8E816683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98CE-8BAB-484B-A859-E7D4654FD60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4EA82D-6CE8-E0BE-C380-0FC557F7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72FF94-1419-BDFF-613A-B4F6B57F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A1D3-B4F2-4027-A040-BDE0475F8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65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C5C475-8915-4ADD-6B15-31FFD28D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98CE-8BAB-484B-A859-E7D4654FD60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325F02-3C1B-A08B-89FA-98D26682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3F1DCF-990D-BE44-2C2D-8DFC247F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A1D3-B4F2-4027-A040-BDE0475F8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58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53559-813F-4F1F-F7FD-176F83C3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C7658-DAFB-6550-0649-01808E5C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A0E494-0D46-9CFB-BFE2-DE293B03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E83E4-8BD4-8478-79CD-15834401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98CE-8BAB-484B-A859-E7D4654FD60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C2449-18AE-A461-A06F-BDFF61BF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0852C-15A6-23AE-65AA-9CDDEBA3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A1D3-B4F2-4027-A040-BDE0475F8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7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F197D-9178-504D-D205-15067B99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115C21-A9F8-30FD-2E8B-B251A1E03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6337D6-39C6-9EFA-751B-1F8348EDC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247AF-9B44-F119-E2C2-C19AEB3D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98CE-8BAB-484B-A859-E7D4654FD60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04771-3539-0EE7-7A4C-577BD6F0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5BBD37-FE85-A4B0-BFDE-48B590F0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A1D3-B4F2-4027-A040-BDE0475F8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1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62F80F-91D2-9ECF-EF00-7C790032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0D5CC-DBBE-8C00-F862-3902150C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48DED-7070-078C-23F5-DF1303A4E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98CE-8BAB-484B-A859-E7D4654FD60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AFA5C-D865-93FE-33E4-D855CBBBF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C5E3C-2416-D3A1-C15E-13BD06C9E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A1D3-B4F2-4027-A040-BDE0475F8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2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5C323-AD3C-9079-DEA9-38CB100C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049" y="2338234"/>
            <a:ext cx="6563834" cy="2181532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Experiment &amp; Conclusion</a:t>
            </a:r>
            <a:endParaRPr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18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5C323-AD3C-9079-DEA9-38CB100C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8726"/>
            <a:ext cx="5192202" cy="82242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Compared with CART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16AAE4-308A-132A-18B4-77B8B8D4E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01148"/>
            <a:ext cx="9144000" cy="165377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——CART: Classification And Regression Trees(normal decision tree)</a:t>
            </a:r>
            <a:endParaRPr lang="zh-CN" altLang="en-US" sz="20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DEA864F-1F7D-C861-5BC4-5841888A0D7B}"/>
              </a:ext>
            </a:extLst>
          </p:cNvPr>
          <p:cNvGraphicFramePr>
            <a:graphicFrameLocks noGrp="1"/>
          </p:cNvGraphicFramePr>
          <p:nvPr/>
        </p:nvGraphicFramePr>
        <p:xfrm>
          <a:off x="1638751" y="2333799"/>
          <a:ext cx="8127999" cy="16265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674602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9833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5121036"/>
                    </a:ext>
                  </a:extLst>
                </a:gridCol>
              </a:tblGrid>
              <a:tr h="406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65919"/>
                  </a:ext>
                </a:extLst>
              </a:tr>
              <a:tr h="406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MINST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88.39%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90.05%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04973"/>
                  </a:ext>
                </a:extLst>
              </a:tr>
              <a:tr h="406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Letter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87.05%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87.4%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72248"/>
                  </a:ext>
                </a:extLst>
              </a:tr>
              <a:tr h="406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Pendigits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96.18%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96.09%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26712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93A1C57B-1922-FD75-2C24-1F0180CB1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03216"/>
              </p:ext>
            </p:extLst>
          </p:nvPr>
        </p:nvGraphicFramePr>
        <p:xfrm>
          <a:off x="1638751" y="4563092"/>
          <a:ext cx="8127999" cy="16265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674602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9833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5121036"/>
                    </a:ext>
                  </a:extLst>
                </a:gridCol>
              </a:tblGrid>
              <a:tr h="406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65919"/>
                  </a:ext>
                </a:extLst>
              </a:tr>
              <a:tr h="406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MINST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2.77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404973"/>
                  </a:ext>
                </a:extLst>
              </a:tr>
              <a:tr h="406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Letter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22.61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372248"/>
                  </a:ext>
                </a:extLst>
              </a:tr>
              <a:tr h="406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Pendigits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96.18%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193.80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2671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B729154-5596-391C-CC6D-1E19B31D501E}"/>
              </a:ext>
            </a:extLst>
          </p:cNvPr>
          <p:cNvSpPr txBox="1"/>
          <p:nvPr/>
        </p:nvSpPr>
        <p:spPr>
          <a:xfrm>
            <a:off x="3655553" y="1872134"/>
            <a:ext cx="409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Accuracy(</a:t>
            </a:r>
            <a:r>
              <a:rPr lang="en-US" altLang="zh-C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ccp_alpha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=1e-4)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27219F-E6BE-A5AC-611E-B485649A8A54}"/>
              </a:ext>
            </a:extLst>
          </p:cNvPr>
          <p:cNvSpPr txBox="1"/>
          <p:nvPr/>
        </p:nvSpPr>
        <p:spPr>
          <a:xfrm>
            <a:off x="3655553" y="4030885"/>
            <a:ext cx="409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Time(s)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1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5C323-AD3C-9079-DEA9-38CB100C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8726"/>
            <a:ext cx="5192202" cy="82242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Redundant Node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1F45179-E8C0-978A-C8B8-E037741AD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7" y="2793887"/>
            <a:ext cx="8752114" cy="356949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819705F-6C57-B92C-8C1C-0752E25A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056" y="260922"/>
            <a:ext cx="6849156" cy="385749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9802BC4E-AEA2-E4A6-348A-FE98D8FA86A0}"/>
              </a:ext>
            </a:extLst>
          </p:cNvPr>
          <p:cNvSpPr/>
          <p:nvPr/>
        </p:nvSpPr>
        <p:spPr>
          <a:xfrm>
            <a:off x="2027274" y="3324447"/>
            <a:ext cx="2091070" cy="102781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5F6E82-4AB2-5E99-1467-5F3F099AF97B}"/>
              </a:ext>
            </a:extLst>
          </p:cNvPr>
          <p:cNvCxnSpPr/>
          <p:nvPr/>
        </p:nvCxnSpPr>
        <p:spPr>
          <a:xfrm flipV="1">
            <a:off x="3125972" y="2736112"/>
            <a:ext cx="1729563" cy="1176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2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5C323-AD3C-9079-DEA9-38CB100C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8726"/>
            <a:ext cx="5192202" cy="82242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Redundant Node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43ACCC-2104-8ECB-317B-F7005AE7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8" y="1842977"/>
            <a:ext cx="5234819" cy="3654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EF7828-B5F4-F05A-969B-7485E2D9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80" y="1979812"/>
            <a:ext cx="5421455" cy="33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5C323-AD3C-9079-DEA9-38CB100C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8726"/>
            <a:ext cx="5493488" cy="82242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Similar to neural network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DF651F-18DE-CDB7-825E-26C01A036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2" y="1711012"/>
            <a:ext cx="10964636" cy="44390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FD1D192-C308-F8BD-9528-8012CA49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72" y="3743791"/>
            <a:ext cx="9201150" cy="13430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20E5558-859F-4468-6F51-2B56E35CD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924" y="1067061"/>
            <a:ext cx="87725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0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5C323-AD3C-9079-DEA9-38CB100C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8726"/>
            <a:ext cx="5192202" cy="822422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43497E-AC55-AA85-D767-095CFA1C6122}"/>
              </a:ext>
            </a:extLst>
          </p:cNvPr>
          <p:cNvSpPr txBox="1"/>
          <p:nvPr/>
        </p:nvSpPr>
        <p:spPr>
          <a:xfrm>
            <a:off x="567100" y="1880260"/>
            <a:ext cx="1115000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 The core idea(every node is a tree) can be easily  incorporated into other decision framework(e.g. random forest)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 achieve superior classification performance</a:t>
            </a:r>
          </a:p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Limitations: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- Time-consuming</a:t>
            </a:r>
          </a:p>
          <a:p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08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108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Experiment &amp; Conclusion</vt:lpstr>
      <vt:lpstr>Compared with CART</vt:lpstr>
      <vt:lpstr>Redundant Node</vt:lpstr>
      <vt:lpstr>Redundant Node</vt:lpstr>
      <vt:lpstr>Similar to neural network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bean</dc:creator>
  <cp:lastModifiedBy>bean</cp:lastModifiedBy>
  <cp:revision>13</cp:revision>
  <dcterms:created xsi:type="dcterms:W3CDTF">2022-11-06T07:11:57Z</dcterms:created>
  <dcterms:modified xsi:type="dcterms:W3CDTF">2022-11-06T16:40:34Z</dcterms:modified>
</cp:coreProperties>
</file>