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9">
  <p:sldMasterIdLst>
    <p:sldMasterId id="2147483672" r:id="rId1"/>
  </p:sldMasterIdLst>
  <p:notesMasterIdLst>
    <p:notesMasterId r:id="rId33"/>
  </p:notesMasterIdLst>
  <p:sldIdLst>
    <p:sldId id="293" r:id="rId2"/>
    <p:sldId id="315" r:id="rId3"/>
    <p:sldId id="256" r:id="rId4"/>
    <p:sldId id="257" r:id="rId5"/>
    <p:sldId id="316" r:id="rId6"/>
    <p:sldId id="273" r:id="rId7"/>
    <p:sldId id="318" r:id="rId8"/>
    <p:sldId id="258" r:id="rId9"/>
    <p:sldId id="259" r:id="rId10"/>
    <p:sldId id="260" r:id="rId11"/>
    <p:sldId id="264" r:id="rId12"/>
    <p:sldId id="265" r:id="rId13"/>
    <p:sldId id="266" r:id="rId14"/>
    <p:sldId id="267" r:id="rId15"/>
    <p:sldId id="268" r:id="rId16"/>
    <p:sldId id="271" r:id="rId17"/>
    <p:sldId id="321" r:id="rId18"/>
    <p:sldId id="319" r:id="rId19"/>
    <p:sldId id="320" r:id="rId20"/>
    <p:sldId id="324" r:id="rId21"/>
    <p:sldId id="274" r:id="rId22"/>
    <p:sldId id="322" r:id="rId23"/>
    <p:sldId id="323" r:id="rId24"/>
    <p:sldId id="325" r:id="rId25"/>
    <p:sldId id="326" r:id="rId26"/>
    <p:sldId id="327" r:id="rId27"/>
    <p:sldId id="328" r:id="rId28"/>
    <p:sldId id="329" r:id="rId29"/>
    <p:sldId id="330" r:id="rId30"/>
    <p:sldId id="333" r:id="rId31"/>
    <p:sldId id="331" r:id="rId32"/>
  </p:sldIdLst>
  <p:sldSz cx="9144000" cy="5143500" type="screen16x9"/>
  <p:notesSz cx="6858000" cy="9144000"/>
  <p:embeddedFontLst>
    <p:embeddedFont>
      <p:font typeface="Albert Sans" panose="020B0604020202020204" charset="0"/>
      <p:regular r:id="rId34"/>
      <p:bold r:id="rId35"/>
      <p:italic r:id="rId36"/>
      <p:boldItalic r:id="rId37"/>
    </p:embeddedFont>
    <p:embeddedFont>
      <p:font typeface="DM Sans" pitchFamily="2" charset="0"/>
      <p:regular r:id="rId38"/>
      <p:bold r:id="rId39"/>
      <p:italic r:id="rId40"/>
      <p:boldItalic r:id="rId41"/>
    </p:embeddedFont>
    <p:embeddedFont>
      <p:font typeface="Manrope" panose="020B0604020202020204" charset="0"/>
      <p:regular r:id="rId42"/>
      <p:bold r:id="rId43"/>
    </p:embeddedFont>
    <p:embeddedFont>
      <p:font typeface="Manrope ExtraBold" panose="020B0604020202020204" charset="0"/>
      <p:bold r:id="rId44"/>
    </p:embeddedFont>
    <p:embeddedFont>
      <p:font typeface="Nunito Light" pitchFamily="2" charset="0"/>
      <p:regular r:id="rId45"/>
      <p: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6F8106-185A-40C2-89D5-94DB4DDDBD2B}">
  <a:tblStyle styleId="{836F8106-185A-40C2-89D5-94DB4DDDBD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880d81867f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880d81867f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880d81867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880d81867f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880d81867f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880d81867f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880d81867f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880d81867f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880d81867f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880d81867f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58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880d81867f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880d81867f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420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880d81867f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880d81867f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680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661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880d81867f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880d81867f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877545f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877545f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880d81867f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880d81867f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155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880d81867f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880d81867f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831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880d81867f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880d81867f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293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880d81867f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880d81867f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5803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880d81867f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880d81867f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6165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880d81867f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880d81867f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1631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1012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880d81867f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880d81867f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5121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0997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880d81867f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880d81867f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080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070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880d81867f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880d81867f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776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e870a93ff7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e870a93ff7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870a93ff7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870a93ff7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880d8186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880d8186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880d81867f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880d81867f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835" b="845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396402" y="-536388"/>
            <a:ext cx="9936804" cy="6150201"/>
            <a:chOff x="-396402" y="-536388"/>
            <a:chExt cx="9936804" cy="6150201"/>
          </a:xfrm>
        </p:grpSpPr>
        <p:sp>
          <p:nvSpPr>
            <p:cNvPr id="11" name="Google Shape;11;p2"/>
            <p:cNvSpPr/>
            <p:nvPr/>
          </p:nvSpPr>
          <p:spPr>
            <a:xfrm>
              <a:off x="5188502" y="3870002"/>
              <a:ext cx="4144196" cy="1743811"/>
            </a:xfrm>
            <a:custGeom>
              <a:avLst/>
              <a:gdLst/>
              <a:ahLst/>
              <a:cxnLst/>
              <a:rect l="l" t="t" r="r" b="b"/>
              <a:pathLst>
                <a:path w="67985" h="28607" extrusionOk="0">
                  <a:moveTo>
                    <a:pt x="65362" y="0"/>
                  </a:moveTo>
                  <a:cubicBezTo>
                    <a:pt x="62926" y="0"/>
                    <a:pt x="60336" y="1525"/>
                    <a:pt x="58411" y="3232"/>
                  </a:cubicBezTo>
                  <a:cubicBezTo>
                    <a:pt x="55768" y="5592"/>
                    <a:pt x="53139" y="8519"/>
                    <a:pt x="49600" y="8743"/>
                  </a:cubicBezTo>
                  <a:cubicBezTo>
                    <a:pt x="49451" y="8753"/>
                    <a:pt x="49303" y="8758"/>
                    <a:pt x="49156" y="8758"/>
                  </a:cubicBezTo>
                  <a:cubicBezTo>
                    <a:pt x="45971" y="8758"/>
                    <a:pt x="42955" y="6603"/>
                    <a:pt x="39809" y="6603"/>
                  </a:cubicBezTo>
                  <a:cubicBezTo>
                    <a:pt x="39504" y="6603"/>
                    <a:pt x="39199" y="6623"/>
                    <a:pt x="38891" y="6667"/>
                  </a:cubicBezTo>
                  <a:cubicBezTo>
                    <a:pt x="35755" y="7115"/>
                    <a:pt x="33515" y="9893"/>
                    <a:pt x="30632" y="11178"/>
                  </a:cubicBezTo>
                  <a:cubicBezTo>
                    <a:pt x="29067" y="11873"/>
                    <a:pt x="27423" y="12099"/>
                    <a:pt x="25737" y="12099"/>
                  </a:cubicBezTo>
                  <a:cubicBezTo>
                    <a:pt x="22587" y="12099"/>
                    <a:pt x="19287" y="11309"/>
                    <a:pt x="16067" y="11309"/>
                  </a:cubicBezTo>
                  <a:cubicBezTo>
                    <a:pt x="15568" y="11309"/>
                    <a:pt x="15071" y="11328"/>
                    <a:pt x="14577" y="11372"/>
                  </a:cubicBezTo>
                  <a:cubicBezTo>
                    <a:pt x="6498" y="12074"/>
                    <a:pt x="1" y="20617"/>
                    <a:pt x="1494" y="28607"/>
                  </a:cubicBezTo>
                  <a:lnTo>
                    <a:pt x="66775" y="25650"/>
                  </a:lnTo>
                  <a:lnTo>
                    <a:pt x="67985" y="708"/>
                  </a:lnTo>
                  <a:cubicBezTo>
                    <a:pt x="67160" y="213"/>
                    <a:pt x="66272" y="0"/>
                    <a:pt x="65362" y="0"/>
                  </a:cubicBez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397121" y="-536388"/>
              <a:ext cx="4143281" cy="1743445"/>
            </a:xfrm>
            <a:custGeom>
              <a:avLst/>
              <a:gdLst/>
              <a:ahLst/>
              <a:cxnLst/>
              <a:rect l="l" t="t" r="r" b="b"/>
              <a:pathLst>
                <a:path w="67970" h="28601" extrusionOk="0">
                  <a:moveTo>
                    <a:pt x="1479" y="0"/>
                  </a:moveTo>
                  <a:cubicBezTo>
                    <a:pt x="1" y="7976"/>
                    <a:pt x="6482" y="16518"/>
                    <a:pt x="14577" y="17235"/>
                  </a:cubicBezTo>
                  <a:cubicBezTo>
                    <a:pt x="15058" y="17277"/>
                    <a:pt x="15542" y="17295"/>
                    <a:pt x="16027" y="17295"/>
                  </a:cubicBezTo>
                  <a:cubicBezTo>
                    <a:pt x="19245" y="17295"/>
                    <a:pt x="22549" y="16505"/>
                    <a:pt x="25705" y="16505"/>
                  </a:cubicBezTo>
                  <a:cubicBezTo>
                    <a:pt x="27397" y="16505"/>
                    <a:pt x="29046" y="16732"/>
                    <a:pt x="30617" y="17429"/>
                  </a:cubicBezTo>
                  <a:cubicBezTo>
                    <a:pt x="33500" y="18714"/>
                    <a:pt x="35740" y="21492"/>
                    <a:pt x="38876" y="21940"/>
                  </a:cubicBezTo>
                  <a:cubicBezTo>
                    <a:pt x="39182" y="21984"/>
                    <a:pt x="39486" y="22004"/>
                    <a:pt x="39789" y="22004"/>
                  </a:cubicBezTo>
                  <a:cubicBezTo>
                    <a:pt x="42938" y="22004"/>
                    <a:pt x="45956" y="19835"/>
                    <a:pt x="49143" y="19835"/>
                  </a:cubicBezTo>
                  <a:cubicBezTo>
                    <a:pt x="49290" y="19835"/>
                    <a:pt x="49437" y="19839"/>
                    <a:pt x="49584" y="19849"/>
                  </a:cubicBezTo>
                  <a:cubicBezTo>
                    <a:pt x="53124" y="20073"/>
                    <a:pt x="55768" y="23000"/>
                    <a:pt x="58411" y="25360"/>
                  </a:cubicBezTo>
                  <a:cubicBezTo>
                    <a:pt x="60333" y="27075"/>
                    <a:pt x="62909" y="28601"/>
                    <a:pt x="65337" y="28601"/>
                  </a:cubicBezTo>
                  <a:cubicBezTo>
                    <a:pt x="66250" y="28601"/>
                    <a:pt x="67141" y="28385"/>
                    <a:pt x="67969" y="27884"/>
                  </a:cubicBezTo>
                  <a:lnTo>
                    <a:pt x="66760" y="2957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96402" y="-536388"/>
              <a:ext cx="4144196" cy="1743445"/>
            </a:xfrm>
            <a:custGeom>
              <a:avLst/>
              <a:gdLst/>
              <a:ahLst/>
              <a:cxnLst/>
              <a:rect l="l" t="t" r="r" b="b"/>
              <a:pathLst>
                <a:path w="67985" h="28601" extrusionOk="0">
                  <a:moveTo>
                    <a:pt x="66491" y="0"/>
                  </a:moveTo>
                  <a:lnTo>
                    <a:pt x="1210" y="2958"/>
                  </a:lnTo>
                  <a:lnTo>
                    <a:pt x="1" y="27884"/>
                  </a:lnTo>
                  <a:cubicBezTo>
                    <a:pt x="829" y="28386"/>
                    <a:pt x="1721" y="28601"/>
                    <a:pt x="2635" y="28601"/>
                  </a:cubicBezTo>
                  <a:cubicBezTo>
                    <a:pt x="5068" y="28601"/>
                    <a:pt x="7652" y="27075"/>
                    <a:pt x="9574" y="25360"/>
                  </a:cubicBezTo>
                  <a:cubicBezTo>
                    <a:pt x="12217" y="23015"/>
                    <a:pt x="14846" y="20073"/>
                    <a:pt x="18386" y="19849"/>
                  </a:cubicBezTo>
                  <a:cubicBezTo>
                    <a:pt x="18525" y="19840"/>
                    <a:pt x="18664" y="19836"/>
                    <a:pt x="18803" y="19836"/>
                  </a:cubicBezTo>
                  <a:cubicBezTo>
                    <a:pt x="21997" y="19836"/>
                    <a:pt x="25021" y="22004"/>
                    <a:pt x="28177" y="22004"/>
                  </a:cubicBezTo>
                  <a:cubicBezTo>
                    <a:pt x="28481" y="22004"/>
                    <a:pt x="28787" y="21984"/>
                    <a:pt x="29094" y="21940"/>
                  </a:cubicBezTo>
                  <a:cubicBezTo>
                    <a:pt x="32230" y="21492"/>
                    <a:pt x="34470" y="18714"/>
                    <a:pt x="37353" y="17429"/>
                  </a:cubicBezTo>
                  <a:cubicBezTo>
                    <a:pt x="38924" y="16732"/>
                    <a:pt x="40573" y="16505"/>
                    <a:pt x="42266" y="16505"/>
                  </a:cubicBezTo>
                  <a:cubicBezTo>
                    <a:pt x="45422" y="16505"/>
                    <a:pt x="48729" y="17295"/>
                    <a:pt x="51954" y="17295"/>
                  </a:cubicBezTo>
                  <a:cubicBezTo>
                    <a:pt x="52441" y="17295"/>
                    <a:pt x="52926" y="17277"/>
                    <a:pt x="53408" y="17235"/>
                  </a:cubicBezTo>
                  <a:cubicBezTo>
                    <a:pt x="61488" y="16518"/>
                    <a:pt x="67984" y="7991"/>
                    <a:pt x="66491" y="0"/>
                  </a:cubicBez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484975" y="-235697"/>
            <a:ext cx="8659031" cy="2471548"/>
            <a:chOff x="484975" y="-235697"/>
            <a:chExt cx="8659031" cy="2471548"/>
          </a:xfrm>
        </p:grpSpPr>
        <p:sp>
          <p:nvSpPr>
            <p:cNvPr id="15" name="Google Shape;15;p2"/>
            <p:cNvSpPr/>
            <p:nvPr/>
          </p:nvSpPr>
          <p:spPr>
            <a:xfrm>
              <a:off x="484975" y="599300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922903">
              <a:off x="7087076" y="239811"/>
              <a:ext cx="2267335" cy="1520533"/>
            </a:xfrm>
            <a:custGeom>
              <a:avLst/>
              <a:gdLst/>
              <a:ahLst/>
              <a:cxnLst/>
              <a:rect l="l" t="t" r="r" b="b"/>
              <a:pathLst>
                <a:path w="62892" h="42177" fill="none" extrusionOk="0">
                  <a:moveTo>
                    <a:pt x="1" y="42176"/>
                  </a:moveTo>
                  <a:cubicBezTo>
                    <a:pt x="1838" y="37352"/>
                    <a:pt x="3675" y="32513"/>
                    <a:pt x="6273" y="28078"/>
                  </a:cubicBezTo>
                  <a:cubicBezTo>
                    <a:pt x="8887" y="23627"/>
                    <a:pt x="12337" y="19565"/>
                    <a:pt x="16773" y="16966"/>
                  </a:cubicBezTo>
                  <a:cubicBezTo>
                    <a:pt x="19401" y="15413"/>
                    <a:pt x="23000" y="14487"/>
                    <a:pt x="25345" y="16443"/>
                  </a:cubicBezTo>
                  <a:cubicBezTo>
                    <a:pt x="27571" y="18295"/>
                    <a:pt x="27451" y="21925"/>
                    <a:pt x="25928" y="24389"/>
                  </a:cubicBezTo>
                  <a:cubicBezTo>
                    <a:pt x="24584" y="26554"/>
                    <a:pt x="21522" y="28137"/>
                    <a:pt x="19536" y="26539"/>
                  </a:cubicBezTo>
                  <a:cubicBezTo>
                    <a:pt x="17594" y="24956"/>
                    <a:pt x="18430" y="21686"/>
                    <a:pt x="20208" y="19923"/>
                  </a:cubicBezTo>
                  <a:cubicBezTo>
                    <a:pt x="22836" y="17295"/>
                    <a:pt x="26824" y="16518"/>
                    <a:pt x="30543" y="16533"/>
                  </a:cubicBezTo>
                  <a:cubicBezTo>
                    <a:pt x="34276" y="16563"/>
                    <a:pt x="37980" y="17265"/>
                    <a:pt x="41699" y="17071"/>
                  </a:cubicBezTo>
                  <a:cubicBezTo>
                    <a:pt x="51377" y="16563"/>
                    <a:pt x="60338" y="9349"/>
                    <a:pt x="62892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23200" y="1378950"/>
            <a:ext cx="67452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3"/>
          <p:cNvGrpSpPr/>
          <p:nvPr/>
        </p:nvGrpSpPr>
        <p:grpSpPr>
          <a:xfrm>
            <a:off x="5287796" y="-43875"/>
            <a:ext cx="4129446" cy="5274372"/>
            <a:chOff x="5287796" y="-43875"/>
            <a:chExt cx="4129446" cy="5274372"/>
          </a:xfrm>
        </p:grpSpPr>
        <p:sp>
          <p:nvSpPr>
            <p:cNvPr id="66" name="Google Shape;66;p13"/>
            <p:cNvSpPr/>
            <p:nvPr/>
          </p:nvSpPr>
          <p:spPr>
            <a:xfrm flipH="1">
              <a:off x="5287796" y="-43875"/>
              <a:ext cx="4078329" cy="1229306"/>
            </a:xfrm>
            <a:custGeom>
              <a:avLst/>
              <a:gdLst/>
              <a:ahLst/>
              <a:cxnLst/>
              <a:rect l="l" t="t" r="r" b="b"/>
              <a:pathLst>
                <a:path w="113342" h="34164" extrusionOk="0">
                  <a:moveTo>
                    <a:pt x="1568" y="1"/>
                  </a:moveTo>
                  <a:lnTo>
                    <a:pt x="0" y="20028"/>
                  </a:lnTo>
                  <a:cubicBezTo>
                    <a:pt x="1718" y="24509"/>
                    <a:pt x="4242" y="28855"/>
                    <a:pt x="8170" y="31603"/>
                  </a:cubicBezTo>
                  <a:cubicBezTo>
                    <a:pt x="10473" y="33215"/>
                    <a:pt x="13332" y="34164"/>
                    <a:pt x="16125" y="34164"/>
                  </a:cubicBezTo>
                  <a:cubicBezTo>
                    <a:pt x="18094" y="34164"/>
                    <a:pt x="20030" y="33692"/>
                    <a:pt x="21716" y="32648"/>
                  </a:cubicBezTo>
                  <a:cubicBezTo>
                    <a:pt x="25524" y="30289"/>
                    <a:pt x="27242" y="25748"/>
                    <a:pt x="29810" y="22089"/>
                  </a:cubicBezTo>
                  <a:cubicBezTo>
                    <a:pt x="34350" y="15625"/>
                    <a:pt x="42232" y="11749"/>
                    <a:pt x="50098" y="11749"/>
                  </a:cubicBezTo>
                  <a:cubicBezTo>
                    <a:pt x="51755" y="11749"/>
                    <a:pt x="53411" y="11921"/>
                    <a:pt x="55036" y="12277"/>
                  </a:cubicBezTo>
                  <a:cubicBezTo>
                    <a:pt x="59904" y="13352"/>
                    <a:pt x="64310" y="15876"/>
                    <a:pt x="69030" y="17504"/>
                  </a:cubicBezTo>
                  <a:cubicBezTo>
                    <a:pt x="71490" y="18356"/>
                    <a:pt x="74162" y="18941"/>
                    <a:pt x="76765" y="18941"/>
                  </a:cubicBezTo>
                  <a:cubicBezTo>
                    <a:pt x="79140" y="18941"/>
                    <a:pt x="81457" y="18454"/>
                    <a:pt x="83502" y="17236"/>
                  </a:cubicBezTo>
                  <a:cubicBezTo>
                    <a:pt x="86713" y="15309"/>
                    <a:pt x="88863" y="11799"/>
                    <a:pt x="92313" y="10365"/>
                  </a:cubicBezTo>
                  <a:cubicBezTo>
                    <a:pt x="93797" y="9746"/>
                    <a:pt x="95387" y="9562"/>
                    <a:pt x="97005" y="9562"/>
                  </a:cubicBezTo>
                  <a:cubicBezTo>
                    <a:pt x="98350" y="9562"/>
                    <a:pt x="99714" y="9689"/>
                    <a:pt x="101050" y="9798"/>
                  </a:cubicBezTo>
                  <a:cubicBezTo>
                    <a:pt x="101911" y="9863"/>
                    <a:pt x="102791" y="9915"/>
                    <a:pt x="103668" y="9915"/>
                  </a:cubicBezTo>
                  <a:cubicBezTo>
                    <a:pt x="105786" y="9915"/>
                    <a:pt x="107884" y="9614"/>
                    <a:pt x="109638" y="8484"/>
                  </a:cubicBezTo>
                  <a:cubicBezTo>
                    <a:pt x="112132" y="6901"/>
                    <a:pt x="113342" y="3062"/>
                    <a:pt x="111295" y="942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64600" y="4160075"/>
              <a:ext cx="3552643" cy="1070422"/>
            </a:xfrm>
            <a:custGeom>
              <a:avLst/>
              <a:gdLst/>
              <a:ahLst/>
              <a:cxnLst/>
              <a:rect l="l" t="t" r="r" b="b"/>
              <a:pathLst>
                <a:path w="87251" h="26289" extrusionOk="0">
                  <a:moveTo>
                    <a:pt x="74840" y="1"/>
                  </a:moveTo>
                  <a:cubicBezTo>
                    <a:pt x="73325" y="1"/>
                    <a:pt x="71836" y="364"/>
                    <a:pt x="70538" y="1168"/>
                  </a:cubicBezTo>
                  <a:cubicBezTo>
                    <a:pt x="67611" y="2990"/>
                    <a:pt x="66281" y="6469"/>
                    <a:pt x="64295" y="9292"/>
                  </a:cubicBezTo>
                  <a:cubicBezTo>
                    <a:pt x="60801" y="14267"/>
                    <a:pt x="54736" y="17252"/>
                    <a:pt x="48672" y="17252"/>
                  </a:cubicBezTo>
                  <a:cubicBezTo>
                    <a:pt x="47400" y="17252"/>
                    <a:pt x="46128" y="17121"/>
                    <a:pt x="44880" y="16849"/>
                  </a:cubicBezTo>
                  <a:cubicBezTo>
                    <a:pt x="41131" y="16013"/>
                    <a:pt x="37741" y="14071"/>
                    <a:pt x="34112" y="12817"/>
                  </a:cubicBezTo>
                  <a:cubicBezTo>
                    <a:pt x="32222" y="12161"/>
                    <a:pt x="30165" y="11709"/>
                    <a:pt x="28160" y="11709"/>
                  </a:cubicBezTo>
                  <a:cubicBezTo>
                    <a:pt x="26331" y="11709"/>
                    <a:pt x="24545" y="12085"/>
                    <a:pt x="22970" y="13026"/>
                  </a:cubicBezTo>
                  <a:cubicBezTo>
                    <a:pt x="20506" y="14504"/>
                    <a:pt x="18848" y="17208"/>
                    <a:pt x="16190" y="18313"/>
                  </a:cubicBezTo>
                  <a:cubicBezTo>
                    <a:pt x="15059" y="18789"/>
                    <a:pt x="13846" y="18929"/>
                    <a:pt x="12611" y="18929"/>
                  </a:cubicBezTo>
                  <a:cubicBezTo>
                    <a:pt x="11562" y="18929"/>
                    <a:pt x="10497" y="18828"/>
                    <a:pt x="9454" y="18746"/>
                  </a:cubicBezTo>
                  <a:cubicBezTo>
                    <a:pt x="8801" y="18694"/>
                    <a:pt x="8133" y="18655"/>
                    <a:pt x="7467" y="18655"/>
                  </a:cubicBezTo>
                  <a:cubicBezTo>
                    <a:pt x="5833" y="18655"/>
                    <a:pt x="4211" y="18892"/>
                    <a:pt x="2853" y="19762"/>
                  </a:cubicBezTo>
                  <a:cubicBezTo>
                    <a:pt x="941" y="20986"/>
                    <a:pt x="0" y="23943"/>
                    <a:pt x="1568" y="25571"/>
                  </a:cubicBezTo>
                  <a:lnTo>
                    <a:pt x="86040" y="26288"/>
                  </a:lnTo>
                  <a:lnTo>
                    <a:pt x="87250" y="10875"/>
                  </a:lnTo>
                  <a:cubicBezTo>
                    <a:pt x="85921" y="7440"/>
                    <a:pt x="83979" y="4095"/>
                    <a:pt x="80963" y="1974"/>
                  </a:cubicBezTo>
                  <a:cubicBezTo>
                    <a:pt x="79185" y="731"/>
                    <a:pt x="76987" y="1"/>
                    <a:pt x="74840" y="1"/>
                  </a:cubicBez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32025"/>
            <a:ext cx="920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064617"/>
            <a:ext cx="920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4" hasCustomPrompt="1"/>
          </p:nvPr>
        </p:nvSpPr>
        <p:spPr>
          <a:xfrm>
            <a:off x="4099746" y="1332025"/>
            <a:ext cx="920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5" hasCustomPrompt="1"/>
          </p:nvPr>
        </p:nvSpPr>
        <p:spPr>
          <a:xfrm>
            <a:off x="4099746" y="3064617"/>
            <a:ext cx="920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720000" y="17796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6"/>
          </p:nvPr>
        </p:nvSpPr>
        <p:spPr>
          <a:xfrm>
            <a:off x="4099746" y="17796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7"/>
          </p:nvPr>
        </p:nvSpPr>
        <p:spPr>
          <a:xfrm>
            <a:off x="720000" y="35122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8"/>
          </p:nvPr>
        </p:nvSpPr>
        <p:spPr>
          <a:xfrm>
            <a:off x="4099746" y="35122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 rot="10800000">
            <a:off x="5287796" y="4122875"/>
            <a:ext cx="4078329" cy="1229306"/>
          </a:xfrm>
          <a:custGeom>
            <a:avLst/>
            <a:gdLst/>
            <a:ahLst/>
            <a:cxnLst/>
            <a:rect l="l" t="t" r="r" b="b"/>
            <a:pathLst>
              <a:path w="113342" h="34164" extrusionOk="0">
                <a:moveTo>
                  <a:pt x="1568" y="1"/>
                </a:moveTo>
                <a:lnTo>
                  <a:pt x="0" y="20028"/>
                </a:lnTo>
                <a:cubicBezTo>
                  <a:pt x="1718" y="24509"/>
                  <a:pt x="4242" y="28855"/>
                  <a:pt x="8170" y="31603"/>
                </a:cubicBezTo>
                <a:cubicBezTo>
                  <a:pt x="10473" y="33215"/>
                  <a:pt x="13332" y="34164"/>
                  <a:pt x="16125" y="34164"/>
                </a:cubicBezTo>
                <a:cubicBezTo>
                  <a:pt x="18094" y="34164"/>
                  <a:pt x="20030" y="33692"/>
                  <a:pt x="21716" y="32648"/>
                </a:cubicBezTo>
                <a:cubicBezTo>
                  <a:pt x="25524" y="30289"/>
                  <a:pt x="27242" y="25748"/>
                  <a:pt x="29810" y="22089"/>
                </a:cubicBezTo>
                <a:cubicBezTo>
                  <a:pt x="34350" y="15625"/>
                  <a:pt x="42232" y="11749"/>
                  <a:pt x="50098" y="11749"/>
                </a:cubicBezTo>
                <a:cubicBezTo>
                  <a:pt x="51755" y="11749"/>
                  <a:pt x="53411" y="11921"/>
                  <a:pt x="55036" y="12277"/>
                </a:cubicBezTo>
                <a:cubicBezTo>
                  <a:pt x="59904" y="13352"/>
                  <a:pt x="64310" y="15876"/>
                  <a:pt x="69030" y="17504"/>
                </a:cubicBezTo>
                <a:cubicBezTo>
                  <a:pt x="71490" y="18356"/>
                  <a:pt x="74162" y="18941"/>
                  <a:pt x="76765" y="18941"/>
                </a:cubicBezTo>
                <a:cubicBezTo>
                  <a:pt x="79140" y="18941"/>
                  <a:pt x="81457" y="18454"/>
                  <a:pt x="83502" y="17236"/>
                </a:cubicBezTo>
                <a:cubicBezTo>
                  <a:pt x="86713" y="15309"/>
                  <a:pt x="88863" y="11799"/>
                  <a:pt x="92313" y="10365"/>
                </a:cubicBezTo>
                <a:cubicBezTo>
                  <a:pt x="93797" y="9746"/>
                  <a:pt x="95387" y="9562"/>
                  <a:pt x="97005" y="9562"/>
                </a:cubicBezTo>
                <a:cubicBezTo>
                  <a:pt x="98350" y="9562"/>
                  <a:pt x="99714" y="9689"/>
                  <a:pt x="101050" y="9798"/>
                </a:cubicBezTo>
                <a:cubicBezTo>
                  <a:pt x="101911" y="9863"/>
                  <a:pt x="102791" y="9915"/>
                  <a:pt x="103668" y="9915"/>
                </a:cubicBezTo>
                <a:cubicBezTo>
                  <a:pt x="105786" y="9915"/>
                  <a:pt x="107884" y="9614"/>
                  <a:pt x="109638" y="8484"/>
                </a:cubicBezTo>
                <a:cubicBezTo>
                  <a:pt x="112132" y="6901"/>
                  <a:pt x="113342" y="3062"/>
                  <a:pt x="111295" y="942"/>
                </a:cubicBezTo>
                <a:lnTo>
                  <a:pt x="1568" y="1"/>
                </a:ln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 flipH="1">
            <a:off x="-234650" y="-266238"/>
            <a:ext cx="4143281" cy="1743445"/>
          </a:xfrm>
          <a:custGeom>
            <a:avLst/>
            <a:gdLst/>
            <a:ahLst/>
            <a:cxnLst/>
            <a:rect l="l" t="t" r="r" b="b"/>
            <a:pathLst>
              <a:path w="67970" h="28601" extrusionOk="0">
                <a:moveTo>
                  <a:pt x="1479" y="0"/>
                </a:moveTo>
                <a:cubicBezTo>
                  <a:pt x="1" y="7976"/>
                  <a:pt x="6482" y="16518"/>
                  <a:pt x="14577" y="17235"/>
                </a:cubicBezTo>
                <a:cubicBezTo>
                  <a:pt x="15058" y="17277"/>
                  <a:pt x="15542" y="17295"/>
                  <a:pt x="16027" y="17295"/>
                </a:cubicBezTo>
                <a:cubicBezTo>
                  <a:pt x="19245" y="17295"/>
                  <a:pt x="22549" y="16505"/>
                  <a:pt x="25705" y="16505"/>
                </a:cubicBezTo>
                <a:cubicBezTo>
                  <a:pt x="27397" y="16505"/>
                  <a:pt x="29046" y="16732"/>
                  <a:pt x="30617" y="17429"/>
                </a:cubicBezTo>
                <a:cubicBezTo>
                  <a:pt x="33500" y="18714"/>
                  <a:pt x="35740" y="21492"/>
                  <a:pt x="38876" y="21940"/>
                </a:cubicBezTo>
                <a:cubicBezTo>
                  <a:pt x="39182" y="21984"/>
                  <a:pt x="39486" y="22004"/>
                  <a:pt x="39789" y="22004"/>
                </a:cubicBezTo>
                <a:cubicBezTo>
                  <a:pt x="42938" y="22004"/>
                  <a:pt x="45956" y="19835"/>
                  <a:pt x="49143" y="19835"/>
                </a:cubicBezTo>
                <a:cubicBezTo>
                  <a:pt x="49290" y="19835"/>
                  <a:pt x="49437" y="19839"/>
                  <a:pt x="49584" y="19849"/>
                </a:cubicBezTo>
                <a:cubicBezTo>
                  <a:pt x="53124" y="20073"/>
                  <a:pt x="55768" y="23000"/>
                  <a:pt x="58411" y="25360"/>
                </a:cubicBezTo>
                <a:cubicBezTo>
                  <a:pt x="60333" y="27075"/>
                  <a:pt x="62909" y="28601"/>
                  <a:pt x="65337" y="28601"/>
                </a:cubicBezTo>
                <a:cubicBezTo>
                  <a:pt x="66250" y="28601"/>
                  <a:pt x="67141" y="28385"/>
                  <a:pt x="67969" y="27884"/>
                </a:cubicBezTo>
                <a:lnTo>
                  <a:pt x="66760" y="2957"/>
                </a:lnTo>
                <a:lnTo>
                  <a:pt x="1479" y="0"/>
                </a:ln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 flipH="1">
            <a:off x="6898875" y="4030275"/>
            <a:ext cx="2420497" cy="1277990"/>
          </a:xfrm>
          <a:custGeom>
            <a:avLst/>
            <a:gdLst/>
            <a:ahLst/>
            <a:cxnLst/>
            <a:rect l="l" t="t" r="r" b="b"/>
            <a:pathLst>
              <a:path w="35785" h="18894" fill="none" extrusionOk="0">
                <a:moveTo>
                  <a:pt x="0" y="1434"/>
                </a:moveTo>
                <a:cubicBezTo>
                  <a:pt x="2465" y="1"/>
                  <a:pt x="5661" y="882"/>
                  <a:pt x="8110" y="2360"/>
                </a:cubicBezTo>
                <a:cubicBezTo>
                  <a:pt x="10544" y="3854"/>
                  <a:pt x="12650" y="5915"/>
                  <a:pt x="15294" y="7005"/>
                </a:cubicBezTo>
                <a:cubicBezTo>
                  <a:pt x="17922" y="8095"/>
                  <a:pt x="21477" y="7886"/>
                  <a:pt x="23030" y="5482"/>
                </a:cubicBezTo>
                <a:cubicBezTo>
                  <a:pt x="23672" y="4526"/>
                  <a:pt x="23762" y="3003"/>
                  <a:pt x="22776" y="2420"/>
                </a:cubicBezTo>
                <a:cubicBezTo>
                  <a:pt x="21641" y="1733"/>
                  <a:pt x="20103" y="3107"/>
                  <a:pt x="20282" y="4421"/>
                </a:cubicBezTo>
                <a:cubicBezTo>
                  <a:pt x="20461" y="5736"/>
                  <a:pt x="21746" y="6662"/>
                  <a:pt x="23030" y="6990"/>
                </a:cubicBezTo>
                <a:cubicBezTo>
                  <a:pt x="24314" y="7319"/>
                  <a:pt x="25674" y="7214"/>
                  <a:pt x="26988" y="7378"/>
                </a:cubicBezTo>
                <a:cubicBezTo>
                  <a:pt x="29616" y="7722"/>
                  <a:pt x="32081" y="9186"/>
                  <a:pt x="33634" y="11336"/>
                </a:cubicBezTo>
                <a:cubicBezTo>
                  <a:pt x="35172" y="13487"/>
                  <a:pt x="35784" y="16295"/>
                  <a:pt x="35277" y="1889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1942350" y="2198625"/>
            <a:ext cx="5259300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2" hasCustomPrompt="1"/>
          </p:nvPr>
        </p:nvSpPr>
        <p:spPr>
          <a:xfrm>
            <a:off x="3746000" y="12827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7"/>
          <p:cNvGrpSpPr/>
          <p:nvPr/>
        </p:nvGrpSpPr>
        <p:grpSpPr>
          <a:xfrm>
            <a:off x="-396402" y="-536388"/>
            <a:ext cx="9691852" cy="6099260"/>
            <a:chOff x="-396402" y="-536388"/>
            <a:chExt cx="9691852" cy="6099260"/>
          </a:xfrm>
        </p:grpSpPr>
        <p:sp>
          <p:nvSpPr>
            <p:cNvPr id="94" name="Google Shape;94;p17"/>
            <p:cNvSpPr/>
            <p:nvPr/>
          </p:nvSpPr>
          <p:spPr>
            <a:xfrm flipH="1">
              <a:off x="5151255" y="3819000"/>
              <a:ext cx="4144196" cy="1743872"/>
            </a:xfrm>
            <a:custGeom>
              <a:avLst/>
              <a:gdLst/>
              <a:ahLst/>
              <a:cxnLst/>
              <a:rect l="l" t="t" r="r" b="b"/>
              <a:pathLst>
                <a:path w="67985" h="28608" extrusionOk="0">
                  <a:moveTo>
                    <a:pt x="2624" y="0"/>
                  </a:moveTo>
                  <a:cubicBezTo>
                    <a:pt x="1714" y="0"/>
                    <a:pt x="825" y="213"/>
                    <a:pt x="1" y="709"/>
                  </a:cubicBezTo>
                  <a:lnTo>
                    <a:pt x="1225" y="25635"/>
                  </a:lnTo>
                  <a:lnTo>
                    <a:pt x="66491" y="28607"/>
                  </a:lnTo>
                  <a:cubicBezTo>
                    <a:pt x="67984" y="20617"/>
                    <a:pt x="61488" y="12074"/>
                    <a:pt x="53408" y="11372"/>
                  </a:cubicBezTo>
                  <a:cubicBezTo>
                    <a:pt x="52914" y="11328"/>
                    <a:pt x="52417" y="11309"/>
                    <a:pt x="51918" y="11309"/>
                  </a:cubicBezTo>
                  <a:cubicBezTo>
                    <a:pt x="48698" y="11309"/>
                    <a:pt x="45399" y="12100"/>
                    <a:pt x="42248" y="12100"/>
                  </a:cubicBezTo>
                  <a:cubicBezTo>
                    <a:pt x="40562" y="12100"/>
                    <a:pt x="38919" y="11873"/>
                    <a:pt x="37353" y="11178"/>
                  </a:cubicBezTo>
                  <a:cubicBezTo>
                    <a:pt x="34471" y="9894"/>
                    <a:pt x="32230" y="7116"/>
                    <a:pt x="29094" y="6668"/>
                  </a:cubicBezTo>
                  <a:cubicBezTo>
                    <a:pt x="28787" y="6623"/>
                    <a:pt x="28481" y="6603"/>
                    <a:pt x="28177" y="6603"/>
                  </a:cubicBezTo>
                  <a:cubicBezTo>
                    <a:pt x="25030" y="6603"/>
                    <a:pt x="22014" y="8758"/>
                    <a:pt x="18830" y="8758"/>
                  </a:cubicBezTo>
                  <a:cubicBezTo>
                    <a:pt x="18682" y="8758"/>
                    <a:pt x="18534" y="8753"/>
                    <a:pt x="18386" y="8744"/>
                  </a:cubicBezTo>
                  <a:cubicBezTo>
                    <a:pt x="14846" y="8520"/>
                    <a:pt x="12217" y="5592"/>
                    <a:pt x="9574" y="3233"/>
                  </a:cubicBezTo>
                  <a:cubicBezTo>
                    <a:pt x="7649" y="1525"/>
                    <a:pt x="5060" y="0"/>
                    <a:pt x="2624" y="0"/>
                  </a:cubicBez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-396402" y="-536388"/>
              <a:ext cx="4144196" cy="1743445"/>
            </a:xfrm>
            <a:custGeom>
              <a:avLst/>
              <a:gdLst/>
              <a:ahLst/>
              <a:cxnLst/>
              <a:rect l="l" t="t" r="r" b="b"/>
              <a:pathLst>
                <a:path w="67985" h="28601" extrusionOk="0">
                  <a:moveTo>
                    <a:pt x="66491" y="0"/>
                  </a:moveTo>
                  <a:lnTo>
                    <a:pt x="1210" y="2958"/>
                  </a:lnTo>
                  <a:lnTo>
                    <a:pt x="1" y="27884"/>
                  </a:lnTo>
                  <a:cubicBezTo>
                    <a:pt x="829" y="28386"/>
                    <a:pt x="1721" y="28601"/>
                    <a:pt x="2635" y="28601"/>
                  </a:cubicBezTo>
                  <a:cubicBezTo>
                    <a:pt x="5068" y="28601"/>
                    <a:pt x="7652" y="27075"/>
                    <a:pt x="9574" y="25360"/>
                  </a:cubicBezTo>
                  <a:cubicBezTo>
                    <a:pt x="12217" y="23015"/>
                    <a:pt x="14846" y="20073"/>
                    <a:pt x="18386" y="19849"/>
                  </a:cubicBezTo>
                  <a:cubicBezTo>
                    <a:pt x="18525" y="19840"/>
                    <a:pt x="18664" y="19836"/>
                    <a:pt x="18803" y="19836"/>
                  </a:cubicBezTo>
                  <a:cubicBezTo>
                    <a:pt x="21997" y="19836"/>
                    <a:pt x="25021" y="22004"/>
                    <a:pt x="28177" y="22004"/>
                  </a:cubicBezTo>
                  <a:cubicBezTo>
                    <a:pt x="28481" y="22004"/>
                    <a:pt x="28787" y="21984"/>
                    <a:pt x="29094" y="21940"/>
                  </a:cubicBezTo>
                  <a:cubicBezTo>
                    <a:pt x="32230" y="21492"/>
                    <a:pt x="34470" y="18714"/>
                    <a:pt x="37353" y="17429"/>
                  </a:cubicBezTo>
                  <a:cubicBezTo>
                    <a:pt x="38924" y="16732"/>
                    <a:pt x="40573" y="16505"/>
                    <a:pt x="42266" y="16505"/>
                  </a:cubicBezTo>
                  <a:cubicBezTo>
                    <a:pt x="45422" y="16505"/>
                    <a:pt x="48729" y="17295"/>
                    <a:pt x="51954" y="17295"/>
                  </a:cubicBezTo>
                  <a:cubicBezTo>
                    <a:pt x="52441" y="17295"/>
                    <a:pt x="52926" y="17277"/>
                    <a:pt x="53408" y="17235"/>
                  </a:cubicBezTo>
                  <a:cubicBezTo>
                    <a:pt x="61488" y="16518"/>
                    <a:pt x="67984" y="7991"/>
                    <a:pt x="66491" y="0"/>
                  </a:cubicBez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7"/>
          <p:cNvSpPr/>
          <p:nvPr/>
        </p:nvSpPr>
        <p:spPr>
          <a:xfrm rot="-7874682" flipH="1">
            <a:off x="6873400" y="-160002"/>
            <a:ext cx="2420446" cy="1277963"/>
          </a:xfrm>
          <a:custGeom>
            <a:avLst/>
            <a:gdLst/>
            <a:ahLst/>
            <a:cxnLst/>
            <a:rect l="l" t="t" r="r" b="b"/>
            <a:pathLst>
              <a:path w="35785" h="18894" fill="none" extrusionOk="0">
                <a:moveTo>
                  <a:pt x="0" y="1434"/>
                </a:moveTo>
                <a:cubicBezTo>
                  <a:pt x="2465" y="1"/>
                  <a:pt x="5661" y="882"/>
                  <a:pt x="8110" y="2360"/>
                </a:cubicBezTo>
                <a:cubicBezTo>
                  <a:pt x="10544" y="3854"/>
                  <a:pt x="12650" y="5915"/>
                  <a:pt x="15294" y="7005"/>
                </a:cubicBezTo>
                <a:cubicBezTo>
                  <a:pt x="17922" y="8095"/>
                  <a:pt x="21477" y="7886"/>
                  <a:pt x="23030" y="5482"/>
                </a:cubicBezTo>
                <a:cubicBezTo>
                  <a:pt x="23672" y="4526"/>
                  <a:pt x="23762" y="3003"/>
                  <a:pt x="22776" y="2420"/>
                </a:cubicBezTo>
                <a:cubicBezTo>
                  <a:pt x="21641" y="1733"/>
                  <a:pt x="20103" y="3107"/>
                  <a:pt x="20282" y="4421"/>
                </a:cubicBezTo>
                <a:cubicBezTo>
                  <a:pt x="20461" y="5736"/>
                  <a:pt x="21746" y="6662"/>
                  <a:pt x="23030" y="6990"/>
                </a:cubicBezTo>
                <a:cubicBezTo>
                  <a:pt x="24314" y="7319"/>
                  <a:pt x="25674" y="7214"/>
                  <a:pt x="26988" y="7378"/>
                </a:cubicBezTo>
                <a:cubicBezTo>
                  <a:pt x="29616" y="7722"/>
                  <a:pt x="32081" y="9186"/>
                  <a:pt x="33634" y="11336"/>
                </a:cubicBezTo>
                <a:cubicBezTo>
                  <a:pt x="35172" y="13487"/>
                  <a:pt x="35784" y="16295"/>
                  <a:pt x="35277" y="1889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2107675" y="1880200"/>
            <a:ext cx="63231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731350"/>
            <a:ext cx="1365300" cy="111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0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 rot="10800000" flipH="1">
            <a:off x="-99400" y="-63725"/>
            <a:ext cx="2420497" cy="1277990"/>
          </a:xfrm>
          <a:custGeom>
            <a:avLst/>
            <a:gdLst/>
            <a:ahLst/>
            <a:cxnLst/>
            <a:rect l="l" t="t" r="r" b="b"/>
            <a:pathLst>
              <a:path w="35785" h="18894" fill="none" extrusionOk="0">
                <a:moveTo>
                  <a:pt x="0" y="1434"/>
                </a:moveTo>
                <a:cubicBezTo>
                  <a:pt x="2465" y="1"/>
                  <a:pt x="5661" y="882"/>
                  <a:pt x="8110" y="2360"/>
                </a:cubicBezTo>
                <a:cubicBezTo>
                  <a:pt x="10544" y="3854"/>
                  <a:pt x="12650" y="5915"/>
                  <a:pt x="15294" y="7005"/>
                </a:cubicBezTo>
                <a:cubicBezTo>
                  <a:pt x="17922" y="8095"/>
                  <a:pt x="21477" y="7886"/>
                  <a:pt x="23030" y="5482"/>
                </a:cubicBezTo>
                <a:cubicBezTo>
                  <a:pt x="23672" y="4526"/>
                  <a:pt x="23762" y="3003"/>
                  <a:pt x="22776" y="2420"/>
                </a:cubicBezTo>
                <a:cubicBezTo>
                  <a:pt x="21641" y="1733"/>
                  <a:pt x="20103" y="3107"/>
                  <a:pt x="20282" y="4421"/>
                </a:cubicBezTo>
                <a:cubicBezTo>
                  <a:pt x="20461" y="5736"/>
                  <a:pt x="21746" y="6662"/>
                  <a:pt x="23030" y="6990"/>
                </a:cubicBezTo>
                <a:cubicBezTo>
                  <a:pt x="24314" y="7319"/>
                  <a:pt x="25674" y="7214"/>
                  <a:pt x="26988" y="7378"/>
                </a:cubicBezTo>
                <a:cubicBezTo>
                  <a:pt x="29616" y="7722"/>
                  <a:pt x="32081" y="9186"/>
                  <a:pt x="33634" y="11336"/>
                </a:cubicBezTo>
                <a:cubicBezTo>
                  <a:pt x="35172" y="13487"/>
                  <a:pt x="35784" y="16295"/>
                  <a:pt x="35277" y="1889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8"/>
          <p:cNvGrpSpPr/>
          <p:nvPr/>
        </p:nvGrpSpPr>
        <p:grpSpPr>
          <a:xfrm>
            <a:off x="-266502" y="-131350"/>
            <a:ext cx="9683745" cy="5635258"/>
            <a:chOff x="-266502" y="-131350"/>
            <a:chExt cx="9683745" cy="5635258"/>
          </a:xfrm>
        </p:grpSpPr>
        <p:sp>
          <p:nvSpPr>
            <p:cNvPr id="103" name="Google Shape;103;p18"/>
            <p:cNvSpPr/>
            <p:nvPr/>
          </p:nvSpPr>
          <p:spPr>
            <a:xfrm rot="10800000" flipH="1">
              <a:off x="-266502" y="3760462"/>
              <a:ext cx="4144196" cy="1743445"/>
            </a:xfrm>
            <a:custGeom>
              <a:avLst/>
              <a:gdLst/>
              <a:ahLst/>
              <a:cxnLst/>
              <a:rect l="l" t="t" r="r" b="b"/>
              <a:pathLst>
                <a:path w="67985" h="28601" extrusionOk="0">
                  <a:moveTo>
                    <a:pt x="66491" y="0"/>
                  </a:moveTo>
                  <a:lnTo>
                    <a:pt x="1210" y="2958"/>
                  </a:lnTo>
                  <a:lnTo>
                    <a:pt x="1" y="27884"/>
                  </a:lnTo>
                  <a:cubicBezTo>
                    <a:pt x="829" y="28386"/>
                    <a:pt x="1721" y="28601"/>
                    <a:pt x="2635" y="28601"/>
                  </a:cubicBezTo>
                  <a:cubicBezTo>
                    <a:pt x="5068" y="28601"/>
                    <a:pt x="7652" y="27075"/>
                    <a:pt x="9574" y="25360"/>
                  </a:cubicBezTo>
                  <a:cubicBezTo>
                    <a:pt x="12217" y="23015"/>
                    <a:pt x="14846" y="20073"/>
                    <a:pt x="18386" y="19849"/>
                  </a:cubicBezTo>
                  <a:cubicBezTo>
                    <a:pt x="18525" y="19840"/>
                    <a:pt x="18664" y="19836"/>
                    <a:pt x="18803" y="19836"/>
                  </a:cubicBezTo>
                  <a:cubicBezTo>
                    <a:pt x="21997" y="19836"/>
                    <a:pt x="25021" y="22004"/>
                    <a:pt x="28177" y="22004"/>
                  </a:cubicBezTo>
                  <a:cubicBezTo>
                    <a:pt x="28481" y="22004"/>
                    <a:pt x="28787" y="21984"/>
                    <a:pt x="29094" y="21940"/>
                  </a:cubicBezTo>
                  <a:cubicBezTo>
                    <a:pt x="32230" y="21492"/>
                    <a:pt x="34470" y="18714"/>
                    <a:pt x="37353" y="17429"/>
                  </a:cubicBezTo>
                  <a:cubicBezTo>
                    <a:pt x="38924" y="16732"/>
                    <a:pt x="40573" y="16505"/>
                    <a:pt x="42266" y="16505"/>
                  </a:cubicBezTo>
                  <a:cubicBezTo>
                    <a:pt x="45422" y="16505"/>
                    <a:pt x="48729" y="17295"/>
                    <a:pt x="51954" y="17295"/>
                  </a:cubicBezTo>
                  <a:cubicBezTo>
                    <a:pt x="52441" y="17295"/>
                    <a:pt x="52926" y="17277"/>
                    <a:pt x="53408" y="17235"/>
                  </a:cubicBezTo>
                  <a:cubicBezTo>
                    <a:pt x="61488" y="16518"/>
                    <a:pt x="67984" y="7991"/>
                    <a:pt x="66491" y="0"/>
                  </a:cubicBez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rot="10800000" flipH="1">
              <a:off x="5864600" y="-131350"/>
              <a:ext cx="3552643" cy="1070422"/>
            </a:xfrm>
            <a:custGeom>
              <a:avLst/>
              <a:gdLst/>
              <a:ahLst/>
              <a:cxnLst/>
              <a:rect l="l" t="t" r="r" b="b"/>
              <a:pathLst>
                <a:path w="87251" h="26289" extrusionOk="0">
                  <a:moveTo>
                    <a:pt x="74840" y="1"/>
                  </a:moveTo>
                  <a:cubicBezTo>
                    <a:pt x="73325" y="1"/>
                    <a:pt x="71836" y="364"/>
                    <a:pt x="70538" y="1168"/>
                  </a:cubicBezTo>
                  <a:cubicBezTo>
                    <a:pt x="67611" y="2990"/>
                    <a:pt x="66281" y="6469"/>
                    <a:pt x="64295" y="9292"/>
                  </a:cubicBezTo>
                  <a:cubicBezTo>
                    <a:pt x="60801" y="14267"/>
                    <a:pt x="54736" y="17252"/>
                    <a:pt x="48672" y="17252"/>
                  </a:cubicBezTo>
                  <a:cubicBezTo>
                    <a:pt x="47400" y="17252"/>
                    <a:pt x="46128" y="17121"/>
                    <a:pt x="44880" y="16849"/>
                  </a:cubicBezTo>
                  <a:cubicBezTo>
                    <a:pt x="41131" y="16013"/>
                    <a:pt x="37741" y="14071"/>
                    <a:pt x="34112" y="12817"/>
                  </a:cubicBezTo>
                  <a:cubicBezTo>
                    <a:pt x="32222" y="12161"/>
                    <a:pt x="30165" y="11709"/>
                    <a:pt x="28160" y="11709"/>
                  </a:cubicBezTo>
                  <a:cubicBezTo>
                    <a:pt x="26331" y="11709"/>
                    <a:pt x="24545" y="12085"/>
                    <a:pt x="22970" y="13026"/>
                  </a:cubicBezTo>
                  <a:cubicBezTo>
                    <a:pt x="20506" y="14504"/>
                    <a:pt x="18848" y="17208"/>
                    <a:pt x="16190" y="18313"/>
                  </a:cubicBezTo>
                  <a:cubicBezTo>
                    <a:pt x="15059" y="18789"/>
                    <a:pt x="13846" y="18929"/>
                    <a:pt x="12611" y="18929"/>
                  </a:cubicBezTo>
                  <a:cubicBezTo>
                    <a:pt x="11562" y="18929"/>
                    <a:pt x="10497" y="18828"/>
                    <a:pt x="9454" y="18746"/>
                  </a:cubicBezTo>
                  <a:cubicBezTo>
                    <a:pt x="8801" y="18694"/>
                    <a:pt x="8133" y="18655"/>
                    <a:pt x="7467" y="18655"/>
                  </a:cubicBezTo>
                  <a:cubicBezTo>
                    <a:pt x="5833" y="18655"/>
                    <a:pt x="4211" y="18892"/>
                    <a:pt x="2853" y="19762"/>
                  </a:cubicBezTo>
                  <a:cubicBezTo>
                    <a:pt x="941" y="20986"/>
                    <a:pt x="0" y="23943"/>
                    <a:pt x="1568" y="25571"/>
                  </a:cubicBezTo>
                  <a:lnTo>
                    <a:pt x="86040" y="26288"/>
                  </a:lnTo>
                  <a:lnTo>
                    <a:pt x="87250" y="10875"/>
                  </a:lnTo>
                  <a:cubicBezTo>
                    <a:pt x="85921" y="7440"/>
                    <a:pt x="83979" y="4095"/>
                    <a:pt x="80963" y="1974"/>
                  </a:cubicBezTo>
                  <a:cubicBezTo>
                    <a:pt x="79185" y="731"/>
                    <a:pt x="76987" y="1"/>
                    <a:pt x="74840" y="1"/>
                  </a:cubicBez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1313600" y="2320975"/>
            <a:ext cx="6323100" cy="10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 idx="2" hasCustomPrompt="1"/>
          </p:nvPr>
        </p:nvSpPr>
        <p:spPr>
          <a:xfrm>
            <a:off x="5984600" y="140507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subTitle" idx="1"/>
          </p:nvPr>
        </p:nvSpPr>
        <p:spPr>
          <a:xfrm>
            <a:off x="713228" y="3287700"/>
            <a:ext cx="6069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2"/>
          </p:nvPr>
        </p:nvSpPr>
        <p:spPr>
          <a:xfrm>
            <a:off x="713228" y="1666287"/>
            <a:ext cx="6069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3"/>
          </p:nvPr>
        </p:nvSpPr>
        <p:spPr>
          <a:xfrm>
            <a:off x="713228" y="1183588"/>
            <a:ext cx="6069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4"/>
          </p:nvPr>
        </p:nvSpPr>
        <p:spPr>
          <a:xfrm>
            <a:off x="713228" y="2805000"/>
            <a:ext cx="6069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5864600" y="4160075"/>
            <a:ext cx="3552643" cy="1070422"/>
          </a:xfrm>
          <a:custGeom>
            <a:avLst/>
            <a:gdLst/>
            <a:ahLst/>
            <a:cxnLst/>
            <a:rect l="l" t="t" r="r" b="b"/>
            <a:pathLst>
              <a:path w="87251" h="26289" extrusionOk="0">
                <a:moveTo>
                  <a:pt x="74840" y="1"/>
                </a:moveTo>
                <a:cubicBezTo>
                  <a:pt x="73325" y="1"/>
                  <a:pt x="71836" y="364"/>
                  <a:pt x="70538" y="1168"/>
                </a:cubicBezTo>
                <a:cubicBezTo>
                  <a:pt x="67611" y="2990"/>
                  <a:pt x="66281" y="6469"/>
                  <a:pt x="64295" y="9292"/>
                </a:cubicBezTo>
                <a:cubicBezTo>
                  <a:pt x="60801" y="14267"/>
                  <a:pt x="54736" y="17252"/>
                  <a:pt x="48672" y="17252"/>
                </a:cubicBezTo>
                <a:cubicBezTo>
                  <a:pt x="47400" y="17252"/>
                  <a:pt x="46128" y="17121"/>
                  <a:pt x="44880" y="16849"/>
                </a:cubicBezTo>
                <a:cubicBezTo>
                  <a:pt x="41131" y="16013"/>
                  <a:pt x="37741" y="14071"/>
                  <a:pt x="34112" y="12817"/>
                </a:cubicBezTo>
                <a:cubicBezTo>
                  <a:pt x="32222" y="12161"/>
                  <a:pt x="30165" y="11709"/>
                  <a:pt x="28160" y="11709"/>
                </a:cubicBezTo>
                <a:cubicBezTo>
                  <a:pt x="26331" y="11709"/>
                  <a:pt x="24545" y="12085"/>
                  <a:pt x="22970" y="13026"/>
                </a:cubicBezTo>
                <a:cubicBezTo>
                  <a:pt x="20506" y="14504"/>
                  <a:pt x="18848" y="17208"/>
                  <a:pt x="16190" y="18313"/>
                </a:cubicBezTo>
                <a:cubicBezTo>
                  <a:pt x="15059" y="18789"/>
                  <a:pt x="13846" y="18929"/>
                  <a:pt x="12611" y="18929"/>
                </a:cubicBezTo>
                <a:cubicBezTo>
                  <a:pt x="11562" y="18929"/>
                  <a:pt x="10497" y="18828"/>
                  <a:pt x="9454" y="18746"/>
                </a:cubicBezTo>
                <a:cubicBezTo>
                  <a:pt x="8801" y="18694"/>
                  <a:pt x="8133" y="18655"/>
                  <a:pt x="7467" y="18655"/>
                </a:cubicBezTo>
                <a:cubicBezTo>
                  <a:pt x="5833" y="18655"/>
                  <a:pt x="4211" y="18892"/>
                  <a:pt x="2853" y="19762"/>
                </a:cubicBezTo>
                <a:cubicBezTo>
                  <a:pt x="941" y="20986"/>
                  <a:pt x="0" y="23943"/>
                  <a:pt x="1568" y="25571"/>
                </a:cubicBezTo>
                <a:lnTo>
                  <a:pt x="86040" y="26288"/>
                </a:lnTo>
                <a:lnTo>
                  <a:pt x="87250" y="10875"/>
                </a:lnTo>
                <a:cubicBezTo>
                  <a:pt x="85921" y="7440"/>
                  <a:pt x="83979" y="4095"/>
                  <a:pt x="80963" y="1974"/>
                </a:cubicBezTo>
                <a:cubicBezTo>
                  <a:pt x="79185" y="731"/>
                  <a:pt x="76987" y="1"/>
                  <a:pt x="74840" y="1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/>
          <p:nvPr/>
        </p:nvSpPr>
        <p:spPr>
          <a:xfrm flipH="1">
            <a:off x="5151255" y="3819000"/>
            <a:ext cx="4144196" cy="1743872"/>
          </a:xfrm>
          <a:custGeom>
            <a:avLst/>
            <a:gdLst/>
            <a:ahLst/>
            <a:cxnLst/>
            <a:rect l="l" t="t" r="r" b="b"/>
            <a:pathLst>
              <a:path w="67985" h="28608" extrusionOk="0">
                <a:moveTo>
                  <a:pt x="2624" y="0"/>
                </a:moveTo>
                <a:cubicBezTo>
                  <a:pt x="1714" y="0"/>
                  <a:pt x="825" y="213"/>
                  <a:pt x="1" y="709"/>
                </a:cubicBezTo>
                <a:lnTo>
                  <a:pt x="1225" y="25635"/>
                </a:lnTo>
                <a:lnTo>
                  <a:pt x="66491" y="28607"/>
                </a:lnTo>
                <a:cubicBezTo>
                  <a:pt x="67984" y="20617"/>
                  <a:pt x="61488" y="12074"/>
                  <a:pt x="53408" y="11372"/>
                </a:cubicBezTo>
                <a:cubicBezTo>
                  <a:pt x="52914" y="11328"/>
                  <a:pt x="52417" y="11309"/>
                  <a:pt x="51918" y="11309"/>
                </a:cubicBezTo>
                <a:cubicBezTo>
                  <a:pt x="48698" y="11309"/>
                  <a:pt x="45399" y="12100"/>
                  <a:pt x="42248" y="12100"/>
                </a:cubicBezTo>
                <a:cubicBezTo>
                  <a:pt x="40562" y="12100"/>
                  <a:pt x="38919" y="11873"/>
                  <a:pt x="37353" y="11178"/>
                </a:cubicBezTo>
                <a:cubicBezTo>
                  <a:pt x="34471" y="9894"/>
                  <a:pt x="32230" y="7116"/>
                  <a:pt x="29094" y="6668"/>
                </a:cubicBezTo>
                <a:cubicBezTo>
                  <a:pt x="28787" y="6623"/>
                  <a:pt x="28481" y="6603"/>
                  <a:pt x="28177" y="6603"/>
                </a:cubicBezTo>
                <a:cubicBezTo>
                  <a:pt x="25030" y="6603"/>
                  <a:pt x="22014" y="8758"/>
                  <a:pt x="18830" y="8758"/>
                </a:cubicBezTo>
                <a:cubicBezTo>
                  <a:pt x="18682" y="8758"/>
                  <a:pt x="18534" y="8753"/>
                  <a:pt x="18386" y="8744"/>
                </a:cubicBezTo>
                <a:cubicBezTo>
                  <a:pt x="14846" y="8520"/>
                  <a:pt x="12217" y="5592"/>
                  <a:pt x="9574" y="3233"/>
                </a:cubicBezTo>
                <a:cubicBezTo>
                  <a:pt x="7649" y="1525"/>
                  <a:pt x="5060" y="0"/>
                  <a:pt x="2624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20"/>
          <p:cNvGrpSpPr/>
          <p:nvPr/>
        </p:nvGrpSpPr>
        <p:grpSpPr>
          <a:xfrm>
            <a:off x="-291571" y="297125"/>
            <a:ext cx="9216725" cy="5076680"/>
            <a:chOff x="-291571" y="297125"/>
            <a:chExt cx="9216725" cy="5076680"/>
          </a:xfrm>
        </p:grpSpPr>
        <p:sp>
          <p:nvSpPr>
            <p:cNvPr id="118" name="Google Shape;118;p20"/>
            <p:cNvSpPr/>
            <p:nvPr/>
          </p:nvSpPr>
          <p:spPr>
            <a:xfrm rot="-10558294" flipH="1">
              <a:off x="-240965" y="3775604"/>
              <a:ext cx="2267198" cy="1520441"/>
            </a:xfrm>
            <a:custGeom>
              <a:avLst/>
              <a:gdLst/>
              <a:ahLst/>
              <a:cxnLst/>
              <a:rect l="l" t="t" r="r" b="b"/>
              <a:pathLst>
                <a:path w="62892" h="42177" fill="none" extrusionOk="0">
                  <a:moveTo>
                    <a:pt x="1" y="42176"/>
                  </a:moveTo>
                  <a:cubicBezTo>
                    <a:pt x="1838" y="37352"/>
                    <a:pt x="3675" y="32513"/>
                    <a:pt x="6273" y="28078"/>
                  </a:cubicBezTo>
                  <a:cubicBezTo>
                    <a:pt x="8887" y="23627"/>
                    <a:pt x="12337" y="19565"/>
                    <a:pt x="16773" y="16966"/>
                  </a:cubicBezTo>
                  <a:cubicBezTo>
                    <a:pt x="19401" y="15413"/>
                    <a:pt x="23000" y="14487"/>
                    <a:pt x="25345" y="16443"/>
                  </a:cubicBezTo>
                  <a:cubicBezTo>
                    <a:pt x="27571" y="18295"/>
                    <a:pt x="27451" y="21925"/>
                    <a:pt x="25928" y="24389"/>
                  </a:cubicBezTo>
                  <a:cubicBezTo>
                    <a:pt x="24584" y="26554"/>
                    <a:pt x="21522" y="28137"/>
                    <a:pt x="19536" y="26539"/>
                  </a:cubicBezTo>
                  <a:cubicBezTo>
                    <a:pt x="17594" y="24956"/>
                    <a:pt x="18430" y="21686"/>
                    <a:pt x="20208" y="19923"/>
                  </a:cubicBezTo>
                  <a:cubicBezTo>
                    <a:pt x="22836" y="17295"/>
                    <a:pt x="26824" y="16518"/>
                    <a:pt x="30543" y="16533"/>
                  </a:cubicBezTo>
                  <a:cubicBezTo>
                    <a:pt x="34276" y="16563"/>
                    <a:pt x="37980" y="17265"/>
                    <a:pt x="41699" y="17071"/>
                  </a:cubicBezTo>
                  <a:cubicBezTo>
                    <a:pt x="51377" y="16563"/>
                    <a:pt x="60338" y="9349"/>
                    <a:pt x="62892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rot="10800000" flipH="1">
              <a:off x="5003800" y="4879974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8696900" y="4329950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8737075" y="297125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1"/>
          </p:nvPr>
        </p:nvSpPr>
        <p:spPr>
          <a:xfrm>
            <a:off x="720000" y="1923850"/>
            <a:ext cx="2240700" cy="11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2"/>
          </p:nvPr>
        </p:nvSpPr>
        <p:spPr>
          <a:xfrm>
            <a:off x="3332698" y="1923850"/>
            <a:ext cx="2240700" cy="11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3"/>
          </p:nvPr>
        </p:nvSpPr>
        <p:spPr>
          <a:xfrm>
            <a:off x="5945397" y="1923850"/>
            <a:ext cx="2240700" cy="11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/>
          <p:nvPr/>
        </p:nvSpPr>
        <p:spPr>
          <a:xfrm flipH="1">
            <a:off x="5151255" y="3819000"/>
            <a:ext cx="4144196" cy="1743872"/>
          </a:xfrm>
          <a:custGeom>
            <a:avLst/>
            <a:gdLst/>
            <a:ahLst/>
            <a:cxnLst/>
            <a:rect l="l" t="t" r="r" b="b"/>
            <a:pathLst>
              <a:path w="67985" h="28608" extrusionOk="0">
                <a:moveTo>
                  <a:pt x="2624" y="0"/>
                </a:moveTo>
                <a:cubicBezTo>
                  <a:pt x="1714" y="0"/>
                  <a:pt x="825" y="213"/>
                  <a:pt x="1" y="709"/>
                </a:cubicBezTo>
                <a:lnTo>
                  <a:pt x="1225" y="25635"/>
                </a:lnTo>
                <a:lnTo>
                  <a:pt x="66491" y="28607"/>
                </a:lnTo>
                <a:cubicBezTo>
                  <a:pt x="67984" y="20617"/>
                  <a:pt x="61488" y="12074"/>
                  <a:pt x="53408" y="11372"/>
                </a:cubicBezTo>
                <a:cubicBezTo>
                  <a:pt x="52914" y="11328"/>
                  <a:pt x="52417" y="11309"/>
                  <a:pt x="51918" y="11309"/>
                </a:cubicBezTo>
                <a:cubicBezTo>
                  <a:pt x="48698" y="11309"/>
                  <a:pt x="45399" y="12100"/>
                  <a:pt x="42248" y="12100"/>
                </a:cubicBezTo>
                <a:cubicBezTo>
                  <a:pt x="40562" y="12100"/>
                  <a:pt x="38919" y="11873"/>
                  <a:pt x="37353" y="11178"/>
                </a:cubicBezTo>
                <a:cubicBezTo>
                  <a:pt x="34471" y="9894"/>
                  <a:pt x="32230" y="7116"/>
                  <a:pt x="29094" y="6668"/>
                </a:cubicBezTo>
                <a:cubicBezTo>
                  <a:pt x="28787" y="6623"/>
                  <a:pt x="28481" y="6603"/>
                  <a:pt x="28177" y="6603"/>
                </a:cubicBezTo>
                <a:cubicBezTo>
                  <a:pt x="25030" y="6603"/>
                  <a:pt x="22014" y="8758"/>
                  <a:pt x="18830" y="8758"/>
                </a:cubicBezTo>
                <a:cubicBezTo>
                  <a:pt x="18682" y="8758"/>
                  <a:pt x="18534" y="8753"/>
                  <a:pt x="18386" y="8744"/>
                </a:cubicBezTo>
                <a:cubicBezTo>
                  <a:pt x="14846" y="8520"/>
                  <a:pt x="12217" y="5592"/>
                  <a:pt x="9574" y="3233"/>
                </a:cubicBezTo>
                <a:cubicBezTo>
                  <a:pt x="7649" y="1525"/>
                  <a:pt x="5060" y="0"/>
                  <a:pt x="2624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22"/>
          <p:cNvGrpSpPr/>
          <p:nvPr/>
        </p:nvGrpSpPr>
        <p:grpSpPr>
          <a:xfrm>
            <a:off x="-291571" y="297125"/>
            <a:ext cx="9216725" cy="5076680"/>
            <a:chOff x="-291571" y="297125"/>
            <a:chExt cx="9216725" cy="5076680"/>
          </a:xfrm>
        </p:grpSpPr>
        <p:sp>
          <p:nvSpPr>
            <p:cNvPr id="137" name="Google Shape;137;p22"/>
            <p:cNvSpPr/>
            <p:nvPr/>
          </p:nvSpPr>
          <p:spPr>
            <a:xfrm rot="-10558294" flipH="1">
              <a:off x="-240965" y="3775604"/>
              <a:ext cx="2267198" cy="1520441"/>
            </a:xfrm>
            <a:custGeom>
              <a:avLst/>
              <a:gdLst/>
              <a:ahLst/>
              <a:cxnLst/>
              <a:rect l="l" t="t" r="r" b="b"/>
              <a:pathLst>
                <a:path w="62892" h="42177" fill="none" extrusionOk="0">
                  <a:moveTo>
                    <a:pt x="1" y="42176"/>
                  </a:moveTo>
                  <a:cubicBezTo>
                    <a:pt x="1838" y="37352"/>
                    <a:pt x="3675" y="32513"/>
                    <a:pt x="6273" y="28078"/>
                  </a:cubicBezTo>
                  <a:cubicBezTo>
                    <a:pt x="8887" y="23627"/>
                    <a:pt x="12337" y="19565"/>
                    <a:pt x="16773" y="16966"/>
                  </a:cubicBezTo>
                  <a:cubicBezTo>
                    <a:pt x="19401" y="15413"/>
                    <a:pt x="23000" y="14487"/>
                    <a:pt x="25345" y="16443"/>
                  </a:cubicBezTo>
                  <a:cubicBezTo>
                    <a:pt x="27571" y="18295"/>
                    <a:pt x="27451" y="21925"/>
                    <a:pt x="25928" y="24389"/>
                  </a:cubicBezTo>
                  <a:cubicBezTo>
                    <a:pt x="24584" y="26554"/>
                    <a:pt x="21522" y="28137"/>
                    <a:pt x="19536" y="26539"/>
                  </a:cubicBezTo>
                  <a:cubicBezTo>
                    <a:pt x="17594" y="24956"/>
                    <a:pt x="18430" y="21686"/>
                    <a:pt x="20208" y="19923"/>
                  </a:cubicBezTo>
                  <a:cubicBezTo>
                    <a:pt x="22836" y="17295"/>
                    <a:pt x="26824" y="16518"/>
                    <a:pt x="30543" y="16533"/>
                  </a:cubicBezTo>
                  <a:cubicBezTo>
                    <a:pt x="34276" y="16563"/>
                    <a:pt x="37980" y="17265"/>
                    <a:pt x="41699" y="17071"/>
                  </a:cubicBezTo>
                  <a:cubicBezTo>
                    <a:pt x="51377" y="16563"/>
                    <a:pt x="60338" y="9349"/>
                    <a:pt x="62892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 rot="10800000" flipH="1">
              <a:off x="5003800" y="4879974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8696900" y="4329950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8737075" y="297125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/>
          <p:nvPr/>
        </p:nvSpPr>
        <p:spPr>
          <a:xfrm>
            <a:off x="-396402" y="-536388"/>
            <a:ext cx="4144196" cy="1743445"/>
          </a:xfrm>
          <a:custGeom>
            <a:avLst/>
            <a:gdLst/>
            <a:ahLst/>
            <a:cxnLst/>
            <a:rect l="l" t="t" r="r" b="b"/>
            <a:pathLst>
              <a:path w="67985" h="28601" extrusionOk="0">
                <a:moveTo>
                  <a:pt x="66491" y="0"/>
                </a:moveTo>
                <a:lnTo>
                  <a:pt x="1210" y="2958"/>
                </a:lnTo>
                <a:lnTo>
                  <a:pt x="1" y="27884"/>
                </a:lnTo>
                <a:cubicBezTo>
                  <a:pt x="829" y="28386"/>
                  <a:pt x="1721" y="28601"/>
                  <a:pt x="2635" y="28601"/>
                </a:cubicBezTo>
                <a:cubicBezTo>
                  <a:pt x="5068" y="28601"/>
                  <a:pt x="7652" y="27075"/>
                  <a:pt x="9574" y="25360"/>
                </a:cubicBezTo>
                <a:cubicBezTo>
                  <a:pt x="12217" y="23015"/>
                  <a:pt x="14846" y="20073"/>
                  <a:pt x="18386" y="19849"/>
                </a:cubicBezTo>
                <a:cubicBezTo>
                  <a:pt x="18525" y="19840"/>
                  <a:pt x="18664" y="19836"/>
                  <a:pt x="18803" y="19836"/>
                </a:cubicBezTo>
                <a:cubicBezTo>
                  <a:pt x="21997" y="19836"/>
                  <a:pt x="25021" y="22004"/>
                  <a:pt x="28177" y="22004"/>
                </a:cubicBezTo>
                <a:cubicBezTo>
                  <a:pt x="28481" y="22004"/>
                  <a:pt x="28787" y="21984"/>
                  <a:pt x="29094" y="21940"/>
                </a:cubicBezTo>
                <a:cubicBezTo>
                  <a:pt x="32230" y="21492"/>
                  <a:pt x="34470" y="18714"/>
                  <a:pt x="37353" y="17429"/>
                </a:cubicBezTo>
                <a:cubicBezTo>
                  <a:pt x="38924" y="16732"/>
                  <a:pt x="40573" y="16505"/>
                  <a:pt x="42266" y="16505"/>
                </a:cubicBezTo>
                <a:cubicBezTo>
                  <a:pt x="45422" y="16505"/>
                  <a:pt x="48729" y="17295"/>
                  <a:pt x="51954" y="17295"/>
                </a:cubicBezTo>
                <a:cubicBezTo>
                  <a:pt x="52441" y="17295"/>
                  <a:pt x="52926" y="17277"/>
                  <a:pt x="53408" y="17235"/>
                </a:cubicBezTo>
                <a:cubicBezTo>
                  <a:pt x="61488" y="16518"/>
                  <a:pt x="67984" y="7991"/>
                  <a:pt x="66491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3"/>
          <p:cNvSpPr/>
          <p:nvPr/>
        </p:nvSpPr>
        <p:spPr>
          <a:xfrm rot="-4877097" flipH="1">
            <a:off x="7246776" y="3715561"/>
            <a:ext cx="2267335" cy="1520533"/>
          </a:xfrm>
          <a:custGeom>
            <a:avLst/>
            <a:gdLst/>
            <a:ahLst/>
            <a:cxnLst/>
            <a:rect l="l" t="t" r="r" b="b"/>
            <a:pathLst>
              <a:path w="62892" h="42177" fill="none" extrusionOk="0">
                <a:moveTo>
                  <a:pt x="1" y="42176"/>
                </a:moveTo>
                <a:cubicBezTo>
                  <a:pt x="1838" y="37352"/>
                  <a:pt x="3675" y="32513"/>
                  <a:pt x="6273" y="28078"/>
                </a:cubicBezTo>
                <a:cubicBezTo>
                  <a:pt x="8887" y="23627"/>
                  <a:pt x="12337" y="19565"/>
                  <a:pt x="16773" y="16966"/>
                </a:cubicBezTo>
                <a:cubicBezTo>
                  <a:pt x="19401" y="15413"/>
                  <a:pt x="23000" y="14487"/>
                  <a:pt x="25345" y="16443"/>
                </a:cubicBezTo>
                <a:cubicBezTo>
                  <a:pt x="27571" y="18295"/>
                  <a:pt x="27451" y="21925"/>
                  <a:pt x="25928" y="24389"/>
                </a:cubicBezTo>
                <a:cubicBezTo>
                  <a:pt x="24584" y="26554"/>
                  <a:pt x="21522" y="28137"/>
                  <a:pt x="19536" y="26539"/>
                </a:cubicBezTo>
                <a:cubicBezTo>
                  <a:pt x="17594" y="24956"/>
                  <a:pt x="18430" y="21686"/>
                  <a:pt x="20208" y="19923"/>
                </a:cubicBezTo>
                <a:cubicBezTo>
                  <a:pt x="22836" y="17295"/>
                  <a:pt x="26824" y="16518"/>
                  <a:pt x="30543" y="16533"/>
                </a:cubicBezTo>
                <a:cubicBezTo>
                  <a:pt x="34276" y="16563"/>
                  <a:pt x="37980" y="17265"/>
                  <a:pt x="41699" y="17071"/>
                </a:cubicBezTo>
                <a:cubicBezTo>
                  <a:pt x="51377" y="16563"/>
                  <a:pt x="60338" y="9349"/>
                  <a:pt x="62892" y="0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BB1A-ED6C-4980-AF4B-42B11B985185}" type="datetimeFigureOut">
              <a:rPr lang="vi-VN" smtClean="0"/>
              <a:t>13/06/2024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1C3B-CA9C-442F-8CAC-10E87530F2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949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230975" y="-266238"/>
            <a:ext cx="4143281" cy="1743445"/>
          </a:xfrm>
          <a:custGeom>
            <a:avLst/>
            <a:gdLst/>
            <a:ahLst/>
            <a:cxnLst/>
            <a:rect l="l" t="t" r="r" b="b"/>
            <a:pathLst>
              <a:path w="67970" h="28601" extrusionOk="0">
                <a:moveTo>
                  <a:pt x="1479" y="0"/>
                </a:moveTo>
                <a:cubicBezTo>
                  <a:pt x="1" y="7976"/>
                  <a:pt x="6482" y="16518"/>
                  <a:pt x="14577" y="17235"/>
                </a:cubicBezTo>
                <a:cubicBezTo>
                  <a:pt x="15058" y="17277"/>
                  <a:pt x="15542" y="17295"/>
                  <a:pt x="16027" y="17295"/>
                </a:cubicBezTo>
                <a:cubicBezTo>
                  <a:pt x="19245" y="17295"/>
                  <a:pt x="22549" y="16505"/>
                  <a:pt x="25705" y="16505"/>
                </a:cubicBezTo>
                <a:cubicBezTo>
                  <a:pt x="27397" y="16505"/>
                  <a:pt x="29046" y="16732"/>
                  <a:pt x="30617" y="17429"/>
                </a:cubicBezTo>
                <a:cubicBezTo>
                  <a:pt x="33500" y="18714"/>
                  <a:pt x="35740" y="21492"/>
                  <a:pt x="38876" y="21940"/>
                </a:cubicBezTo>
                <a:cubicBezTo>
                  <a:pt x="39182" y="21984"/>
                  <a:pt x="39486" y="22004"/>
                  <a:pt x="39789" y="22004"/>
                </a:cubicBezTo>
                <a:cubicBezTo>
                  <a:pt x="42938" y="22004"/>
                  <a:pt x="45956" y="19835"/>
                  <a:pt x="49143" y="19835"/>
                </a:cubicBezTo>
                <a:cubicBezTo>
                  <a:pt x="49290" y="19835"/>
                  <a:pt x="49437" y="19839"/>
                  <a:pt x="49584" y="19849"/>
                </a:cubicBezTo>
                <a:cubicBezTo>
                  <a:pt x="53124" y="20073"/>
                  <a:pt x="55768" y="23000"/>
                  <a:pt x="58411" y="25360"/>
                </a:cubicBezTo>
                <a:cubicBezTo>
                  <a:pt x="60333" y="27075"/>
                  <a:pt x="62909" y="28601"/>
                  <a:pt x="65337" y="28601"/>
                </a:cubicBezTo>
                <a:cubicBezTo>
                  <a:pt x="66250" y="28601"/>
                  <a:pt x="67141" y="28385"/>
                  <a:pt x="67969" y="27884"/>
                </a:cubicBezTo>
                <a:lnTo>
                  <a:pt x="66760" y="2957"/>
                </a:lnTo>
                <a:lnTo>
                  <a:pt x="1479" y="0"/>
                </a:ln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99400" y="4030275"/>
            <a:ext cx="2420497" cy="1277990"/>
          </a:xfrm>
          <a:custGeom>
            <a:avLst/>
            <a:gdLst/>
            <a:ahLst/>
            <a:cxnLst/>
            <a:rect l="l" t="t" r="r" b="b"/>
            <a:pathLst>
              <a:path w="35785" h="18894" fill="none" extrusionOk="0">
                <a:moveTo>
                  <a:pt x="0" y="1434"/>
                </a:moveTo>
                <a:cubicBezTo>
                  <a:pt x="2465" y="1"/>
                  <a:pt x="5661" y="882"/>
                  <a:pt x="8110" y="2360"/>
                </a:cubicBezTo>
                <a:cubicBezTo>
                  <a:pt x="10544" y="3854"/>
                  <a:pt x="12650" y="5915"/>
                  <a:pt x="15294" y="7005"/>
                </a:cubicBezTo>
                <a:cubicBezTo>
                  <a:pt x="17922" y="8095"/>
                  <a:pt x="21477" y="7886"/>
                  <a:pt x="23030" y="5482"/>
                </a:cubicBezTo>
                <a:cubicBezTo>
                  <a:pt x="23672" y="4526"/>
                  <a:pt x="23762" y="3003"/>
                  <a:pt x="22776" y="2420"/>
                </a:cubicBezTo>
                <a:cubicBezTo>
                  <a:pt x="21641" y="1733"/>
                  <a:pt x="20103" y="3107"/>
                  <a:pt x="20282" y="4421"/>
                </a:cubicBezTo>
                <a:cubicBezTo>
                  <a:pt x="20461" y="5736"/>
                  <a:pt x="21746" y="6662"/>
                  <a:pt x="23030" y="6990"/>
                </a:cubicBezTo>
                <a:cubicBezTo>
                  <a:pt x="24314" y="7319"/>
                  <a:pt x="25674" y="7214"/>
                  <a:pt x="26988" y="7378"/>
                </a:cubicBezTo>
                <a:cubicBezTo>
                  <a:pt x="29616" y="7722"/>
                  <a:pt x="32081" y="9186"/>
                  <a:pt x="33634" y="11336"/>
                </a:cubicBezTo>
                <a:cubicBezTo>
                  <a:pt x="35172" y="13487"/>
                  <a:pt x="35784" y="16295"/>
                  <a:pt x="35277" y="1889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88775" y="1774775"/>
            <a:ext cx="6323100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888775" y="85887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BB1A-ED6C-4980-AF4B-42B11B985185}" type="datetimeFigureOut">
              <a:rPr lang="vi-VN" smtClean="0"/>
              <a:t>13/06/2024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81C3B-CA9C-442F-8CAC-10E87530F2A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717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/>
          <p:nvPr/>
        </p:nvSpPr>
        <p:spPr>
          <a:xfrm flipH="1">
            <a:off x="5151255" y="3819000"/>
            <a:ext cx="4144196" cy="1743872"/>
          </a:xfrm>
          <a:custGeom>
            <a:avLst/>
            <a:gdLst/>
            <a:ahLst/>
            <a:cxnLst/>
            <a:rect l="l" t="t" r="r" b="b"/>
            <a:pathLst>
              <a:path w="67985" h="28608" extrusionOk="0">
                <a:moveTo>
                  <a:pt x="2624" y="0"/>
                </a:moveTo>
                <a:cubicBezTo>
                  <a:pt x="1714" y="0"/>
                  <a:pt x="825" y="213"/>
                  <a:pt x="1" y="709"/>
                </a:cubicBezTo>
                <a:lnTo>
                  <a:pt x="1225" y="25635"/>
                </a:lnTo>
                <a:lnTo>
                  <a:pt x="66491" y="28607"/>
                </a:lnTo>
                <a:cubicBezTo>
                  <a:pt x="67984" y="20617"/>
                  <a:pt x="61488" y="12074"/>
                  <a:pt x="53408" y="11372"/>
                </a:cubicBezTo>
                <a:cubicBezTo>
                  <a:pt x="52914" y="11328"/>
                  <a:pt x="52417" y="11309"/>
                  <a:pt x="51918" y="11309"/>
                </a:cubicBezTo>
                <a:cubicBezTo>
                  <a:pt x="48698" y="11309"/>
                  <a:pt x="45399" y="12100"/>
                  <a:pt x="42248" y="12100"/>
                </a:cubicBezTo>
                <a:cubicBezTo>
                  <a:pt x="40562" y="12100"/>
                  <a:pt x="38919" y="11873"/>
                  <a:pt x="37353" y="11178"/>
                </a:cubicBezTo>
                <a:cubicBezTo>
                  <a:pt x="34471" y="9894"/>
                  <a:pt x="32230" y="7116"/>
                  <a:pt x="29094" y="6668"/>
                </a:cubicBezTo>
                <a:cubicBezTo>
                  <a:pt x="28787" y="6623"/>
                  <a:pt x="28481" y="6603"/>
                  <a:pt x="28177" y="6603"/>
                </a:cubicBezTo>
                <a:cubicBezTo>
                  <a:pt x="25030" y="6603"/>
                  <a:pt x="22014" y="8758"/>
                  <a:pt x="18830" y="8758"/>
                </a:cubicBezTo>
                <a:cubicBezTo>
                  <a:pt x="18682" y="8758"/>
                  <a:pt x="18534" y="8753"/>
                  <a:pt x="18386" y="8744"/>
                </a:cubicBezTo>
                <a:cubicBezTo>
                  <a:pt x="14846" y="8520"/>
                  <a:pt x="12217" y="5592"/>
                  <a:pt x="9574" y="3233"/>
                </a:cubicBezTo>
                <a:cubicBezTo>
                  <a:pt x="7649" y="1525"/>
                  <a:pt x="5060" y="0"/>
                  <a:pt x="2624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8580000" y="539500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/>
          <p:nvPr/>
        </p:nvSpPr>
        <p:spPr>
          <a:xfrm flipH="1">
            <a:off x="5151255" y="3819000"/>
            <a:ext cx="4144196" cy="1743872"/>
          </a:xfrm>
          <a:custGeom>
            <a:avLst/>
            <a:gdLst/>
            <a:ahLst/>
            <a:cxnLst/>
            <a:rect l="l" t="t" r="r" b="b"/>
            <a:pathLst>
              <a:path w="67985" h="28608" extrusionOk="0">
                <a:moveTo>
                  <a:pt x="2624" y="0"/>
                </a:moveTo>
                <a:cubicBezTo>
                  <a:pt x="1714" y="0"/>
                  <a:pt x="825" y="213"/>
                  <a:pt x="1" y="709"/>
                </a:cubicBezTo>
                <a:lnTo>
                  <a:pt x="1225" y="25635"/>
                </a:lnTo>
                <a:lnTo>
                  <a:pt x="66491" y="28607"/>
                </a:lnTo>
                <a:cubicBezTo>
                  <a:pt x="67984" y="20617"/>
                  <a:pt x="61488" y="12074"/>
                  <a:pt x="53408" y="11372"/>
                </a:cubicBezTo>
                <a:cubicBezTo>
                  <a:pt x="52914" y="11328"/>
                  <a:pt x="52417" y="11309"/>
                  <a:pt x="51918" y="11309"/>
                </a:cubicBezTo>
                <a:cubicBezTo>
                  <a:pt x="48698" y="11309"/>
                  <a:pt x="45399" y="12100"/>
                  <a:pt x="42248" y="12100"/>
                </a:cubicBezTo>
                <a:cubicBezTo>
                  <a:pt x="40562" y="12100"/>
                  <a:pt x="38919" y="11873"/>
                  <a:pt x="37353" y="11178"/>
                </a:cubicBezTo>
                <a:cubicBezTo>
                  <a:pt x="34471" y="9894"/>
                  <a:pt x="32230" y="7116"/>
                  <a:pt x="29094" y="6668"/>
                </a:cubicBezTo>
                <a:cubicBezTo>
                  <a:pt x="28787" y="6623"/>
                  <a:pt x="28481" y="6603"/>
                  <a:pt x="28177" y="6603"/>
                </a:cubicBezTo>
                <a:cubicBezTo>
                  <a:pt x="25030" y="6603"/>
                  <a:pt x="22014" y="8758"/>
                  <a:pt x="18830" y="8758"/>
                </a:cubicBezTo>
                <a:cubicBezTo>
                  <a:pt x="18682" y="8758"/>
                  <a:pt x="18534" y="8753"/>
                  <a:pt x="18386" y="8744"/>
                </a:cubicBezTo>
                <a:cubicBezTo>
                  <a:pt x="14846" y="8520"/>
                  <a:pt x="12217" y="5592"/>
                  <a:pt x="9574" y="3233"/>
                </a:cubicBezTo>
                <a:cubicBezTo>
                  <a:pt x="7649" y="1525"/>
                  <a:pt x="5060" y="0"/>
                  <a:pt x="2624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4252010" y="1731350"/>
            <a:ext cx="2941200" cy="14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720000" y="1731350"/>
            <a:ext cx="2941200" cy="14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>
            <a:off x="5188502" y="3870002"/>
            <a:ext cx="4144196" cy="1743811"/>
          </a:xfrm>
          <a:custGeom>
            <a:avLst/>
            <a:gdLst/>
            <a:ahLst/>
            <a:cxnLst/>
            <a:rect l="l" t="t" r="r" b="b"/>
            <a:pathLst>
              <a:path w="67985" h="28607" extrusionOk="0">
                <a:moveTo>
                  <a:pt x="65362" y="0"/>
                </a:moveTo>
                <a:cubicBezTo>
                  <a:pt x="62926" y="0"/>
                  <a:pt x="60336" y="1525"/>
                  <a:pt x="58411" y="3232"/>
                </a:cubicBezTo>
                <a:cubicBezTo>
                  <a:pt x="55768" y="5592"/>
                  <a:pt x="53139" y="8519"/>
                  <a:pt x="49600" y="8743"/>
                </a:cubicBezTo>
                <a:cubicBezTo>
                  <a:pt x="49451" y="8753"/>
                  <a:pt x="49303" y="8758"/>
                  <a:pt x="49156" y="8758"/>
                </a:cubicBezTo>
                <a:cubicBezTo>
                  <a:pt x="45971" y="8758"/>
                  <a:pt x="42955" y="6603"/>
                  <a:pt x="39809" y="6603"/>
                </a:cubicBezTo>
                <a:cubicBezTo>
                  <a:pt x="39504" y="6603"/>
                  <a:pt x="39199" y="6623"/>
                  <a:pt x="38891" y="6667"/>
                </a:cubicBezTo>
                <a:cubicBezTo>
                  <a:pt x="35755" y="7115"/>
                  <a:pt x="33515" y="9893"/>
                  <a:pt x="30632" y="11178"/>
                </a:cubicBezTo>
                <a:cubicBezTo>
                  <a:pt x="29067" y="11873"/>
                  <a:pt x="27423" y="12099"/>
                  <a:pt x="25737" y="12099"/>
                </a:cubicBezTo>
                <a:cubicBezTo>
                  <a:pt x="22587" y="12099"/>
                  <a:pt x="19287" y="11309"/>
                  <a:pt x="16067" y="11309"/>
                </a:cubicBezTo>
                <a:cubicBezTo>
                  <a:pt x="15568" y="11309"/>
                  <a:pt x="15071" y="11328"/>
                  <a:pt x="14577" y="11372"/>
                </a:cubicBezTo>
                <a:cubicBezTo>
                  <a:pt x="6498" y="12074"/>
                  <a:pt x="1" y="20617"/>
                  <a:pt x="1494" y="28607"/>
                </a:cubicBezTo>
                <a:lnTo>
                  <a:pt x="66775" y="25650"/>
                </a:lnTo>
                <a:lnTo>
                  <a:pt x="67985" y="708"/>
                </a:lnTo>
                <a:cubicBezTo>
                  <a:pt x="67160" y="213"/>
                  <a:pt x="66272" y="0"/>
                  <a:pt x="65362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714275" y="2081482"/>
            <a:ext cx="4872900" cy="2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/>
          <p:nvPr/>
        </p:nvSpPr>
        <p:spPr>
          <a:xfrm flipH="1">
            <a:off x="5151255" y="3819000"/>
            <a:ext cx="4144196" cy="1743872"/>
          </a:xfrm>
          <a:custGeom>
            <a:avLst/>
            <a:gdLst/>
            <a:ahLst/>
            <a:cxnLst/>
            <a:rect l="l" t="t" r="r" b="b"/>
            <a:pathLst>
              <a:path w="67985" h="28608" extrusionOk="0">
                <a:moveTo>
                  <a:pt x="2624" y="0"/>
                </a:moveTo>
                <a:cubicBezTo>
                  <a:pt x="1714" y="0"/>
                  <a:pt x="825" y="213"/>
                  <a:pt x="1" y="709"/>
                </a:cubicBezTo>
                <a:lnTo>
                  <a:pt x="1225" y="25635"/>
                </a:lnTo>
                <a:lnTo>
                  <a:pt x="66491" y="28607"/>
                </a:lnTo>
                <a:cubicBezTo>
                  <a:pt x="67984" y="20617"/>
                  <a:pt x="61488" y="12074"/>
                  <a:pt x="53408" y="11372"/>
                </a:cubicBezTo>
                <a:cubicBezTo>
                  <a:pt x="52914" y="11328"/>
                  <a:pt x="52417" y="11309"/>
                  <a:pt x="51918" y="11309"/>
                </a:cubicBezTo>
                <a:cubicBezTo>
                  <a:pt x="48698" y="11309"/>
                  <a:pt x="45399" y="12100"/>
                  <a:pt x="42248" y="12100"/>
                </a:cubicBezTo>
                <a:cubicBezTo>
                  <a:pt x="40562" y="12100"/>
                  <a:pt x="38919" y="11873"/>
                  <a:pt x="37353" y="11178"/>
                </a:cubicBezTo>
                <a:cubicBezTo>
                  <a:pt x="34471" y="9894"/>
                  <a:pt x="32230" y="7116"/>
                  <a:pt x="29094" y="6668"/>
                </a:cubicBezTo>
                <a:cubicBezTo>
                  <a:pt x="28787" y="6623"/>
                  <a:pt x="28481" y="6603"/>
                  <a:pt x="28177" y="6603"/>
                </a:cubicBezTo>
                <a:cubicBezTo>
                  <a:pt x="25030" y="6603"/>
                  <a:pt x="22014" y="8758"/>
                  <a:pt x="18830" y="8758"/>
                </a:cubicBezTo>
                <a:cubicBezTo>
                  <a:pt x="18682" y="8758"/>
                  <a:pt x="18534" y="8753"/>
                  <a:pt x="18386" y="8744"/>
                </a:cubicBezTo>
                <a:cubicBezTo>
                  <a:pt x="14846" y="8520"/>
                  <a:pt x="12217" y="5592"/>
                  <a:pt x="9574" y="3233"/>
                </a:cubicBezTo>
                <a:cubicBezTo>
                  <a:pt x="7649" y="1525"/>
                  <a:pt x="5060" y="0"/>
                  <a:pt x="2624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/>
          <p:nvPr/>
        </p:nvSpPr>
        <p:spPr>
          <a:xfrm>
            <a:off x="5188502" y="3870002"/>
            <a:ext cx="4144196" cy="1743811"/>
          </a:xfrm>
          <a:custGeom>
            <a:avLst/>
            <a:gdLst/>
            <a:ahLst/>
            <a:cxnLst/>
            <a:rect l="l" t="t" r="r" b="b"/>
            <a:pathLst>
              <a:path w="67985" h="28607" extrusionOk="0">
                <a:moveTo>
                  <a:pt x="65362" y="0"/>
                </a:moveTo>
                <a:cubicBezTo>
                  <a:pt x="62926" y="0"/>
                  <a:pt x="60336" y="1525"/>
                  <a:pt x="58411" y="3232"/>
                </a:cubicBezTo>
                <a:cubicBezTo>
                  <a:pt x="55768" y="5592"/>
                  <a:pt x="53139" y="8519"/>
                  <a:pt x="49600" y="8743"/>
                </a:cubicBezTo>
                <a:cubicBezTo>
                  <a:pt x="49451" y="8753"/>
                  <a:pt x="49303" y="8758"/>
                  <a:pt x="49156" y="8758"/>
                </a:cubicBezTo>
                <a:cubicBezTo>
                  <a:pt x="45971" y="8758"/>
                  <a:pt x="42955" y="6603"/>
                  <a:pt x="39809" y="6603"/>
                </a:cubicBezTo>
                <a:cubicBezTo>
                  <a:pt x="39504" y="6603"/>
                  <a:pt x="39199" y="6623"/>
                  <a:pt x="38891" y="6667"/>
                </a:cubicBezTo>
                <a:cubicBezTo>
                  <a:pt x="35755" y="7115"/>
                  <a:pt x="33515" y="9893"/>
                  <a:pt x="30632" y="11178"/>
                </a:cubicBezTo>
                <a:cubicBezTo>
                  <a:pt x="29067" y="11873"/>
                  <a:pt x="27423" y="12099"/>
                  <a:pt x="25737" y="12099"/>
                </a:cubicBezTo>
                <a:cubicBezTo>
                  <a:pt x="22587" y="12099"/>
                  <a:pt x="19287" y="11309"/>
                  <a:pt x="16067" y="11309"/>
                </a:cubicBezTo>
                <a:cubicBezTo>
                  <a:pt x="15568" y="11309"/>
                  <a:pt x="15071" y="11328"/>
                  <a:pt x="14577" y="11372"/>
                </a:cubicBezTo>
                <a:cubicBezTo>
                  <a:pt x="6498" y="12074"/>
                  <a:pt x="1" y="20617"/>
                  <a:pt x="1494" y="28607"/>
                </a:cubicBezTo>
                <a:lnTo>
                  <a:pt x="66775" y="25650"/>
                </a:lnTo>
                <a:lnTo>
                  <a:pt x="67985" y="708"/>
                </a:lnTo>
                <a:cubicBezTo>
                  <a:pt x="67160" y="213"/>
                  <a:pt x="66272" y="0"/>
                  <a:pt x="65362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057549"/>
            <a:ext cx="6576000" cy="171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1284000" y="2774099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8" r:id="rId17"/>
    <p:sldLayoutId id="2147483669" r:id="rId18"/>
    <p:sldLayoutId id="2147483674" r:id="rId19"/>
    <p:sldLayoutId id="2147483675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07748" y="4323128"/>
            <a:ext cx="29285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050" b="1">
                <a:solidFill>
                  <a:schemeClr val="tx1">
                    <a:lumMod val="65000"/>
                    <a:lumOff val="35000"/>
                  </a:schemeClr>
                </a:solidFill>
              </a:rPr>
              <a:t>NHÓM SINH VIÊN THỰC HIỆN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-19405"/>
            <a:ext cx="9144000" cy="911888"/>
          </a:xfrm>
          <a:prstGeom prst="rect">
            <a:avLst/>
          </a:prstGeom>
          <a:solidFill>
            <a:srgbClr val="05348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ectangles 8"/>
          <p:cNvSpPr/>
          <p:nvPr/>
        </p:nvSpPr>
        <p:spPr>
          <a:xfrm>
            <a:off x="2222732" y="101057"/>
            <a:ext cx="4698536" cy="667149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lstStyle/>
          <a:p>
            <a:pPr algn="ctr"/>
            <a:r>
              <a:rPr lang="vi-VN" altLang="zh-CN" sz="21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lt"/>
              </a:rPr>
              <a:t>TRƯỜNG ĐẠI HỌC TRÀ VINH</a:t>
            </a:r>
            <a:endParaRPr lang="en-US" altLang="zh-CN" sz="21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lt"/>
            </a:endParaRPr>
          </a:p>
          <a:p>
            <a:pPr algn="ctr"/>
            <a:r>
              <a:rPr lang="vi-VN" altLang="zh-CN" sz="18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lt"/>
              </a:rPr>
              <a:t>ĐOÀN KHOA KT &amp; CN</a:t>
            </a:r>
            <a:endParaRPr lang="en-US" altLang="zh-CN" sz="18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lt"/>
            </a:endParaRPr>
          </a:p>
        </p:txBody>
      </p:sp>
      <p:pic>
        <p:nvPicPr>
          <p:cNvPr id="7" name="Picture 6" descr="logotv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950"/>
            <a:ext cx="961534" cy="9145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17810" y="4718093"/>
            <a:ext cx="2282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Huỳnh Nhựt Huy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30731" y="4729715"/>
            <a:ext cx="2282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Nguyễn Hoàng Nhân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5746" y="2320637"/>
            <a:ext cx="811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/>
              <a:t>Công Nghệ Phần Mềm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88959" y="3151634"/>
            <a:ext cx="291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i="1" dirty="0"/>
              <a:t>GVHD: Nguyễn Bảo Ân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D1BF3B-3617-6087-78B1-FD6B811D0A96}"/>
              </a:ext>
            </a:extLst>
          </p:cNvPr>
          <p:cNvSpPr txBox="1"/>
          <p:nvPr/>
        </p:nvSpPr>
        <p:spPr>
          <a:xfrm>
            <a:off x="5378669" y="4718093"/>
            <a:ext cx="2282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Lâm Sơn Tùng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Mô tả tổng quan:</a:t>
            </a:r>
            <a:endParaRPr dirty="0"/>
          </a:p>
        </p:txBody>
      </p:sp>
      <p:sp>
        <p:nvSpPr>
          <p:cNvPr id="287" name="Google Shape;287;p31"/>
          <p:cNvSpPr txBox="1">
            <a:spLocks noGrp="1"/>
          </p:cNvSpPr>
          <p:nvPr>
            <p:ph type="subTitle" idx="1"/>
          </p:nvPr>
        </p:nvSpPr>
        <p:spPr>
          <a:xfrm>
            <a:off x="1429336" y="1796102"/>
            <a:ext cx="2325759" cy="11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nhằm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website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chuyên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b="1" dirty="0"/>
          </a:p>
        </p:txBody>
      </p:sp>
      <p:sp>
        <p:nvSpPr>
          <p:cNvPr id="289" name="Google Shape;289;p31"/>
          <p:cNvSpPr txBox="1">
            <a:spLocks noGrp="1"/>
          </p:cNvSpPr>
          <p:nvPr>
            <p:ph type="subTitle" idx="3"/>
          </p:nvPr>
        </p:nvSpPr>
        <p:spPr>
          <a:xfrm>
            <a:off x="4776422" y="1796102"/>
            <a:ext cx="2240700" cy="11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Website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cung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nền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mua</a:t>
            </a:r>
            <a:r>
              <a:rPr lang="vi-VN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hàng hình thức trực tuyến tiện lợi hơn.</a:t>
            </a:r>
            <a:endParaRPr b="1" dirty="0"/>
          </a:p>
        </p:txBody>
      </p:sp>
      <p:sp>
        <p:nvSpPr>
          <p:cNvPr id="290" name="Google Shape;290;p31"/>
          <p:cNvSpPr/>
          <p:nvPr/>
        </p:nvSpPr>
        <p:spPr>
          <a:xfrm rot="-431286">
            <a:off x="1063505" y="4068397"/>
            <a:ext cx="350369" cy="2691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-2</a:t>
            </a:r>
          </a:p>
        </p:txBody>
      </p:sp>
      <p:sp>
        <p:nvSpPr>
          <p:cNvPr id="291" name="Google Shape;291;p31"/>
          <p:cNvSpPr/>
          <p:nvPr/>
        </p:nvSpPr>
        <p:spPr>
          <a:xfrm rot="-354293">
            <a:off x="6649961" y="3994377"/>
            <a:ext cx="354256" cy="2691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+1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"/>
          <p:cNvSpPr txBox="1">
            <a:spLocks noGrp="1"/>
          </p:cNvSpPr>
          <p:nvPr>
            <p:ph type="title" idx="2"/>
          </p:nvPr>
        </p:nvSpPr>
        <p:spPr>
          <a:xfrm>
            <a:off x="3746000" y="128272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4" name="Google Shape;404;p35"/>
          <p:cNvSpPr txBox="1">
            <a:spLocks noGrp="1"/>
          </p:cNvSpPr>
          <p:nvPr>
            <p:ph type="title"/>
          </p:nvPr>
        </p:nvSpPr>
        <p:spPr>
          <a:xfrm>
            <a:off x="1942350" y="2198625"/>
            <a:ext cx="5259300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Đặc điểm chính của </a:t>
            </a:r>
            <a:r>
              <a:rPr lang="vi-VN" dirty="0" err="1"/>
              <a:t>website</a:t>
            </a:r>
            <a:endParaRPr dirty="0"/>
          </a:p>
        </p:txBody>
      </p:sp>
      <p:sp>
        <p:nvSpPr>
          <p:cNvPr id="405" name="Google Shape;405;p35"/>
          <p:cNvSpPr/>
          <p:nvPr/>
        </p:nvSpPr>
        <p:spPr>
          <a:xfrm>
            <a:off x="8263950" y="3764925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35"/>
          <p:cNvGrpSpPr/>
          <p:nvPr/>
        </p:nvGrpSpPr>
        <p:grpSpPr>
          <a:xfrm>
            <a:off x="815100" y="852100"/>
            <a:ext cx="812402" cy="555675"/>
            <a:chOff x="815100" y="852100"/>
            <a:chExt cx="812402" cy="555675"/>
          </a:xfrm>
        </p:grpSpPr>
        <p:sp>
          <p:nvSpPr>
            <p:cNvPr id="407" name="Google Shape;407;p35"/>
            <p:cNvSpPr/>
            <p:nvPr/>
          </p:nvSpPr>
          <p:spPr>
            <a:xfrm flipH="1">
              <a:off x="963000" y="1340949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815100" y="852100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409" name="Google Shape;409;p35"/>
          <p:cNvSpPr/>
          <p:nvPr/>
        </p:nvSpPr>
        <p:spPr>
          <a:xfrm rot="-257646">
            <a:off x="7776336" y="772446"/>
            <a:ext cx="589914" cy="36392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+8</a:t>
            </a:r>
          </a:p>
        </p:txBody>
      </p:sp>
      <p:sp>
        <p:nvSpPr>
          <p:cNvPr id="410" name="Google Shape;410;p35"/>
          <p:cNvSpPr/>
          <p:nvPr/>
        </p:nvSpPr>
        <p:spPr>
          <a:xfrm rot="926560">
            <a:off x="675042" y="4229894"/>
            <a:ext cx="555280" cy="36279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+3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"/>
          <p:cNvSpPr txBox="1">
            <a:spLocks noGrp="1"/>
          </p:cNvSpPr>
          <p:nvPr>
            <p:ph type="title"/>
          </p:nvPr>
        </p:nvSpPr>
        <p:spPr>
          <a:xfrm>
            <a:off x="720000" y="4394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Đặc điểm chính của sản phẩm</a:t>
            </a:r>
            <a:endParaRPr dirty="0"/>
          </a:p>
        </p:txBody>
      </p:sp>
      <p:sp>
        <p:nvSpPr>
          <p:cNvPr id="416" name="Google Shape;416;p36"/>
          <p:cNvSpPr txBox="1">
            <a:spLocks noGrp="1"/>
          </p:cNvSpPr>
          <p:nvPr>
            <p:ph type="subTitle" idx="2"/>
          </p:nvPr>
        </p:nvSpPr>
        <p:spPr>
          <a:xfrm>
            <a:off x="720000" y="1233809"/>
            <a:ext cx="2941200" cy="773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endParaRPr dirty="0"/>
          </a:p>
        </p:txBody>
      </p:sp>
      <p:sp>
        <p:nvSpPr>
          <p:cNvPr id="418" name="Google Shape;418;p36"/>
          <p:cNvSpPr/>
          <p:nvPr/>
        </p:nvSpPr>
        <p:spPr>
          <a:xfrm rot="-257646">
            <a:off x="7775996" y="3648084"/>
            <a:ext cx="574585" cy="3542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+5</a:t>
            </a:r>
          </a:p>
        </p:txBody>
      </p:sp>
      <p:grpSp>
        <p:nvGrpSpPr>
          <p:cNvPr id="419" name="Google Shape;419;p36"/>
          <p:cNvGrpSpPr/>
          <p:nvPr/>
        </p:nvGrpSpPr>
        <p:grpSpPr>
          <a:xfrm>
            <a:off x="380975" y="4106475"/>
            <a:ext cx="1127479" cy="530938"/>
            <a:chOff x="380975" y="4106475"/>
            <a:chExt cx="1127479" cy="530938"/>
          </a:xfrm>
        </p:grpSpPr>
        <p:sp>
          <p:nvSpPr>
            <p:cNvPr id="420" name="Google Shape;420;p36"/>
            <p:cNvSpPr/>
            <p:nvPr/>
          </p:nvSpPr>
          <p:spPr>
            <a:xfrm flipH="1">
              <a:off x="380975" y="4570587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1280200" y="4106475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6"/>
          <p:cNvSpPr/>
          <p:nvPr/>
        </p:nvSpPr>
        <p:spPr>
          <a:xfrm>
            <a:off x="8424000" y="3037250"/>
            <a:ext cx="147900" cy="14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23" name="Google Shape;423;p36"/>
          <p:cNvSpPr/>
          <p:nvPr/>
        </p:nvSpPr>
        <p:spPr>
          <a:xfrm rot="-10081977">
            <a:off x="6715145" y="-197208"/>
            <a:ext cx="3044370" cy="1607386"/>
          </a:xfrm>
          <a:custGeom>
            <a:avLst/>
            <a:gdLst/>
            <a:ahLst/>
            <a:cxnLst/>
            <a:rect l="l" t="t" r="r" b="b"/>
            <a:pathLst>
              <a:path w="35785" h="18894" fill="none" extrusionOk="0">
                <a:moveTo>
                  <a:pt x="0" y="1434"/>
                </a:moveTo>
                <a:cubicBezTo>
                  <a:pt x="2465" y="1"/>
                  <a:pt x="5661" y="882"/>
                  <a:pt x="8110" y="2360"/>
                </a:cubicBezTo>
                <a:cubicBezTo>
                  <a:pt x="10544" y="3854"/>
                  <a:pt x="12650" y="5915"/>
                  <a:pt x="15294" y="7005"/>
                </a:cubicBezTo>
                <a:cubicBezTo>
                  <a:pt x="17922" y="8095"/>
                  <a:pt x="21477" y="7886"/>
                  <a:pt x="23030" y="5482"/>
                </a:cubicBezTo>
                <a:cubicBezTo>
                  <a:pt x="23672" y="4526"/>
                  <a:pt x="23762" y="3003"/>
                  <a:pt x="22776" y="2420"/>
                </a:cubicBezTo>
                <a:cubicBezTo>
                  <a:pt x="21641" y="1733"/>
                  <a:pt x="20103" y="3107"/>
                  <a:pt x="20282" y="4421"/>
                </a:cubicBezTo>
                <a:cubicBezTo>
                  <a:pt x="20461" y="5736"/>
                  <a:pt x="21746" y="6662"/>
                  <a:pt x="23030" y="6990"/>
                </a:cubicBezTo>
                <a:cubicBezTo>
                  <a:pt x="24314" y="7319"/>
                  <a:pt x="25674" y="7214"/>
                  <a:pt x="26988" y="7378"/>
                </a:cubicBezTo>
                <a:cubicBezTo>
                  <a:pt x="29616" y="7722"/>
                  <a:pt x="32081" y="9186"/>
                  <a:pt x="33634" y="11336"/>
                </a:cubicBezTo>
                <a:cubicBezTo>
                  <a:pt x="35172" y="13487"/>
                  <a:pt x="35784" y="16295"/>
                  <a:pt x="35277" y="1889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16;p36">
            <a:extLst>
              <a:ext uri="{FF2B5EF4-FFF2-40B4-BE49-F238E27FC236}">
                <a16:creationId xmlns:a16="http://schemas.microsoft.com/office/drawing/2014/main" id="{8DC56D52-CCA5-1B1F-A010-886DD5B5682E}"/>
              </a:ext>
            </a:extLst>
          </p:cNvPr>
          <p:cNvSpPr txBox="1">
            <a:spLocks/>
          </p:cNvSpPr>
          <p:nvPr/>
        </p:nvSpPr>
        <p:spPr>
          <a:xfrm>
            <a:off x="720000" y="2128624"/>
            <a:ext cx="2941200" cy="773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endParaRPr lang="en-US" dirty="0"/>
          </a:p>
        </p:txBody>
      </p:sp>
      <p:sp>
        <p:nvSpPr>
          <p:cNvPr id="7" name="Google Shape;416;p36">
            <a:extLst>
              <a:ext uri="{FF2B5EF4-FFF2-40B4-BE49-F238E27FC236}">
                <a16:creationId xmlns:a16="http://schemas.microsoft.com/office/drawing/2014/main" id="{A53C9B30-28C6-59A7-CA7A-B3DFD30D2D6A}"/>
              </a:ext>
            </a:extLst>
          </p:cNvPr>
          <p:cNvSpPr txBox="1">
            <a:spLocks/>
          </p:cNvSpPr>
          <p:nvPr/>
        </p:nvSpPr>
        <p:spPr>
          <a:xfrm>
            <a:off x="713226" y="3023439"/>
            <a:ext cx="2941200" cy="773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9" name="Google Shape;416;p36">
            <a:extLst>
              <a:ext uri="{FF2B5EF4-FFF2-40B4-BE49-F238E27FC236}">
                <a16:creationId xmlns:a16="http://schemas.microsoft.com/office/drawing/2014/main" id="{420D9894-5EA7-2958-46A1-AE0401D79F3F}"/>
              </a:ext>
            </a:extLst>
          </p:cNvPr>
          <p:cNvSpPr txBox="1">
            <a:spLocks/>
          </p:cNvSpPr>
          <p:nvPr/>
        </p:nvSpPr>
        <p:spPr>
          <a:xfrm>
            <a:off x="720000" y="3055271"/>
            <a:ext cx="2941200" cy="773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vi-VN" sz="1800" dirty="0">
                <a:latin typeface="Times New Roman" panose="02020603050405020304" pitchFamily="18" charset="0"/>
              </a:rPr>
              <a:t>Tính năng tìm kiếm</a:t>
            </a:r>
            <a:endParaRPr lang="en-US" dirty="0"/>
          </a:p>
        </p:txBody>
      </p:sp>
      <p:sp>
        <p:nvSpPr>
          <p:cNvPr id="10" name="Google Shape;416;p36">
            <a:extLst>
              <a:ext uri="{FF2B5EF4-FFF2-40B4-BE49-F238E27FC236}">
                <a16:creationId xmlns:a16="http://schemas.microsoft.com/office/drawing/2014/main" id="{8A840560-9DF3-F6C7-0DD1-7384FFFA760D}"/>
              </a:ext>
            </a:extLst>
          </p:cNvPr>
          <p:cNvSpPr txBox="1">
            <a:spLocks/>
          </p:cNvSpPr>
          <p:nvPr/>
        </p:nvSpPr>
        <p:spPr>
          <a:xfrm>
            <a:off x="4624130" y="1233809"/>
            <a:ext cx="2941200" cy="773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vi-VN" sz="1800" dirty="0">
                <a:latin typeface="Times New Roman" panose="02020603050405020304" pitchFamily="18" charset="0"/>
              </a:rPr>
              <a:t>Hệ thống thanh toán</a:t>
            </a:r>
            <a:endParaRPr lang="en-US" dirty="0"/>
          </a:p>
        </p:txBody>
      </p:sp>
      <p:sp>
        <p:nvSpPr>
          <p:cNvPr id="11" name="Google Shape;416;p36">
            <a:extLst>
              <a:ext uri="{FF2B5EF4-FFF2-40B4-BE49-F238E27FC236}">
                <a16:creationId xmlns:a16="http://schemas.microsoft.com/office/drawing/2014/main" id="{8DBEE184-669D-A3EA-3BC4-AC0C09BC9673}"/>
              </a:ext>
            </a:extLst>
          </p:cNvPr>
          <p:cNvSpPr txBox="1">
            <a:spLocks/>
          </p:cNvSpPr>
          <p:nvPr/>
        </p:nvSpPr>
        <p:spPr>
          <a:xfrm>
            <a:off x="4624130" y="2184963"/>
            <a:ext cx="2941200" cy="773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đơn hàng hiệu quả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416;p36">
            <a:extLst>
              <a:ext uri="{FF2B5EF4-FFF2-40B4-BE49-F238E27FC236}">
                <a16:creationId xmlns:a16="http://schemas.microsoft.com/office/drawing/2014/main" id="{38E30D2F-73C2-0DC0-FFAB-FE7AC63ACFA9}"/>
              </a:ext>
            </a:extLst>
          </p:cNvPr>
          <p:cNvSpPr txBox="1">
            <a:spLocks/>
          </p:cNvSpPr>
          <p:nvPr/>
        </p:nvSpPr>
        <p:spPr>
          <a:xfrm>
            <a:off x="4624130" y="3023439"/>
            <a:ext cx="2941200" cy="773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đăng nhập đăng ký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"/>
          <p:cNvSpPr txBox="1">
            <a:spLocks noGrp="1"/>
          </p:cNvSpPr>
          <p:nvPr>
            <p:ph type="title" idx="2"/>
          </p:nvPr>
        </p:nvSpPr>
        <p:spPr>
          <a:xfrm>
            <a:off x="713225" y="1731350"/>
            <a:ext cx="13653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9" name="Google Shape;429;p37"/>
          <p:cNvSpPr txBox="1">
            <a:spLocks noGrp="1"/>
          </p:cNvSpPr>
          <p:nvPr>
            <p:ph type="title"/>
          </p:nvPr>
        </p:nvSpPr>
        <p:spPr>
          <a:xfrm>
            <a:off x="2107675" y="1880200"/>
            <a:ext cx="63231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Yêu cầu chức năng</a:t>
            </a:r>
            <a:endParaRPr dirty="0"/>
          </a:p>
        </p:txBody>
      </p:sp>
      <p:grpSp>
        <p:nvGrpSpPr>
          <p:cNvPr id="430" name="Google Shape;430;p37"/>
          <p:cNvGrpSpPr/>
          <p:nvPr/>
        </p:nvGrpSpPr>
        <p:grpSpPr>
          <a:xfrm>
            <a:off x="601025" y="4109475"/>
            <a:ext cx="812402" cy="555675"/>
            <a:chOff x="601025" y="4109475"/>
            <a:chExt cx="812402" cy="555675"/>
          </a:xfrm>
        </p:grpSpPr>
        <p:sp>
          <p:nvSpPr>
            <p:cNvPr id="431" name="Google Shape;431;p37"/>
            <p:cNvSpPr/>
            <p:nvPr/>
          </p:nvSpPr>
          <p:spPr>
            <a:xfrm flipH="1">
              <a:off x="748925" y="4598324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601025" y="4109475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433" name="Google Shape;433;p37"/>
          <p:cNvSpPr/>
          <p:nvPr/>
        </p:nvSpPr>
        <p:spPr>
          <a:xfrm rot="-257646">
            <a:off x="1172425" y="670760"/>
            <a:ext cx="478063" cy="3627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-9</a:t>
            </a:r>
          </a:p>
        </p:txBody>
      </p:sp>
      <p:sp>
        <p:nvSpPr>
          <p:cNvPr id="434" name="Google Shape;434;p37"/>
          <p:cNvSpPr/>
          <p:nvPr/>
        </p:nvSpPr>
        <p:spPr>
          <a:xfrm rot="805715">
            <a:off x="5822177" y="3582867"/>
            <a:ext cx="466139" cy="3542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-5</a:t>
            </a:r>
          </a:p>
        </p:txBody>
      </p:sp>
      <p:grpSp>
        <p:nvGrpSpPr>
          <p:cNvPr id="435" name="Google Shape;435;p37"/>
          <p:cNvGrpSpPr/>
          <p:nvPr/>
        </p:nvGrpSpPr>
        <p:grpSpPr>
          <a:xfrm>
            <a:off x="6654021" y="3783337"/>
            <a:ext cx="1628941" cy="1071045"/>
            <a:chOff x="6970075" y="3722775"/>
            <a:chExt cx="1546806" cy="1017040"/>
          </a:xfrm>
        </p:grpSpPr>
        <p:sp>
          <p:nvSpPr>
            <p:cNvPr id="436" name="Google Shape;436;p37"/>
            <p:cNvSpPr/>
            <p:nvPr/>
          </p:nvSpPr>
          <p:spPr>
            <a:xfrm>
              <a:off x="6970075" y="4084966"/>
              <a:ext cx="1385713" cy="293308"/>
            </a:xfrm>
            <a:custGeom>
              <a:avLst/>
              <a:gdLst/>
              <a:ahLst/>
              <a:cxnLst/>
              <a:rect l="l" t="t" r="r" b="b"/>
              <a:pathLst>
                <a:path w="32112" h="6797" extrusionOk="0">
                  <a:moveTo>
                    <a:pt x="1" y="1"/>
                  </a:moveTo>
                  <a:lnTo>
                    <a:pt x="61" y="1166"/>
                  </a:lnTo>
                  <a:lnTo>
                    <a:pt x="359" y="5766"/>
                  </a:lnTo>
                  <a:lnTo>
                    <a:pt x="419" y="6796"/>
                  </a:lnTo>
                  <a:lnTo>
                    <a:pt x="30513" y="6796"/>
                  </a:lnTo>
                  <a:cubicBezTo>
                    <a:pt x="30722" y="6602"/>
                    <a:pt x="32111" y="5243"/>
                    <a:pt x="31977" y="3122"/>
                  </a:cubicBezTo>
                  <a:cubicBezTo>
                    <a:pt x="31872" y="1345"/>
                    <a:pt x="30767" y="240"/>
                    <a:pt x="30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6972664" y="4135240"/>
              <a:ext cx="1320596" cy="198545"/>
            </a:xfrm>
            <a:custGeom>
              <a:avLst/>
              <a:gdLst/>
              <a:ahLst/>
              <a:cxnLst/>
              <a:rect l="l" t="t" r="r" b="b"/>
              <a:pathLst>
                <a:path w="30603" h="4601" extrusionOk="0">
                  <a:moveTo>
                    <a:pt x="1" y="1"/>
                  </a:moveTo>
                  <a:lnTo>
                    <a:pt x="299" y="4601"/>
                  </a:lnTo>
                  <a:lnTo>
                    <a:pt x="28795" y="4601"/>
                  </a:lnTo>
                  <a:cubicBezTo>
                    <a:pt x="29915" y="4168"/>
                    <a:pt x="30602" y="3062"/>
                    <a:pt x="30453" y="1957"/>
                  </a:cubicBezTo>
                  <a:cubicBezTo>
                    <a:pt x="30334" y="1076"/>
                    <a:pt x="29676" y="314"/>
                    <a:pt x="28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6975901" y="4186162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1"/>
                  </a:moveTo>
                  <a:lnTo>
                    <a:pt x="288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6975901" y="4237731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6975901" y="4289300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7112526" y="3722775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9"/>
                  </a:lnTo>
                  <a:lnTo>
                    <a:pt x="32320" y="1106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7592698" y="3770460"/>
              <a:ext cx="922903" cy="266855"/>
            </a:xfrm>
            <a:custGeom>
              <a:avLst/>
              <a:gdLst/>
              <a:ahLst/>
              <a:cxnLst/>
              <a:rect l="l" t="t" r="r" b="b"/>
              <a:pathLst>
                <a:path w="21387" h="6184" extrusionOk="0">
                  <a:moveTo>
                    <a:pt x="1867" y="1"/>
                  </a:moveTo>
                  <a:cubicBezTo>
                    <a:pt x="1688" y="105"/>
                    <a:pt x="329" y="1001"/>
                    <a:pt x="149" y="2689"/>
                  </a:cubicBezTo>
                  <a:cubicBezTo>
                    <a:pt x="0" y="4063"/>
                    <a:pt x="672" y="5407"/>
                    <a:pt x="1867" y="6184"/>
                  </a:cubicBezTo>
                  <a:lnTo>
                    <a:pt x="21387" y="6184"/>
                  </a:lnTo>
                  <a:lnTo>
                    <a:pt x="2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7191799" y="3864579"/>
              <a:ext cx="333224" cy="79271"/>
            </a:xfrm>
            <a:custGeom>
              <a:avLst/>
              <a:gdLst/>
              <a:ahLst/>
              <a:cxnLst/>
              <a:rect l="l" t="t" r="r" b="b"/>
              <a:pathLst>
                <a:path w="7722" h="1837" extrusionOk="0">
                  <a:moveTo>
                    <a:pt x="3869" y="0"/>
                  </a:moveTo>
                  <a:cubicBezTo>
                    <a:pt x="1733" y="0"/>
                    <a:pt x="1" y="403"/>
                    <a:pt x="1" y="911"/>
                  </a:cubicBezTo>
                  <a:cubicBezTo>
                    <a:pt x="1" y="1419"/>
                    <a:pt x="1733" y="1837"/>
                    <a:pt x="3869" y="1837"/>
                  </a:cubicBezTo>
                  <a:cubicBezTo>
                    <a:pt x="5989" y="1837"/>
                    <a:pt x="7722" y="1419"/>
                    <a:pt x="7722" y="911"/>
                  </a:cubicBezTo>
                  <a:cubicBezTo>
                    <a:pt x="7722" y="403"/>
                    <a:pt x="5989" y="0"/>
                    <a:pt x="38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7660363" y="385426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7660363" y="3905791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7660363" y="395736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7112526" y="4377593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8"/>
                  </a:lnTo>
                  <a:lnTo>
                    <a:pt x="32320" y="1105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7592698" y="4425278"/>
              <a:ext cx="922903" cy="267502"/>
            </a:xfrm>
            <a:custGeom>
              <a:avLst/>
              <a:gdLst/>
              <a:ahLst/>
              <a:cxnLst/>
              <a:rect l="l" t="t" r="r" b="b"/>
              <a:pathLst>
                <a:path w="21387" h="6199" extrusionOk="0">
                  <a:moveTo>
                    <a:pt x="1867" y="0"/>
                  </a:moveTo>
                  <a:cubicBezTo>
                    <a:pt x="1688" y="120"/>
                    <a:pt x="329" y="1001"/>
                    <a:pt x="149" y="2704"/>
                  </a:cubicBezTo>
                  <a:cubicBezTo>
                    <a:pt x="0" y="4063"/>
                    <a:pt x="672" y="5407"/>
                    <a:pt x="1867" y="6198"/>
                  </a:cubicBezTo>
                  <a:lnTo>
                    <a:pt x="21387" y="6198"/>
                  </a:lnTo>
                  <a:lnTo>
                    <a:pt x="21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7660363" y="450904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7660363" y="4560609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7660363" y="461282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7159563" y="4474258"/>
              <a:ext cx="376419" cy="154702"/>
            </a:xfrm>
            <a:custGeom>
              <a:avLst/>
              <a:gdLst/>
              <a:ahLst/>
              <a:cxnLst/>
              <a:rect l="l" t="t" r="r" b="b"/>
              <a:pathLst>
                <a:path w="8723" h="3585" fill="none" extrusionOk="0">
                  <a:moveTo>
                    <a:pt x="8723" y="3585"/>
                  </a:moveTo>
                  <a:lnTo>
                    <a:pt x="748" y="3585"/>
                  </a:lnTo>
                  <a:cubicBezTo>
                    <a:pt x="628" y="3435"/>
                    <a:pt x="1" y="2704"/>
                    <a:pt x="75" y="1613"/>
                  </a:cubicBezTo>
                  <a:cubicBezTo>
                    <a:pt x="135" y="747"/>
                    <a:pt x="583" y="180"/>
                    <a:pt x="748" y="0"/>
                  </a:cubicBezTo>
                  <a:lnTo>
                    <a:pt x="8723" y="0"/>
                  </a:lnTo>
                  <a:cubicBezTo>
                    <a:pt x="8559" y="284"/>
                    <a:pt x="8260" y="926"/>
                    <a:pt x="8260" y="1793"/>
                  </a:cubicBezTo>
                  <a:cubicBezTo>
                    <a:pt x="8260" y="2659"/>
                    <a:pt x="8559" y="3301"/>
                    <a:pt x="8723" y="3585"/>
                  </a:cubicBezTo>
                  <a:close/>
                </a:path>
              </a:pathLst>
            </a:custGeom>
            <a:noFill/>
            <a:ln w="59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7194388" y="4084966"/>
              <a:ext cx="1092406" cy="43"/>
            </a:xfrm>
            <a:custGeom>
              <a:avLst/>
              <a:gdLst/>
              <a:ahLst/>
              <a:cxnLst/>
              <a:rect l="l" t="t" r="r" b="b"/>
              <a:pathLst>
                <a:path w="25315" h="1" fill="none" extrusionOk="0">
                  <a:moveTo>
                    <a:pt x="0" y="1"/>
                  </a:moveTo>
                  <a:lnTo>
                    <a:pt x="25315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7194388" y="4377593"/>
              <a:ext cx="1092406" cy="690"/>
            </a:xfrm>
            <a:custGeom>
              <a:avLst/>
              <a:gdLst/>
              <a:ahLst/>
              <a:cxnLst/>
              <a:rect l="l" t="t" r="r" b="b"/>
              <a:pathLst>
                <a:path w="25315" h="16" fill="none" extrusionOk="0">
                  <a:moveTo>
                    <a:pt x="25315" y="15"/>
                  </a:moveTo>
                  <a:lnTo>
                    <a:pt x="0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37"/>
          <p:cNvSpPr/>
          <p:nvPr/>
        </p:nvSpPr>
        <p:spPr>
          <a:xfrm>
            <a:off x="8430775" y="3214225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8"/>
          <p:cNvSpPr txBox="1">
            <a:spLocks noGrp="1"/>
          </p:cNvSpPr>
          <p:nvPr>
            <p:ph type="subTitle" idx="1"/>
          </p:nvPr>
        </p:nvSpPr>
        <p:spPr>
          <a:xfrm>
            <a:off x="889051" y="1000077"/>
            <a:ext cx="6069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đủ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dirty="0"/>
          </a:p>
        </p:txBody>
      </p:sp>
      <p:sp>
        <p:nvSpPr>
          <p:cNvPr id="464" name="Google Shape;464;p38"/>
          <p:cNvSpPr/>
          <p:nvPr/>
        </p:nvSpPr>
        <p:spPr>
          <a:xfrm rot="-257646">
            <a:off x="7263269" y="1856829"/>
            <a:ext cx="446836" cy="3627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-3</a:t>
            </a:r>
          </a:p>
        </p:txBody>
      </p:sp>
      <p:grpSp>
        <p:nvGrpSpPr>
          <p:cNvPr id="465" name="Google Shape;465;p38"/>
          <p:cNvGrpSpPr/>
          <p:nvPr/>
        </p:nvGrpSpPr>
        <p:grpSpPr>
          <a:xfrm>
            <a:off x="7297481" y="-235697"/>
            <a:ext cx="1846525" cy="2471548"/>
            <a:chOff x="7297481" y="-235697"/>
            <a:chExt cx="1846525" cy="2471548"/>
          </a:xfrm>
        </p:grpSpPr>
        <p:sp>
          <p:nvSpPr>
            <p:cNvPr id="466" name="Google Shape;466;p38"/>
            <p:cNvSpPr/>
            <p:nvPr/>
          </p:nvSpPr>
          <p:spPr>
            <a:xfrm rot="-5922903">
              <a:off x="7087076" y="239811"/>
              <a:ext cx="2267335" cy="1520533"/>
            </a:xfrm>
            <a:custGeom>
              <a:avLst/>
              <a:gdLst/>
              <a:ahLst/>
              <a:cxnLst/>
              <a:rect l="l" t="t" r="r" b="b"/>
              <a:pathLst>
                <a:path w="62892" h="42177" fill="none" extrusionOk="0">
                  <a:moveTo>
                    <a:pt x="1" y="42176"/>
                  </a:moveTo>
                  <a:cubicBezTo>
                    <a:pt x="1838" y="37352"/>
                    <a:pt x="3675" y="32513"/>
                    <a:pt x="6273" y="28078"/>
                  </a:cubicBezTo>
                  <a:cubicBezTo>
                    <a:pt x="8887" y="23627"/>
                    <a:pt x="12337" y="19565"/>
                    <a:pt x="16773" y="16966"/>
                  </a:cubicBezTo>
                  <a:cubicBezTo>
                    <a:pt x="19401" y="15413"/>
                    <a:pt x="23000" y="14487"/>
                    <a:pt x="25345" y="16443"/>
                  </a:cubicBezTo>
                  <a:cubicBezTo>
                    <a:pt x="27571" y="18295"/>
                    <a:pt x="27451" y="21925"/>
                    <a:pt x="25928" y="24389"/>
                  </a:cubicBezTo>
                  <a:cubicBezTo>
                    <a:pt x="24584" y="26554"/>
                    <a:pt x="21522" y="28137"/>
                    <a:pt x="19536" y="26539"/>
                  </a:cubicBezTo>
                  <a:cubicBezTo>
                    <a:pt x="17594" y="24956"/>
                    <a:pt x="18430" y="21686"/>
                    <a:pt x="20208" y="19923"/>
                  </a:cubicBezTo>
                  <a:cubicBezTo>
                    <a:pt x="22836" y="17295"/>
                    <a:pt x="26824" y="16518"/>
                    <a:pt x="30543" y="16533"/>
                  </a:cubicBezTo>
                  <a:cubicBezTo>
                    <a:pt x="34276" y="16563"/>
                    <a:pt x="37980" y="17265"/>
                    <a:pt x="41699" y="17071"/>
                  </a:cubicBezTo>
                  <a:cubicBezTo>
                    <a:pt x="51377" y="16563"/>
                    <a:pt x="60338" y="9349"/>
                    <a:pt x="62892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8340275" y="377975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38"/>
          <p:cNvSpPr/>
          <p:nvPr/>
        </p:nvSpPr>
        <p:spPr>
          <a:xfrm flipH="1">
            <a:off x="556800" y="506037"/>
            <a:ext cx="664502" cy="66826"/>
          </a:xfrm>
          <a:custGeom>
            <a:avLst/>
            <a:gdLst/>
            <a:ahLst/>
            <a:cxnLst/>
            <a:rect l="l" t="t" r="r" b="b"/>
            <a:pathLst>
              <a:path w="7289" h="733" fill="none" extrusionOk="0">
                <a:moveTo>
                  <a:pt x="0" y="1"/>
                </a:moveTo>
                <a:cubicBezTo>
                  <a:pt x="732" y="1"/>
                  <a:pt x="732" y="733"/>
                  <a:pt x="1464" y="733"/>
                </a:cubicBezTo>
                <a:cubicBezTo>
                  <a:pt x="2196" y="733"/>
                  <a:pt x="2196" y="1"/>
                  <a:pt x="2913" y="1"/>
                </a:cubicBezTo>
                <a:cubicBezTo>
                  <a:pt x="3644" y="1"/>
                  <a:pt x="3644" y="733"/>
                  <a:pt x="4376" y="733"/>
                </a:cubicBezTo>
                <a:cubicBezTo>
                  <a:pt x="5108" y="733"/>
                  <a:pt x="5108" y="1"/>
                  <a:pt x="5840" y="1"/>
                </a:cubicBezTo>
                <a:cubicBezTo>
                  <a:pt x="6557" y="1"/>
                  <a:pt x="6572" y="733"/>
                  <a:pt x="7289" y="73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8"/>
          <p:cNvSpPr/>
          <p:nvPr/>
        </p:nvSpPr>
        <p:spPr>
          <a:xfrm>
            <a:off x="7812500" y="3920650"/>
            <a:ext cx="147900" cy="14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9"/>
          <p:cNvSpPr txBox="1">
            <a:spLocks noGrp="1"/>
          </p:cNvSpPr>
          <p:nvPr>
            <p:ph type="title" idx="2"/>
          </p:nvPr>
        </p:nvSpPr>
        <p:spPr>
          <a:xfrm>
            <a:off x="5984600" y="140507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75" name="Google Shape;475;p39"/>
          <p:cNvSpPr txBox="1">
            <a:spLocks noGrp="1"/>
          </p:cNvSpPr>
          <p:nvPr>
            <p:ph type="title"/>
          </p:nvPr>
        </p:nvSpPr>
        <p:spPr>
          <a:xfrm>
            <a:off x="2053655" y="2315059"/>
            <a:ext cx="6323100" cy="10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YÊU CẦU KHÁC</a:t>
            </a:r>
            <a:endParaRPr dirty="0"/>
          </a:p>
        </p:txBody>
      </p:sp>
      <p:sp>
        <p:nvSpPr>
          <p:cNvPr id="476" name="Google Shape;476;p39"/>
          <p:cNvSpPr/>
          <p:nvPr/>
        </p:nvSpPr>
        <p:spPr>
          <a:xfrm rot="-257646">
            <a:off x="7977176" y="4339899"/>
            <a:ext cx="644988" cy="35370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+4</a:t>
            </a:r>
          </a:p>
        </p:txBody>
      </p:sp>
      <p:sp>
        <p:nvSpPr>
          <p:cNvPr id="477" name="Google Shape;477;p39"/>
          <p:cNvSpPr/>
          <p:nvPr/>
        </p:nvSpPr>
        <p:spPr>
          <a:xfrm rot="1606400">
            <a:off x="2134606" y="1260630"/>
            <a:ext cx="446837" cy="3627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-3</a:t>
            </a:r>
          </a:p>
        </p:txBody>
      </p:sp>
      <p:sp>
        <p:nvSpPr>
          <p:cNvPr id="478" name="Google Shape;478;p39"/>
          <p:cNvSpPr/>
          <p:nvPr/>
        </p:nvSpPr>
        <p:spPr>
          <a:xfrm rot="-766159">
            <a:off x="8001145" y="568657"/>
            <a:ext cx="304326" cy="36279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0</a:t>
            </a:r>
          </a:p>
        </p:txBody>
      </p:sp>
      <p:sp>
        <p:nvSpPr>
          <p:cNvPr id="479" name="Google Shape;479;p39"/>
          <p:cNvSpPr/>
          <p:nvPr/>
        </p:nvSpPr>
        <p:spPr>
          <a:xfrm>
            <a:off x="599100" y="1897525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0" name="Google Shape;480;p39"/>
          <p:cNvGrpSpPr/>
          <p:nvPr/>
        </p:nvGrpSpPr>
        <p:grpSpPr>
          <a:xfrm>
            <a:off x="915356" y="2564750"/>
            <a:ext cx="2045053" cy="2273587"/>
            <a:chOff x="2124275" y="1206750"/>
            <a:chExt cx="1953250" cy="2171525"/>
          </a:xfrm>
        </p:grpSpPr>
        <p:sp>
          <p:nvSpPr>
            <p:cNvPr id="481" name="Google Shape;481;p39"/>
            <p:cNvSpPr/>
            <p:nvPr/>
          </p:nvSpPr>
          <p:spPr>
            <a:xfrm>
              <a:off x="3170100" y="1292175"/>
              <a:ext cx="426625" cy="299800"/>
            </a:xfrm>
            <a:custGeom>
              <a:avLst/>
              <a:gdLst/>
              <a:ahLst/>
              <a:cxnLst/>
              <a:rect l="l" t="t" r="r" b="b"/>
              <a:pathLst>
                <a:path w="17065" h="11992" extrusionOk="0">
                  <a:moveTo>
                    <a:pt x="5960" y="0"/>
                  </a:moveTo>
                  <a:cubicBezTo>
                    <a:pt x="4567" y="0"/>
                    <a:pt x="3434" y="402"/>
                    <a:pt x="2568" y="1206"/>
                  </a:cubicBezTo>
                  <a:cubicBezTo>
                    <a:pt x="0" y="3603"/>
                    <a:pt x="1313" y="8282"/>
                    <a:pt x="1484" y="8796"/>
                  </a:cubicBezTo>
                  <a:lnTo>
                    <a:pt x="4623" y="7826"/>
                  </a:lnTo>
                  <a:cubicBezTo>
                    <a:pt x="4280" y="6741"/>
                    <a:pt x="3995" y="4345"/>
                    <a:pt x="4794" y="3603"/>
                  </a:cubicBezTo>
                  <a:cubicBezTo>
                    <a:pt x="5024" y="3372"/>
                    <a:pt x="5412" y="3263"/>
                    <a:pt x="5925" y="3263"/>
                  </a:cubicBezTo>
                  <a:cubicBezTo>
                    <a:pt x="6682" y="3263"/>
                    <a:pt x="7711" y="3502"/>
                    <a:pt x="8903" y="3945"/>
                  </a:cubicBezTo>
                  <a:cubicBezTo>
                    <a:pt x="11528" y="4915"/>
                    <a:pt x="13126" y="6057"/>
                    <a:pt x="13354" y="7255"/>
                  </a:cubicBezTo>
                  <a:cubicBezTo>
                    <a:pt x="13583" y="8396"/>
                    <a:pt x="12441" y="9595"/>
                    <a:pt x="12441" y="9595"/>
                  </a:cubicBezTo>
                  <a:lnTo>
                    <a:pt x="14724" y="11992"/>
                  </a:lnTo>
                  <a:cubicBezTo>
                    <a:pt x="15637" y="11136"/>
                    <a:pt x="17064" y="8967"/>
                    <a:pt x="16607" y="6627"/>
                  </a:cubicBezTo>
                  <a:cubicBezTo>
                    <a:pt x="16094" y="4230"/>
                    <a:pt x="13925" y="2290"/>
                    <a:pt x="10044" y="863"/>
                  </a:cubicBezTo>
                  <a:cubicBezTo>
                    <a:pt x="8501" y="288"/>
                    <a:pt x="7138" y="0"/>
                    <a:pt x="59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3371250" y="2928825"/>
              <a:ext cx="426625" cy="449450"/>
            </a:xfrm>
            <a:custGeom>
              <a:avLst/>
              <a:gdLst/>
              <a:ahLst/>
              <a:cxnLst/>
              <a:rect l="l" t="t" r="r" b="b"/>
              <a:pathLst>
                <a:path w="17065" h="17978" extrusionOk="0">
                  <a:moveTo>
                    <a:pt x="4053" y="1"/>
                  </a:moveTo>
                  <a:lnTo>
                    <a:pt x="1" y="571"/>
                  </a:lnTo>
                  <a:cubicBezTo>
                    <a:pt x="1199" y="9018"/>
                    <a:pt x="7877" y="16151"/>
                    <a:pt x="16209" y="17978"/>
                  </a:cubicBezTo>
                  <a:lnTo>
                    <a:pt x="17065" y="13926"/>
                  </a:lnTo>
                  <a:cubicBezTo>
                    <a:pt x="10502" y="12499"/>
                    <a:pt x="5023" y="6621"/>
                    <a:pt x="4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3312775" y="1691825"/>
              <a:ext cx="764750" cy="1342600"/>
            </a:xfrm>
            <a:custGeom>
              <a:avLst/>
              <a:gdLst/>
              <a:ahLst/>
              <a:cxnLst/>
              <a:rect l="l" t="t" r="r" b="b"/>
              <a:pathLst>
                <a:path w="30590" h="53704" extrusionOk="0">
                  <a:moveTo>
                    <a:pt x="15980" y="1"/>
                  </a:moveTo>
                  <a:lnTo>
                    <a:pt x="11928" y="5194"/>
                  </a:lnTo>
                  <a:cubicBezTo>
                    <a:pt x="15010" y="7648"/>
                    <a:pt x="19290" y="11986"/>
                    <a:pt x="21630" y="18663"/>
                  </a:cubicBezTo>
                  <a:cubicBezTo>
                    <a:pt x="23741" y="24712"/>
                    <a:pt x="23399" y="31789"/>
                    <a:pt x="20659" y="37153"/>
                  </a:cubicBezTo>
                  <a:cubicBezTo>
                    <a:pt x="19233" y="40007"/>
                    <a:pt x="16436" y="43716"/>
                    <a:pt x="11243" y="45314"/>
                  </a:cubicBezTo>
                  <a:cubicBezTo>
                    <a:pt x="9474" y="45885"/>
                    <a:pt x="7533" y="46113"/>
                    <a:pt x="5479" y="46399"/>
                  </a:cubicBezTo>
                  <a:cubicBezTo>
                    <a:pt x="3710" y="46627"/>
                    <a:pt x="1883" y="46855"/>
                    <a:pt x="0" y="47255"/>
                  </a:cubicBezTo>
                  <a:lnTo>
                    <a:pt x="1541" y="53704"/>
                  </a:lnTo>
                  <a:cubicBezTo>
                    <a:pt x="3025" y="53304"/>
                    <a:pt x="4623" y="53133"/>
                    <a:pt x="6278" y="52905"/>
                  </a:cubicBezTo>
                  <a:cubicBezTo>
                    <a:pt x="8504" y="52676"/>
                    <a:pt x="10843" y="52391"/>
                    <a:pt x="13240" y="51649"/>
                  </a:cubicBezTo>
                  <a:cubicBezTo>
                    <a:pt x="19061" y="49823"/>
                    <a:pt x="23684" y="45828"/>
                    <a:pt x="26595" y="40121"/>
                  </a:cubicBezTo>
                  <a:cubicBezTo>
                    <a:pt x="30076" y="33101"/>
                    <a:pt x="30590" y="24256"/>
                    <a:pt x="27850" y="16494"/>
                  </a:cubicBezTo>
                  <a:cubicBezTo>
                    <a:pt x="24940" y="8276"/>
                    <a:pt x="19803" y="2968"/>
                    <a:pt x="159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2124275" y="1409750"/>
              <a:ext cx="1637950" cy="1673200"/>
            </a:xfrm>
            <a:custGeom>
              <a:avLst/>
              <a:gdLst/>
              <a:ahLst/>
              <a:cxnLst/>
              <a:rect l="l" t="t" r="r" b="b"/>
              <a:pathLst>
                <a:path w="65518" h="66928" extrusionOk="0">
                  <a:moveTo>
                    <a:pt x="33193" y="0"/>
                  </a:moveTo>
                  <a:cubicBezTo>
                    <a:pt x="32413" y="0"/>
                    <a:pt x="31677" y="16"/>
                    <a:pt x="30990" y="41"/>
                  </a:cubicBezTo>
                  <a:cubicBezTo>
                    <a:pt x="29734" y="212"/>
                    <a:pt x="27166" y="669"/>
                    <a:pt x="24712" y="2666"/>
                  </a:cubicBezTo>
                  <a:cubicBezTo>
                    <a:pt x="23456" y="3693"/>
                    <a:pt x="22600" y="4835"/>
                    <a:pt x="22087" y="5634"/>
                  </a:cubicBezTo>
                  <a:cubicBezTo>
                    <a:pt x="16152" y="15450"/>
                    <a:pt x="11186" y="26579"/>
                    <a:pt x="4281" y="35082"/>
                  </a:cubicBezTo>
                  <a:cubicBezTo>
                    <a:pt x="3082" y="36851"/>
                    <a:pt x="1427" y="39762"/>
                    <a:pt x="571" y="43643"/>
                  </a:cubicBezTo>
                  <a:cubicBezTo>
                    <a:pt x="58" y="46097"/>
                    <a:pt x="1" y="48265"/>
                    <a:pt x="58" y="49977"/>
                  </a:cubicBezTo>
                  <a:cubicBezTo>
                    <a:pt x="1028" y="52317"/>
                    <a:pt x="2968" y="56312"/>
                    <a:pt x="6906" y="59907"/>
                  </a:cubicBezTo>
                  <a:cubicBezTo>
                    <a:pt x="12670" y="65158"/>
                    <a:pt x="19062" y="66471"/>
                    <a:pt x="21630" y="66870"/>
                  </a:cubicBezTo>
                  <a:lnTo>
                    <a:pt x="47882" y="66927"/>
                  </a:lnTo>
                  <a:cubicBezTo>
                    <a:pt x="47924" y="66927"/>
                    <a:pt x="47966" y="66928"/>
                    <a:pt x="48008" y="66928"/>
                  </a:cubicBezTo>
                  <a:cubicBezTo>
                    <a:pt x="54062" y="66928"/>
                    <a:pt x="59307" y="62835"/>
                    <a:pt x="60837" y="56997"/>
                  </a:cubicBezTo>
                  <a:cubicBezTo>
                    <a:pt x="62321" y="51461"/>
                    <a:pt x="63634" y="45126"/>
                    <a:pt x="64433" y="38164"/>
                  </a:cubicBezTo>
                  <a:cubicBezTo>
                    <a:pt x="65460" y="29489"/>
                    <a:pt x="65517" y="21671"/>
                    <a:pt x="65118" y="14993"/>
                  </a:cubicBezTo>
                  <a:cubicBezTo>
                    <a:pt x="64889" y="11113"/>
                    <a:pt x="62550" y="7688"/>
                    <a:pt x="59068" y="5976"/>
                  </a:cubicBezTo>
                  <a:cubicBezTo>
                    <a:pt x="56443" y="4721"/>
                    <a:pt x="53475" y="3465"/>
                    <a:pt x="50108" y="2495"/>
                  </a:cubicBezTo>
                  <a:cubicBezTo>
                    <a:pt x="43550" y="503"/>
                    <a:pt x="37653" y="0"/>
                    <a:pt x="33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2694975" y="1455825"/>
              <a:ext cx="640650" cy="679750"/>
            </a:xfrm>
            <a:custGeom>
              <a:avLst/>
              <a:gdLst/>
              <a:ahLst/>
              <a:cxnLst/>
              <a:rect l="l" t="t" r="r" b="b"/>
              <a:pathLst>
                <a:path w="25626" h="27190" extrusionOk="0">
                  <a:moveTo>
                    <a:pt x="9802" y="1"/>
                  </a:moveTo>
                  <a:cubicBezTo>
                    <a:pt x="8716" y="1"/>
                    <a:pt x="7579" y="170"/>
                    <a:pt x="6393" y="538"/>
                  </a:cubicBezTo>
                  <a:cubicBezTo>
                    <a:pt x="2512" y="1736"/>
                    <a:pt x="514" y="4590"/>
                    <a:pt x="1" y="5446"/>
                  </a:cubicBezTo>
                  <a:cubicBezTo>
                    <a:pt x="7819" y="12694"/>
                    <a:pt x="15581" y="19942"/>
                    <a:pt x="23399" y="27190"/>
                  </a:cubicBezTo>
                  <a:cubicBezTo>
                    <a:pt x="24027" y="25078"/>
                    <a:pt x="25625" y="18743"/>
                    <a:pt x="22886" y="11609"/>
                  </a:cubicBezTo>
                  <a:cubicBezTo>
                    <a:pt x="20694" y="5764"/>
                    <a:pt x="16131" y="1"/>
                    <a:pt x="9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2703550" y="1445775"/>
              <a:ext cx="632075" cy="683025"/>
            </a:xfrm>
            <a:custGeom>
              <a:avLst/>
              <a:gdLst/>
              <a:ahLst/>
              <a:cxnLst/>
              <a:rect l="l" t="t" r="r" b="b"/>
              <a:pathLst>
                <a:path w="25283" h="27321" extrusionOk="0">
                  <a:moveTo>
                    <a:pt x="9354" y="1"/>
                  </a:moveTo>
                  <a:cubicBezTo>
                    <a:pt x="8914" y="1"/>
                    <a:pt x="8459" y="27"/>
                    <a:pt x="7990" y="84"/>
                  </a:cubicBezTo>
                  <a:cubicBezTo>
                    <a:pt x="3481" y="597"/>
                    <a:pt x="856" y="3565"/>
                    <a:pt x="114" y="4478"/>
                  </a:cubicBezTo>
                  <a:cubicBezTo>
                    <a:pt x="0" y="4649"/>
                    <a:pt x="0" y="4935"/>
                    <a:pt x="228" y="5049"/>
                  </a:cubicBezTo>
                  <a:cubicBezTo>
                    <a:pt x="300" y="5121"/>
                    <a:pt x="382" y="5152"/>
                    <a:pt x="465" y="5152"/>
                  </a:cubicBezTo>
                  <a:cubicBezTo>
                    <a:pt x="581" y="5152"/>
                    <a:pt x="700" y="5091"/>
                    <a:pt x="799" y="4992"/>
                  </a:cubicBezTo>
                  <a:cubicBezTo>
                    <a:pt x="1427" y="4136"/>
                    <a:pt x="3881" y="1396"/>
                    <a:pt x="8047" y="883"/>
                  </a:cubicBezTo>
                  <a:cubicBezTo>
                    <a:pt x="8452" y="838"/>
                    <a:pt x="8846" y="817"/>
                    <a:pt x="9227" y="817"/>
                  </a:cubicBezTo>
                  <a:cubicBezTo>
                    <a:pt x="12720" y="817"/>
                    <a:pt x="15202" y="2543"/>
                    <a:pt x="15923" y="3109"/>
                  </a:cubicBezTo>
                  <a:cubicBezTo>
                    <a:pt x="18091" y="5049"/>
                    <a:pt x="21059" y="8416"/>
                    <a:pt x="22600" y="13438"/>
                  </a:cubicBezTo>
                  <a:cubicBezTo>
                    <a:pt x="24426" y="19088"/>
                    <a:pt x="23399" y="24681"/>
                    <a:pt x="22885" y="26793"/>
                  </a:cubicBezTo>
                  <a:cubicBezTo>
                    <a:pt x="22828" y="27021"/>
                    <a:pt x="22942" y="27249"/>
                    <a:pt x="23171" y="27306"/>
                  </a:cubicBezTo>
                  <a:cubicBezTo>
                    <a:pt x="23210" y="27316"/>
                    <a:pt x="23249" y="27321"/>
                    <a:pt x="23287" y="27321"/>
                  </a:cubicBezTo>
                  <a:cubicBezTo>
                    <a:pt x="23472" y="27321"/>
                    <a:pt x="23637" y="27210"/>
                    <a:pt x="23684" y="27021"/>
                  </a:cubicBezTo>
                  <a:cubicBezTo>
                    <a:pt x="24198" y="24795"/>
                    <a:pt x="25282" y="19088"/>
                    <a:pt x="23399" y="13210"/>
                  </a:cubicBezTo>
                  <a:cubicBezTo>
                    <a:pt x="21744" y="8017"/>
                    <a:pt x="18719" y="4535"/>
                    <a:pt x="16436" y="2481"/>
                  </a:cubicBezTo>
                  <a:cubicBezTo>
                    <a:pt x="15422" y="1669"/>
                    <a:pt x="12874" y="1"/>
                    <a:pt x="93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2515200" y="1206750"/>
              <a:ext cx="703425" cy="827525"/>
            </a:xfrm>
            <a:custGeom>
              <a:avLst/>
              <a:gdLst/>
              <a:ahLst/>
              <a:cxnLst/>
              <a:rect l="l" t="t" r="r" b="b"/>
              <a:pathLst>
                <a:path w="28137" h="33101" extrusionOk="0">
                  <a:moveTo>
                    <a:pt x="24370" y="0"/>
                  </a:moveTo>
                  <a:lnTo>
                    <a:pt x="5594" y="114"/>
                  </a:lnTo>
                  <a:lnTo>
                    <a:pt x="3026" y="171"/>
                  </a:lnTo>
                  <a:cubicBezTo>
                    <a:pt x="1542" y="171"/>
                    <a:pt x="400" y="1313"/>
                    <a:pt x="343" y="2796"/>
                  </a:cubicBezTo>
                  <a:lnTo>
                    <a:pt x="343" y="4680"/>
                  </a:lnTo>
                  <a:lnTo>
                    <a:pt x="58" y="27108"/>
                  </a:lnTo>
                  <a:lnTo>
                    <a:pt x="1" y="30418"/>
                  </a:lnTo>
                  <a:cubicBezTo>
                    <a:pt x="1" y="31902"/>
                    <a:pt x="1199" y="33101"/>
                    <a:pt x="2683" y="33101"/>
                  </a:cubicBezTo>
                  <a:lnTo>
                    <a:pt x="5308" y="33044"/>
                  </a:lnTo>
                  <a:lnTo>
                    <a:pt x="23742" y="32758"/>
                  </a:lnTo>
                  <a:lnTo>
                    <a:pt x="27908" y="32701"/>
                  </a:lnTo>
                  <a:lnTo>
                    <a:pt x="27908" y="29619"/>
                  </a:lnTo>
                  <a:lnTo>
                    <a:pt x="28136" y="4623"/>
                  </a:lnTo>
                  <a:lnTo>
                    <a:pt x="281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2422475" y="1686125"/>
              <a:ext cx="289650" cy="349575"/>
            </a:xfrm>
            <a:custGeom>
              <a:avLst/>
              <a:gdLst/>
              <a:ahLst/>
              <a:cxnLst/>
              <a:rect l="l" t="t" r="r" b="b"/>
              <a:pathLst>
                <a:path w="11586" h="13983" fill="none" extrusionOk="0">
                  <a:moveTo>
                    <a:pt x="1598" y="2055"/>
                  </a:moveTo>
                  <a:cubicBezTo>
                    <a:pt x="2112" y="1142"/>
                    <a:pt x="3025" y="400"/>
                    <a:pt x="4052" y="172"/>
                  </a:cubicBezTo>
                  <a:cubicBezTo>
                    <a:pt x="5137" y="1"/>
                    <a:pt x="6335" y="457"/>
                    <a:pt x="6792" y="1370"/>
                  </a:cubicBezTo>
                  <a:cubicBezTo>
                    <a:pt x="7248" y="2283"/>
                    <a:pt x="7134" y="3482"/>
                    <a:pt x="7819" y="4167"/>
                  </a:cubicBezTo>
                  <a:cubicBezTo>
                    <a:pt x="8675" y="5023"/>
                    <a:pt x="10216" y="4623"/>
                    <a:pt x="11072" y="5479"/>
                  </a:cubicBezTo>
                  <a:cubicBezTo>
                    <a:pt x="11586" y="5993"/>
                    <a:pt x="11586" y="6849"/>
                    <a:pt x="11528" y="7591"/>
                  </a:cubicBezTo>
                  <a:cubicBezTo>
                    <a:pt x="11186" y="9931"/>
                    <a:pt x="9588" y="12156"/>
                    <a:pt x="7419" y="13184"/>
                  </a:cubicBezTo>
                  <a:cubicBezTo>
                    <a:pt x="6392" y="13697"/>
                    <a:pt x="5137" y="13983"/>
                    <a:pt x="3995" y="13697"/>
                  </a:cubicBezTo>
                  <a:cubicBezTo>
                    <a:pt x="2226" y="13241"/>
                    <a:pt x="913" y="11586"/>
                    <a:pt x="457" y="9759"/>
                  </a:cubicBezTo>
                  <a:cubicBezTo>
                    <a:pt x="0" y="7990"/>
                    <a:pt x="172" y="6107"/>
                    <a:pt x="343" y="4281"/>
                  </a:cubicBezTo>
                  <a:cubicBezTo>
                    <a:pt x="400" y="3710"/>
                    <a:pt x="571" y="2968"/>
                    <a:pt x="1142" y="2911"/>
                  </a:cubicBezTo>
                </a:path>
              </a:pathLst>
            </a:custGeom>
            <a:noFill/>
            <a:ln w="8550" cap="flat" cmpd="sng">
              <a:solidFill>
                <a:srgbClr val="FFCF06"/>
              </a:solidFill>
              <a:prstDash val="solid"/>
              <a:miter lim="570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2523775" y="1209600"/>
              <a:ext cx="132700" cy="114150"/>
            </a:xfrm>
            <a:custGeom>
              <a:avLst/>
              <a:gdLst/>
              <a:ahLst/>
              <a:cxnLst/>
              <a:rect l="l" t="t" r="r" b="b"/>
              <a:pathLst>
                <a:path w="5308" h="4566" extrusionOk="0">
                  <a:moveTo>
                    <a:pt x="5308" y="0"/>
                  </a:moveTo>
                  <a:lnTo>
                    <a:pt x="2683" y="57"/>
                  </a:lnTo>
                  <a:cubicBezTo>
                    <a:pt x="1256" y="57"/>
                    <a:pt x="57" y="1199"/>
                    <a:pt x="57" y="2682"/>
                  </a:cubicBezTo>
                  <a:lnTo>
                    <a:pt x="0" y="4566"/>
                  </a:lnTo>
                  <a:lnTo>
                    <a:pt x="53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3124425" y="1206750"/>
              <a:ext cx="94200" cy="115575"/>
            </a:xfrm>
            <a:custGeom>
              <a:avLst/>
              <a:gdLst/>
              <a:ahLst/>
              <a:cxnLst/>
              <a:rect l="l" t="t" r="r" b="b"/>
              <a:pathLst>
                <a:path w="3768" h="4623" extrusionOk="0">
                  <a:moveTo>
                    <a:pt x="1" y="0"/>
                  </a:moveTo>
                  <a:lnTo>
                    <a:pt x="3767" y="4623"/>
                  </a:lnTo>
                  <a:lnTo>
                    <a:pt x="37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2515200" y="1884450"/>
              <a:ext cx="132725" cy="149825"/>
            </a:xfrm>
            <a:custGeom>
              <a:avLst/>
              <a:gdLst/>
              <a:ahLst/>
              <a:cxnLst/>
              <a:rect l="l" t="t" r="r" b="b"/>
              <a:pathLst>
                <a:path w="5309" h="5993" extrusionOk="0">
                  <a:moveTo>
                    <a:pt x="58" y="0"/>
                  </a:moveTo>
                  <a:lnTo>
                    <a:pt x="1" y="3310"/>
                  </a:lnTo>
                  <a:cubicBezTo>
                    <a:pt x="1" y="4794"/>
                    <a:pt x="1199" y="5993"/>
                    <a:pt x="2683" y="5993"/>
                  </a:cubicBezTo>
                  <a:lnTo>
                    <a:pt x="5308" y="5936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C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3110175" y="1947225"/>
              <a:ext cx="102750" cy="78500"/>
            </a:xfrm>
            <a:custGeom>
              <a:avLst/>
              <a:gdLst/>
              <a:ahLst/>
              <a:cxnLst/>
              <a:rect l="l" t="t" r="r" b="b"/>
              <a:pathLst>
                <a:path w="4110" h="3140" extrusionOk="0">
                  <a:moveTo>
                    <a:pt x="4109" y="0"/>
                  </a:moveTo>
                  <a:lnTo>
                    <a:pt x="0" y="3139"/>
                  </a:lnTo>
                  <a:lnTo>
                    <a:pt x="0" y="3139"/>
                  </a:lnTo>
                  <a:lnTo>
                    <a:pt x="4109" y="3082"/>
                  </a:lnTo>
                  <a:lnTo>
                    <a:pt x="4109" y="0"/>
                  </a:lnTo>
                  <a:close/>
                </a:path>
              </a:pathLst>
            </a:custGeom>
            <a:solidFill>
              <a:srgbClr val="FFC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3164375" y="1343700"/>
              <a:ext cx="11450" cy="657750"/>
            </a:xfrm>
            <a:custGeom>
              <a:avLst/>
              <a:gdLst/>
              <a:ahLst/>
              <a:cxnLst/>
              <a:rect l="l" t="t" r="r" b="b"/>
              <a:pathLst>
                <a:path w="458" h="26310" fill="none" extrusionOk="0">
                  <a:moveTo>
                    <a:pt x="457" y="1"/>
                  </a:moveTo>
                  <a:lnTo>
                    <a:pt x="1" y="26310"/>
                  </a:lnTo>
                </a:path>
              </a:pathLst>
            </a:custGeom>
            <a:solidFill>
              <a:schemeClr val="dk1"/>
            </a:solidFill>
            <a:ln w="14275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3175800" y="1233850"/>
              <a:ext cx="1450" cy="62800"/>
            </a:xfrm>
            <a:custGeom>
              <a:avLst/>
              <a:gdLst/>
              <a:ahLst/>
              <a:cxnLst/>
              <a:rect l="l" t="t" r="r" b="b"/>
              <a:pathLst>
                <a:path w="58" h="2512" fill="none" extrusionOk="0">
                  <a:moveTo>
                    <a:pt x="57" y="0"/>
                  </a:moveTo>
                  <a:lnTo>
                    <a:pt x="0" y="2511"/>
                  </a:lnTo>
                </a:path>
              </a:pathLst>
            </a:custGeom>
            <a:solidFill>
              <a:schemeClr val="dk1"/>
            </a:solidFill>
            <a:ln w="14275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2693550" y="1336575"/>
              <a:ext cx="348150" cy="49950"/>
            </a:xfrm>
            <a:custGeom>
              <a:avLst/>
              <a:gdLst/>
              <a:ahLst/>
              <a:cxnLst/>
              <a:rect l="l" t="t" r="r" b="b"/>
              <a:pathLst>
                <a:path w="13926" h="1998" extrusionOk="0">
                  <a:moveTo>
                    <a:pt x="1" y="0"/>
                  </a:moveTo>
                  <a:lnTo>
                    <a:pt x="1" y="1998"/>
                  </a:lnTo>
                  <a:lnTo>
                    <a:pt x="13926" y="1998"/>
                  </a:lnTo>
                  <a:lnTo>
                    <a:pt x="139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2787725" y="1502075"/>
              <a:ext cx="906000" cy="881750"/>
            </a:xfrm>
            <a:custGeom>
              <a:avLst/>
              <a:gdLst/>
              <a:ahLst/>
              <a:cxnLst/>
              <a:rect l="l" t="t" r="r" b="b"/>
              <a:pathLst>
                <a:path w="36240" h="35270" extrusionOk="0">
                  <a:moveTo>
                    <a:pt x="11928" y="7876"/>
                  </a:moveTo>
                  <a:lnTo>
                    <a:pt x="23114" y="11072"/>
                  </a:lnTo>
                  <a:lnTo>
                    <a:pt x="9645" y="20945"/>
                  </a:lnTo>
                  <a:lnTo>
                    <a:pt x="11928" y="7876"/>
                  </a:lnTo>
                  <a:close/>
                  <a:moveTo>
                    <a:pt x="6050" y="0"/>
                  </a:moveTo>
                  <a:lnTo>
                    <a:pt x="0" y="35270"/>
                  </a:lnTo>
                  <a:lnTo>
                    <a:pt x="36240" y="8561"/>
                  </a:lnTo>
                  <a:lnTo>
                    <a:pt x="60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2970350" y="1573400"/>
              <a:ext cx="603525" cy="158400"/>
            </a:xfrm>
            <a:custGeom>
              <a:avLst/>
              <a:gdLst/>
              <a:ahLst/>
              <a:cxnLst/>
              <a:rect l="l" t="t" r="r" b="b"/>
              <a:pathLst>
                <a:path w="24141" h="6336" fill="none" extrusionOk="0">
                  <a:moveTo>
                    <a:pt x="24141" y="6336"/>
                  </a:moveTo>
                  <a:lnTo>
                    <a:pt x="0" y="1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3531050" y="1700400"/>
              <a:ext cx="4300" cy="15700"/>
            </a:xfrm>
            <a:custGeom>
              <a:avLst/>
              <a:gdLst/>
              <a:ahLst/>
              <a:cxnLst/>
              <a:rect l="l" t="t" r="r" b="b"/>
              <a:pathLst>
                <a:path w="172" h="628" fill="none" extrusionOk="0">
                  <a:moveTo>
                    <a:pt x="1" y="628"/>
                  </a:moveTo>
                  <a:lnTo>
                    <a:pt x="172" y="0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3488250" y="1686125"/>
              <a:ext cx="5725" cy="21425"/>
            </a:xfrm>
            <a:custGeom>
              <a:avLst/>
              <a:gdLst/>
              <a:ahLst/>
              <a:cxnLst/>
              <a:rect l="l" t="t" r="r" b="b"/>
              <a:pathLst>
                <a:path w="229" h="857" fill="none" extrusionOk="0">
                  <a:moveTo>
                    <a:pt x="1" y="857"/>
                  </a:moveTo>
                  <a:lnTo>
                    <a:pt x="229" y="1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3452575" y="1676150"/>
              <a:ext cx="5750" cy="22850"/>
            </a:xfrm>
            <a:custGeom>
              <a:avLst/>
              <a:gdLst/>
              <a:ahLst/>
              <a:cxnLst/>
              <a:rect l="l" t="t" r="r" b="b"/>
              <a:pathLst>
                <a:path w="230" h="914" fill="none" extrusionOk="0">
                  <a:moveTo>
                    <a:pt x="1" y="913"/>
                  </a:moveTo>
                  <a:lnTo>
                    <a:pt x="229" y="0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3411200" y="1661875"/>
              <a:ext cx="5750" cy="21425"/>
            </a:xfrm>
            <a:custGeom>
              <a:avLst/>
              <a:gdLst/>
              <a:ahLst/>
              <a:cxnLst/>
              <a:rect l="l" t="t" r="r" b="b"/>
              <a:pathLst>
                <a:path w="230" h="857" fill="none" extrusionOk="0">
                  <a:moveTo>
                    <a:pt x="1" y="856"/>
                  </a:moveTo>
                  <a:lnTo>
                    <a:pt x="229" y="0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3381250" y="1653300"/>
              <a:ext cx="5725" cy="21425"/>
            </a:xfrm>
            <a:custGeom>
              <a:avLst/>
              <a:gdLst/>
              <a:ahLst/>
              <a:cxnLst/>
              <a:rect l="l" t="t" r="r" b="b"/>
              <a:pathLst>
                <a:path w="229" h="857" fill="none" extrusionOk="0">
                  <a:moveTo>
                    <a:pt x="0" y="857"/>
                  </a:moveTo>
                  <a:lnTo>
                    <a:pt x="229" y="1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3339875" y="1637625"/>
              <a:ext cx="5725" cy="21425"/>
            </a:xfrm>
            <a:custGeom>
              <a:avLst/>
              <a:gdLst/>
              <a:ahLst/>
              <a:cxnLst/>
              <a:rect l="l" t="t" r="r" b="b"/>
              <a:pathLst>
                <a:path w="229" h="857" fill="none" extrusionOk="0">
                  <a:moveTo>
                    <a:pt x="0" y="856"/>
                  </a:moveTo>
                  <a:lnTo>
                    <a:pt x="229" y="0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3295650" y="1631900"/>
              <a:ext cx="5725" cy="21425"/>
            </a:xfrm>
            <a:custGeom>
              <a:avLst/>
              <a:gdLst/>
              <a:ahLst/>
              <a:cxnLst/>
              <a:rect l="l" t="t" r="r" b="b"/>
              <a:pathLst>
                <a:path w="229" h="857" fill="none" extrusionOk="0">
                  <a:moveTo>
                    <a:pt x="0" y="857"/>
                  </a:moveTo>
                  <a:lnTo>
                    <a:pt x="229" y="1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3254275" y="1616225"/>
              <a:ext cx="5725" cy="22850"/>
            </a:xfrm>
            <a:custGeom>
              <a:avLst/>
              <a:gdLst/>
              <a:ahLst/>
              <a:cxnLst/>
              <a:rect l="l" t="t" r="r" b="b"/>
              <a:pathLst>
                <a:path w="229" h="914" fill="none" extrusionOk="0">
                  <a:moveTo>
                    <a:pt x="0" y="913"/>
                  </a:moveTo>
                  <a:lnTo>
                    <a:pt x="228" y="0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3210050" y="1610500"/>
              <a:ext cx="5725" cy="21425"/>
            </a:xfrm>
            <a:custGeom>
              <a:avLst/>
              <a:gdLst/>
              <a:ahLst/>
              <a:cxnLst/>
              <a:rect l="l" t="t" r="r" b="b"/>
              <a:pathLst>
                <a:path w="229" h="857" fill="none" extrusionOk="0">
                  <a:moveTo>
                    <a:pt x="0" y="857"/>
                  </a:moveTo>
                  <a:lnTo>
                    <a:pt x="228" y="1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3168650" y="1594825"/>
              <a:ext cx="5750" cy="22850"/>
            </a:xfrm>
            <a:custGeom>
              <a:avLst/>
              <a:gdLst/>
              <a:ahLst/>
              <a:cxnLst/>
              <a:rect l="l" t="t" r="r" b="b"/>
              <a:pathLst>
                <a:path w="230" h="914" fill="none" extrusionOk="0">
                  <a:moveTo>
                    <a:pt x="1" y="913"/>
                  </a:moveTo>
                  <a:lnTo>
                    <a:pt x="229" y="0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3125850" y="1584825"/>
              <a:ext cx="4325" cy="21425"/>
            </a:xfrm>
            <a:custGeom>
              <a:avLst/>
              <a:gdLst/>
              <a:ahLst/>
              <a:cxnLst/>
              <a:rect l="l" t="t" r="r" b="b"/>
              <a:pathLst>
                <a:path w="173" h="857" fill="none" extrusionOk="0">
                  <a:moveTo>
                    <a:pt x="1" y="857"/>
                  </a:moveTo>
                  <a:lnTo>
                    <a:pt x="172" y="1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3083050" y="1569125"/>
              <a:ext cx="5750" cy="22850"/>
            </a:xfrm>
            <a:custGeom>
              <a:avLst/>
              <a:gdLst/>
              <a:ahLst/>
              <a:cxnLst/>
              <a:rect l="l" t="t" r="r" b="b"/>
              <a:pathLst>
                <a:path w="230" h="914" fill="none" extrusionOk="0">
                  <a:moveTo>
                    <a:pt x="1" y="914"/>
                  </a:moveTo>
                  <a:lnTo>
                    <a:pt x="229" y="1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3044525" y="1563425"/>
              <a:ext cx="4325" cy="22850"/>
            </a:xfrm>
            <a:custGeom>
              <a:avLst/>
              <a:gdLst/>
              <a:ahLst/>
              <a:cxnLst/>
              <a:rect l="l" t="t" r="r" b="b"/>
              <a:pathLst>
                <a:path w="173" h="914" fill="none" extrusionOk="0">
                  <a:moveTo>
                    <a:pt x="1" y="914"/>
                  </a:moveTo>
                  <a:lnTo>
                    <a:pt x="172" y="1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3003150" y="1549150"/>
              <a:ext cx="5750" cy="21425"/>
            </a:xfrm>
            <a:custGeom>
              <a:avLst/>
              <a:gdLst/>
              <a:ahLst/>
              <a:cxnLst/>
              <a:rect l="l" t="t" r="r" b="b"/>
              <a:pathLst>
                <a:path w="230" h="857" fill="none" extrusionOk="0">
                  <a:moveTo>
                    <a:pt x="1" y="857"/>
                  </a:moveTo>
                  <a:lnTo>
                    <a:pt x="229" y="1"/>
                  </a:ln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2926125" y="1823100"/>
              <a:ext cx="567850" cy="422325"/>
            </a:xfrm>
            <a:custGeom>
              <a:avLst/>
              <a:gdLst/>
              <a:ahLst/>
              <a:cxnLst/>
              <a:rect l="l" t="t" r="r" b="b"/>
              <a:pathLst>
                <a:path w="22714" h="16893" fill="none" extrusionOk="0">
                  <a:moveTo>
                    <a:pt x="22714" y="0"/>
                  </a:moveTo>
                  <a:lnTo>
                    <a:pt x="0" y="16893"/>
                  </a:lnTo>
                </a:path>
              </a:pathLst>
            </a:custGeom>
            <a:noFill/>
            <a:ln w="85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2665025" y="2325300"/>
              <a:ext cx="222600" cy="756200"/>
            </a:xfrm>
            <a:custGeom>
              <a:avLst/>
              <a:gdLst/>
              <a:ahLst/>
              <a:cxnLst/>
              <a:rect l="l" t="t" r="r" b="b"/>
              <a:pathLst>
                <a:path w="8904" h="30248" fill="none" extrusionOk="0">
                  <a:moveTo>
                    <a:pt x="8903" y="1"/>
                  </a:moveTo>
                  <a:lnTo>
                    <a:pt x="6506" y="15581"/>
                  </a:lnTo>
                  <a:lnTo>
                    <a:pt x="0" y="30248"/>
                  </a:lnTo>
                </a:path>
              </a:pathLst>
            </a:custGeom>
            <a:solidFill>
              <a:schemeClr val="dk1"/>
            </a:solidFill>
            <a:ln w="14275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2376825" y="1516850"/>
              <a:ext cx="903150" cy="988250"/>
            </a:xfrm>
            <a:custGeom>
              <a:avLst/>
              <a:gdLst/>
              <a:ahLst/>
              <a:cxnLst/>
              <a:rect l="l" t="t" r="r" b="b"/>
              <a:pathLst>
                <a:path w="36126" h="39530" extrusionOk="0">
                  <a:moveTo>
                    <a:pt x="5269" y="1"/>
                  </a:moveTo>
                  <a:cubicBezTo>
                    <a:pt x="3541" y="1"/>
                    <a:pt x="2097" y="1341"/>
                    <a:pt x="1940" y="3062"/>
                  </a:cubicBezTo>
                  <a:lnTo>
                    <a:pt x="0" y="22466"/>
                  </a:lnTo>
                  <a:lnTo>
                    <a:pt x="34185" y="39530"/>
                  </a:lnTo>
                  <a:lnTo>
                    <a:pt x="36125" y="24749"/>
                  </a:lnTo>
                  <a:cubicBezTo>
                    <a:pt x="34984" y="21381"/>
                    <a:pt x="32131" y="14704"/>
                    <a:pt x="25625" y="8997"/>
                  </a:cubicBezTo>
                  <a:cubicBezTo>
                    <a:pt x="18491" y="2662"/>
                    <a:pt x="10615" y="665"/>
                    <a:pt x="5764" y="37"/>
                  </a:cubicBezTo>
                  <a:cubicBezTo>
                    <a:pt x="5597" y="13"/>
                    <a:pt x="5432" y="1"/>
                    <a:pt x="52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2185625" y="2059925"/>
              <a:ext cx="861800" cy="663750"/>
            </a:xfrm>
            <a:custGeom>
              <a:avLst/>
              <a:gdLst/>
              <a:ahLst/>
              <a:cxnLst/>
              <a:rect l="l" t="t" r="r" b="b"/>
              <a:pathLst>
                <a:path w="34472" h="26550" extrusionOk="0">
                  <a:moveTo>
                    <a:pt x="8732" y="1"/>
                  </a:moveTo>
                  <a:cubicBezTo>
                    <a:pt x="8390" y="1"/>
                    <a:pt x="4110" y="1"/>
                    <a:pt x="1599" y="3596"/>
                  </a:cubicBezTo>
                  <a:cubicBezTo>
                    <a:pt x="58" y="5822"/>
                    <a:pt x="1" y="8219"/>
                    <a:pt x="286" y="9874"/>
                  </a:cubicBezTo>
                  <a:cubicBezTo>
                    <a:pt x="457" y="11130"/>
                    <a:pt x="857" y="11986"/>
                    <a:pt x="914" y="12043"/>
                  </a:cubicBezTo>
                  <a:lnTo>
                    <a:pt x="22829" y="25112"/>
                  </a:lnTo>
                  <a:lnTo>
                    <a:pt x="23342" y="25397"/>
                  </a:lnTo>
                  <a:cubicBezTo>
                    <a:pt x="24027" y="25854"/>
                    <a:pt x="24826" y="26082"/>
                    <a:pt x="25682" y="26196"/>
                  </a:cubicBezTo>
                  <a:cubicBezTo>
                    <a:pt x="27109" y="26310"/>
                    <a:pt x="28536" y="26424"/>
                    <a:pt x="29962" y="26538"/>
                  </a:cubicBezTo>
                  <a:cubicBezTo>
                    <a:pt x="30049" y="26546"/>
                    <a:pt x="30136" y="26549"/>
                    <a:pt x="30222" y="26549"/>
                  </a:cubicBezTo>
                  <a:cubicBezTo>
                    <a:pt x="31495" y="26549"/>
                    <a:pt x="32674" y="25770"/>
                    <a:pt x="33101" y="24541"/>
                  </a:cubicBezTo>
                  <a:cubicBezTo>
                    <a:pt x="33501" y="23457"/>
                    <a:pt x="33843" y="22087"/>
                    <a:pt x="34072" y="20546"/>
                  </a:cubicBezTo>
                  <a:cubicBezTo>
                    <a:pt x="34471" y="17578"/>
                    <a:pt x="34014" y="15067"/>
                    <a:pt x="33672" y="13584"/>
                  </a:cubicBezTo>
                  <a:cubicBezTo>
                    <a:pt x="25340" y="9018"/>
                    <a:pt x="17065" y="4509"/>
                    <a:pt x="87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2556925" y="1769675"/>
              <a:ext cx="373500" cy="367700"/>
            </a:xfrm>
            <a:custGeom>
              <a:avLst/>
              <a:gdLst/>
              <a:ahLst/>
              <a:cxnLst/>
              <a:rect l="l" t="t" r="r" b="b"/>
              <a:pathLst>
                <a:path w="14940" h="14708" extrusionOk="0">
                  <a:moveTo>
                    <a:pt x="9622" y="1"/>
                  </a:moveTo>
                  <a:cubicBezTo>
                    <a:pt x="9394" y="1"/>
                    <a:pt x="9157" y="79"/>
                    <a:pt x="8947" y="254"/>
                  </a:cubicBezTo>
                  <a:lnTo>
                    <a:pt x="6436" y="2423"/>
                  </a:lnTo>
                  <a:cubicBezTo>
                    <a:pt x="6218" y="2597"/>
                    <a:pt x="5967" y="2671"/>
                    <a:pt x="5733" y="2671"/>
                  </a:cubicBezTo>
                  <a:cubicBezTo>
                    <a:pt x="5661" y="2671"/>
                    <a:pt x="5590" y="2664"/>
                    <a:pt x="5523" y="2651"/>
                  </a:cubicBezTo>
                  <a:lnTo>
                    <a:pt x="2270" y="1795"/>
                  </a:lnTo>
                  <a:cubicBezTo>
                    <a:pt x="2169" y="1768"/>
                    <a:pt x="2070" y="1755"/>
                    <a:pt x="1975" y="1755"/>
                  </a:cubicBezTo>
                  <a:cubicBezTo>
                    <a:pt x="1265" y="1755"/>
                    <a:pt x="763" y="2460"/>
                    <a:pt x="1014" y="3165"/>
                  </a:cubicBezTo>
                  <a:lnTo>
                    <a:pt x="2327" y="6246"/>
                  </a:lnTo>
                  <a:cubicBezTo>
                    <a:pt x="2441" y="6589"/>
                    <a:pt x="2441" y="6931"/>
                    <a:pt x="2270" y="7216"/>
                  </a:cubicBezTo>
                  <a:lnTo>
                    <a:pt x="443" y="10013"/>
                  </a:lnTo>
                  <a:cubicBezTo>
                    <a:pt x="1" y="10733"/>
                    <a:pt x="471" y="11613"/>
                    <a:pt x="1281" y="11613"/>
                  </a:cubicBezTo>
                  <a:cubicBezTo>
                    <a:pt x="1306" y="11613"/>
                    <a:pt x="1331" y="11613"/>
                    <a:pt x="1357" y="11611"/>
                  </a:cubicBezTo>
                  <a:lnTo>
                    <a:pt x="4724" y="11383"/>
                  </a:lnTo>
                  <a:cubicBezTo>
                    <a:pt x="4769" y="11375"/>
                    <a:pt x="4814" y="11372"/>
                    <a:pt x="4858" y="11372"/>
                  </a:cubicBezTo>
                  <a:cubicBezTo>
                    <a:pt x="5153" y="11372"/>
                    <a:pt x="5431" y="11527"/>
                    <a:pt x="5580" y="11725"/>
                  </a:cubicBezTo>
                  <a:lnTo>
                    <a:pt x="7691" y="14350"/>
                  </a:lnTo>
                  <a:cubicBezTo>
                    <a:pt x="7912" y="14593"/>
                    <a:pt x="8201" y="14708"/>
                    <a:pt x="8485" y="14708"/>
                  </a:cubicBezTo>
                  <a:cubicBezTo>
                    <a:pt x="8937" y="14708"/>
                    <a:pt x="9378" y="14419"/>
                    <a:pt x="9518" y="13894"/>
                  </a:cubicBezTo>
                  <a:lnTo>
                    <a:pt x="10317" y="10641"/>
                  </a:lnTo>
                  <a:cubicBezTo>
                    <a:pt x="10374" y="10355"/>
                    <a:pt x="10602" y="10070"/>
                    <a:pt x="10944" y="9956"/>
                  </a:cubicBezTo>
                  <a:lnTo>
                    <a:pt x="14026" y="8757"/>
                  </a:lnTo>
                  <a:cubicBezTo>
                    <a:pt x="14825" y="8415"/>
                    <a:pt x="14939" y="7331"/>
                    <a:pt x="14197" y="6874"/>
                  </a:cubicBezTo>
                  <a:lnTo>
                    <a:pt x="11344" y="5162"/>
                  </a:lnTo>
                  <a:cubicBezTo>
                    <a:pt x="11059" y="4991"/>
                    <a:pt x="10887" y="4648"/>
                    <a:pt x="10830" y="4306"/>
                  </a:cubicBezTo>
                  <a:lnTo>
                    <a:pt x="10659" y="996"/>
                  </a:lnTo>
                  <a:cubicBezTo>
                    <a:pt x="10619" y="402"/>
                    <a:pt x="10141" y="1"/>
                    <a:pt x="96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3061650" y="2135550"/>
              <a:ext cx="246850" cy="947400"/>
            </a:xfrm>
            <a:custGeom>
              <a:avLst/>
              <a:gdLst/>
              <a:ahLst/>
              <a:cxnLst/>
              <a:rect l="l" t="t" r="r" b="b"/>
              <a:pathLst>
                <a:path w="9874" h="37896" fill="none" extrusionOk="0">
                  <a:moveTo>
                    <a:pt x="8732" y="1"/>
                  </a:moveTo>
                  <a:cubicBezTo>
                    <a:pt x="8732" y="1"/>
                    <a:pt x="9874" y="22030"/>
                    <a:pt x="1" y="37895"/>
                  </a:cubicBezTo>
                </a:path>
              </a:pathLst>
            </a:custGeom>
            <a:solidFill>
              <a:schemeClr val="dk1"/>
            </a:solidFill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3228575" y="2101225"/>
              <a:ext cx="82775" cy="172750"/>
            </a:xfrm>
            <a:custGeom>
              <a:avLst/>
              <a:gdLst/>
              <a:ahLst/>
              <a:cxnLst/>
              <a:rect l="l" t="t" r="r" b="b"/>
              <a:pathLst>
                <a:path w="3311" h="6910" extrusionOk="0">
                  <a:moveTo>
                    <a:pt x="1498" y="0"/>
                  </a:moveTo>
                  <a:cubicBezTo>
                    <a:pt x="743" y="0"/>
                    <a:pt x="115" y="608"/>
                    <a:pt x="115" y="1374"/>
                  </a:cubicBezTo>
                  <a:lnTo>
                    <a:pt x="58" y="5483"/>
                  </a:lnTo>
                  <a:cubicBezTo>
                    <a:pt x="1" y="6225"/>
                    <a:pt x="629" y="6909"/>
                    <a:pt x="1428" y="6909"/>
                  </a:cubicBezTo>
                  <a:lnTo>
                    <a:pt x="1713" y="6909"/>
                  </a:lnTo>
                  <a:cubicBezTo>
                    <a:pt x="2512" y="6909"/>
                    <a:pt x="3197" y="6282"/>
                    <a:pt x="3197" y="5540"/>
                  </a:cubicBezTo>
                  <a:lnTo>
                    <a:pt x="3254" y="1431"/>
                  </a:lnTo>
                  <a:cubicBezTo>
                    <a:pt x="3311" y="632"/>
                    <a:pt x="2683" y="4"/>
                    <a:pt x="1884" y="4"/>
                  </a:cubicBezTo>
                  <a:lnTo>
                    <a:pt x="1599" y="4"/>
                  </a:lnTo>
                  <a:cubicBezTo>
                    <a:pt x="1565" y="1"/>
                    <a:pt x="1531" y="0"/>
                    <a:pt x="1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2192775" y="2306750"/>
              <a:ext cx="576425" cy="375400"/>
            </a:xfrm>
            <a:custGeom>
              <a:avLst/>
              <a:gdLst/>
              <a:ahLst/>
              <a:cxnLst/>
              <a:rect l="l" t="t" r="r" b="b"/>
              <a:pathLst>
                <a:path w="23057" h="15016" extrusionOk="0">
                  <a:moveTo>
                    <a:pt x="0" y="1"/>
                  </a:moveTo>
                  <a:cubicBezTo>
                    <a:pt x="171" y="914"/>
                    <a:pt x="400" y="1656"/>
                    <a:pt x="514" y="1998"/>
                  </a:cubicBezTo>
                  <a:cubicBezTo>
                    <a:pt x="571" y="2113"/>
                    <a:pt x="685" y="2227"/>
                    <a:pt x="799" y="2284"/>
                  </a:cubicBezTo>
                  <a:lnTo>
                    <a:pt x="21972" y="14896"/>
                  </a:lnTo>
                  <a:cubicBezTo>
                    <a:pt x="22093" y="14977"/>
                    <a:pt x="22222" y="15015"/>
                    <a:pt x="22345" y="15015"/>
                  </a:cubicBezTo>
                  <a:cubicBezTo>
                    <a:pt x="22569" y="15015"/>
                    <a:pt x="22775" y="14889"/>
                    <a:pt x="22885" y="14668"/>
                  </a:cubicBezTo>
                  <a:cubicBezTo>
                    <a:pt x="23056" y="14383"/>
                    <a:pt x="22999" y="13983"/>
                    <a:pt x="22657" y="1381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0" name="Google Shape;520;p39"/>
          <p:cNvSpPr/>
          <p:nvPr/>
        </p:nvSpPr>
        <p:spPr>
          <a:xfrm flipH="1">
            <a:off x="4765238" y="4054724"/>
            <a:ext cx="664502" cy="66826"/>
          </a:xfrm>
          <a:custGeom>
            <a:avLst/>
            <a:gdLst/>
            <a:ahLst/>
            <a:cxnLst/>
            <a:rect l="l" t="t" r="r" b="b"/>
            <a:pathLst>
              <a:path w="7289" h="733" fill="none" extrusionOk="0">
                <a:moveTo>
                  <a:pt x="0" y="1"/>
                </a:moveTo>
                <a:cubicBezTo>
                  <a:pt x="732" y="1"/>
                  <a:pt x="732" y="733"/>
                  <a:pt x="1464" y="733"/>
                </a:cubicBezTo>
                <a:cubicBezTo>
                  <a:pt x="2196" y="733"/>
                  <a:pt x="2196" y="1"/>
                  <a:pt x="2913" y="1"/>
                </a:cubicBezTo>
                <a:cubicBezTo>
                  <a:pt x="3644" y="1"/>
                  <a:pt x="3644" y="733"/>
                  <a:pt x="4376" y="733"/>
                </a:cubicBezTo>
                <a:cubicBezTo>
                  <a:pt x="5108" y="733"/>
                  <a:pt x="5108" y="1"/>
                  <a:pt x="5840" y="1"/>
                </a:cubicBezTo>
                <a:cubicBezTo>
                  <a:pt x="6557" y="1"/>
                  <a:pt x="6572" y="733"/>
                  <a:pt x="7289" y="73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9"/>
          <p:cNvSpPr/>
          <p:nvPr/>
        </p:nvSpPr>
        <p:spPr>
          <a:xfrm>
            <a:off x="4352488" y="676100"/>
            <a:ext cx="147900" cy="14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YÊU CẦU</a:t>
            </a:r>
            <a:endParaRPr dirty="0"/>
          </a:p>
        </p:txBody>
      </p:sp>
      <p:sp>
        <p:nvSpPr>
          <p:cNvPr id="571" name="Google Shape;571;p42"/>
          <p:cNvSpPr txBox="1"/>
          <p:nvPr/>
        </p:nvSpPr>
        <p:spPr>
          <a:xfrm>
            <a:off x="3359200" y="1286669"/>
            <a:ext cx="2321100" cy="10089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THÂN THIỆN</a:t>
            </a:r>
            <a:endParaRPr sz="2000" b="1" dirty="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81" name="Google Shape;581;p42"/>
          <p:cNvSpPr/>
          <p:nvPr/>
        </p:nvSpPr>
        <p:spPr>
          <a:xfrm rot="-10371937" flipH="1">
            <a:off x="7185734" y="804"/>
            <a:ext cx="2267359" cy="1520549"/>
          </a:xfrm>
          <a:custGeom>
            <a:avLst/>
            <a:gdLst/>
            <a:ahLst/>
            <a:cxnLst/>
            <a:rect l="l" t="t" r="r" b="b"/>
            <a:pathLst>
              <a:path w="62892" h="42177" fill="none" extrusionOk="0">
                <a:moveTo>
                  <a:pt x="1" y="42176"/>
                </a:moveTo>
                <a:cubicBezTo>
                  <a:pt x="1838" y="37352"/>
                  <a:pt x="3675" y="32513"/>
                  <a:pt x="6273" y="28078"/>
                </a:cubicBezTo>
                <a:cubicBezTo>
                  <a:pt x="8887" y="23627"/>
                  <a:pt x="12337" y="19565"/>
                  <a:pt x="16773" y="16966"/>
                </a:cubicBezTo>
                <a:cubicBezTo>
                  <a:pt x="19401" y="15413"/>
                  <a:pt x="23000" y="14487"/>
                  <a:pt x="25345" y="16443"/>
                </a:cubicBezTo>
                <a:cubicBezTo>
                  <a:pt x="27571" y="18295"/>
                  <a:pt x="27451" y="21925"/>
                  <a:pt x="25928" y="24389"/>
                </a:cubicBezTo>
                <a:cubicBezTo>
                  <a:pt x="24584" y="26554"/>
                  <a:pt x="21522" y="28137"/>
                  <a:pt x="19536" y="26539"/>
                </a:cubicBezTo>
                <a:cubicBezTo>
                  <a:pt x="17594" y="24956"/>
                  <a:pt x="18430" y="21686"/>
                  <a:pt x="20208" y="19923"/>
                </a:cubicBezTo>
                <a:cubicBezTo>
                  <a:pt x="22836" y="17295"/>
                  <a:pt x="26824" y="16518"/>
                  <a:pt x="30543" y="16533"/>
                </a:cubicBezTo>
                <a:cubicBezTo>
                  <a:pt x="34276" y="16563"/>
                  <a:pt x="37980" y="17265"/>
                  <a:pt x="41699" y="17071"/>
                </a:cubicBezTo>
                <a:cubicBezTo>
                  <a:pt x="51377" y="16563"/>
                  <a:pt x="60338" y="9349"/>
                  <a:pt x="62892" y="0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2" name="Google Shape;582;p42"/>
          <p:cNvGrpSpPr/>
          <p:nvPr/>
        </p:nvGrpSpPr>
        <p:grpSpPr>
          <a:xfrm>
            <a:off x="7129000" y="3763150"/>
            <a:ext cx="1127479" cy="530938"/>
            <a:chOff x="380975" y="4106475"/>
            <a:chExt cx="1127479" cy="530938"/>
          </a:xfrm>
        </p:grpSpPr>
        <p:sp>
          <p:nvSpPr>
            <p:cNvPr id="583" name="Google Shape;583;p42"/>
            <p:cNvSpPr/>
            <p:nvPr/>
          </p:nvSpPr>
          <p:spPr>
            <a:xfrm flipH="1">
              <a:off x="380975" y="4570587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2"/>
            <p:cNvSpPr/>
            <p:nvPr/>
          </p:nvSpPr>
          <p:spPr>
            <a:xfrm>
              <a:off x="1280200" y="4106475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72;p42">
            <a:extLst>
              <a:ext uri="{FF2B5EF4-FFF2-40B4-BE49-F238E27FC236}">
                <a16:creationId xmlns:a16="http://schemas.microsoft.com/office/drawing/2014/main" id="{8E60B8EC-AAD9-4B45-CC2A-695EAE0F47F9}"/>
              </a:ext>
            </a:extLst>
          </p:cNvPr>
          <p:cNvSpPr txBox="1"/>
          <p:nvPr/>
        </p:nvSpPr>
        <p:spPr>
          <a:xfrm>
            <a:off x="3359200" y="2754250"/>
            <a:ext cx="2321100" cy="1008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 dirty="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ĐỘ LINH HOẠT</a:t>
            </a:r>
            <a:endParaRPr sz="2000" b="1" dirty="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ctrTitle"/>
          </p:nvPr>
        </p:nvSpPr>
        <p:spPr>
          <a:xfrm>
            <a:off x="1218873" y="1352512"/>
            <a:ext cx="6745200" cy="23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dk2"/>
                </a:solidFill>
              </a:rPr>
              <a:t>CHƯƠNG 4: LẬP KẾ HOẠCH SCRUM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56" name="Google Shape;156;p27"/>
          <p:cNvGrpSpPr/>
          <p:nvPr/>
        </p:nvGrpSpPr>
        <p:grpSpPr>
          <a:xfrm>
            <a:off x="432775" y="4134975"/>
            <a:ext cx="812402" cy="555675"/>
            <a:chOff x="565325" y="4048325"/>
            <a:chExt cx="812402" cy="555675"/>
          </a:xfrm>
        </p:grpSpPr>
        <p:sp>
          <p:nvSpPr>
            <p:cNvPr id="157" name="Google Shape;157;p27"/>
            <p:cNvSpPr/>
            <p:nvPr/>
          </p:nvSpPr>
          <p:spPr>
            <a:xfrm flipH="1">
              <a:off x="713225" y="4537174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565325" y="4048325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grpSp>
        <p:nvGrpSpPr>
          <p:cNvPr id="159" name="Google Shape;159;p27"/>
          <p:cNvGrpSpPr/>
          <p:nvPr/>
        </p:nvGrpSpPr>
        <p:grpSpPr>
          <a:xfrm>
            <a:off x="5761170" y="3298643"/>
            <a:ext cx="1985325" cy="1305371"/>
            <a:chOff x="6970075" y="3722775"/>
            <a:chExt cx="1546806" cy="1017040"/>
          </a:xfrm>
        </p:grpSpPr>
        <p:sp>
          <p:nvSpPr>
            <p:cNvPr id="160" name="Google Shape;160;p27"/>
            <p:cNvSpPr/>
            <p:nvPr/>
          </p:nvSpPr>
          <p:spPr>
            <a:xfrm>
              <a:off x="6970075" y="4084966"/>
              <a:ext cx="1385713" cy="293308"/>
            </a:xfrm>
            <a:custGeom>
              <a:avLst/>
              <a:gdLst/>
              <a:ahLst/>
              <a:cxnLst/>
              <a:rect l="l" t="t" r="r" b="b"/>
              <a:pathLst>
                <a:path w="32112" h="6797" extrusionOk="0">
                  <a:moveTo>
                    <a:pt x="1" y="1"/>
                  </a:moveTo>
                  <a:lnTo>
                    <a:pt x="61" y="1166"/>
                  </a:lnTo>
                  <a:lnTo>
                    <a:pt x="359" y="5766"/>
                  </a:lnTo>
                  <a:lnTo>
                    <a:pt x="419" y="6796"/>
                  </a:lnTo>
                  <a:lnTo>
                    <a:pt x="30513" y="6796"/>
                  </a:lnTo>
                  <a:cubicBezTo>
                    <a:pt x="30722" y="6602"/>
                    <a:pt x="32111" y="5243"/>
                    <a:pt x="31977" y="3122"/>
                  </a:cubicBezTo>
                  <a:cubicBezTo>
                    <a:pt x="31872" y="1345"/>
                    <a:pt x="30767" y="240"/>
                    <a:pt x="30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6972664" y="4135240"/>
              <a:ext cx="1320596" cy="198545"/>
            </a:xfrm>
            <a:custGeom>
              <a:avLst/>
              <a:gdLst/>
              <a:ahLst/>
              <a:cxnLst/>
              <a:rect l="l" t="t" r="r" b="b"/>
              <a:pathLst>
                <a:path w="30603" h="4601" extrusionOk="0">
                  <a:moveTo>
                    <a:pt x="1" y="1"/>
                  </a:moveTo>
                  <a:lnTo>
                    <a:pt x="299" y="4601"/>
                  </a:lnTo>
                  <a:lnTo>
                    <a:pt x="28795" y="4601"/>
                  </a:lnTo>
                  <a:cubicBezTo>
                    <a:pt x="29915" y="4168"/>
                    <a:pt x="30602" y="3062"/>
                    <a:pt x="30453" y="1957"/>
                  </a:cubicBezTo>
                  <a:cubicBezTo>
                    <a:pt x="30334" y="1076"/>
                    <a:pt x="29676" y="314"/>
                    <a:pt x="28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6975901" y="4186162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1"/>
                  </a:moveTo>
                  <a:lnTo>
                    <a:pt x="288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6975901" y="4237731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6975901" y="4289300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7112526" y="3722775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9"/>
                  </a:lnTo>
                  <a:lnTo>
                    <a:pt x="32320" y="1106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592698" y="3770460"/>
              <a:ext cx="922903" cy="266855"/>
            </a:xfrm>
            <a:custGeom>
              <a:avLst/>
              <a:gdLst/>
              <a:ahLst/>
              <a:cxnLst/>
              <a:rect l="l" t="t" r="r" b="b"/>
              <a:pathLst>
                <a:path w="21387" h="6184" extrusionOk="0">
                  <a:moveTo>
                    <a:pt x="1867" y="1"/>
                  </a:moveTo>
                  <a:cubicBezTo>
                    <a:pt x="1688" y="105"/>
                    <a:pt x="329" y="1001"/>
                    <a:pt x="149" y="2689"/>
                  </a:cubicBezTo>
                  <a:cubicBezTo>
                    <a:pt x="0" y="4063"/>
                    <a:pt x="672" y="5407"/>
                    <a:pt x="1867" y="6184"/>
                  </a:cubicBezTo>
                  <a:lnTo>
                    <a:pt x="21387" y="6184"/>
                  </a:lnTo>
                  <a:lnTo>
                    <a:pt x="2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191799" y="3864579"/>
              <a:ext cx="333224" cy="79271"/>
            </a:xfrm>
            <a:custGeom>
              <a:avLst/>
              <a:gdLst/>
              <a:ahLst/>
              <a:cxnLst/>
              <a:rect l="l" t="t" r="r" b="b"/>
              <a:pathLst>
                <a:path w="7722" h="1837" extrusionOk="0">
                  <a:moveTo>
                    <a:pt x="3869" y="0"/>
                  </a:moveTo>
                  <a:cubicBezTo>
                    <a:pt x="1733" y="0"/>
                    <a:pt x="1" y="403"/>
                    <a:pt x="1" y="911"/>
                  </a:cubicBezTo>
                  <a:cubicBezTo>
                    <a:pt x="1" y="1419"/>
                    <a:pt x="1733" y="1837"/>
                    <a:pt x="3869" y="1837"/>
                  </a:cubicBezTo>
                  <a:cubicBezTo>
                    <a:pt x="5989" y="1837"/>
                    <a:pt x="7722" y="1419"/>
                    <a:pt x="7722" y="911"/>
                  </a:cubicBezTo>
                  <a:cubicBezTo>
                    <a:pt x="7722" y="403"/>
                    <a:pt x="5989" y="0"/>
                    <a:pt x="38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7660363" y="385426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7660363" y="3905791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7660363" y="395736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7112526" y="4377593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8"/>
                  </a:lnTo>
                  <a:lnTo>
                    <a:pt x="32320" y="1105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7592698" y="4425278"/>
              <a:ext cx="922903" cy="267502"/>
            </a:xfrm>
            <a:custGeom>
              <a:avLst/>
              <a:gdLst/>
              <a:ahLst/>
              <a:cxnLst/>
              <a:rect l="l" t="t" r="r" b="b"/>
              <a:pathLst>
                <a:path w="21387" h="6199" extrusionOk="0">
                  <a:moveTo>
                    <a:pt x="1867" y="0"/>
                  </a:moveTo>
                  <a:cubicBezTo>
                    <a:pt x="1688" y="120"/>
                    <a:pt x="329" y="1001"/>
                    <a:pt x="149" y="2704"/>
                  </a:cubicBezTo>
                  <a:cubicBezTo>
                    <a:pt x="0" y="4063"/>
                    <a:pt x="672" y="5407"/>
                    <a:pt x="1867" y="6198"/>
                  </a:cubicBezTo>
                  <a:lnTo>
                    <a:pt x="21387" y="6198"/>
                  </a:lnTo>
                  <a:lnTo>
                    <a:pt x="21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7660363" y="450904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660363" y="4560609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660363" y="461282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7159563" y="4474258"/>
              <a:ext cx="376419" cy="154702"/>
            </a:xfrm>
            <a:custGeom>
              <a:avLst/>
              <a:gdLst/>
              <a:ahLst/>
              <a:cxnLst/>
              <a:rect l="l" t="t" r="r" b="b"/>
              <a:pathLst>
                <a:path w="8723" h="3585" fill="none" extrusionOk="0">
                  <a:moveTo>
                    <a:pt x="8723" y="3585"/>
                  </a:moveTo>
                  <a:lnTo>
                    <a:pt x="748" y="3585"/>
                  </a:lnTo>
                  <a:cubicBezTo>
                    <a:pt x="628" y="3435"/>
                    <a:pt x="1" y="2704"/>
                    <a:pt x="75" y="1613"/>
                  </a:cubicBezTo>
                  <a:cubicBezTo>
                    <a:pt x="135" y="747"/>
                    <a:pt x="583" y="180"/>
                    <a:pt x="748" y="0"/>
                  </a:cubicBezTo>
                  <a:lnTo>
                    <a:pt x="8723" y="0"/>
                  </a:lnTo>
                  <a:cubicBezTo>
                    <a:pt x="8559" y="284"/>
                    <a:pt x="8260" y="926"/>
                    <a:pt x="8260" y="1793"/>
                  </a:cubicBezTo>
                  <a:cubicBezTo>
                    <a:pt x="8260" y="2659"/>
                    <a:pt x="8559" y="3301"/>
                    <a:pt x="8723" y="3585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7194388" y="4084966"/>
              <a:ext cx="1092406" cy="43"/>
            </a:xfrm>
            <a:custGeom>
              <a:avLst/>
              <a:gdLst/>
              <a:ahLst/>
              <a:cxnLst/>
              <a:rect l="l" t="t" r="r" b="b"/>
              <a:pathLst>
                <a:path w="25315" h="1" fill="none" extrusionOk="0">
                  <a:moveTo>
                    <a:pt x="0" y="1"/>
                  </a:moveTo>
                  <a:lnTo>
                    <a:pt x="25315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7194388" y="4377593"/>
              <a:ext cx="1092406" cy="690"/>
            </a:xfrm>
            <a:custGeom>
              <a:avLst/>
              <a:gdLst/>
              <a:ahLst/>
              <a:cxnLst/>
              <a:rect l="l" t="t" r="r" b="b"/>
              <a:pathLst>
                <a:path w="25315" h="16" fill="none" extrusionOk="0">
                  <a:moveTo>
                    <a:pt x="25315" y="15"/>
                  </a:moveTo>
                  <a:lnTo>
                    <a:pt x="0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7"/>
          <p:cNvSpPr/>
          <p:nvPr/>
        </p:nvSpPr>
        <p:spPr>
          <a:xfrm rot="1189787">
            <a:off x="1060878" y="498039"/>
            <a:ext cx="446825" cy="33948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+1</a:t>
            </a:r>
          </a:p>
        </p:txBody>
      </p:sp>
      <p:sp>
        <p:nvSpPr>
          <p:cNvPr id="180" name="Google Shape;180;p27"/>
          <p:cNvSpPr/>
          <p:nvPr/>
        </p:nvSpPr>
        <p:spPr>
          <a:xfrm rot="-968752">
            <a:off x="8472351" y="369762"/>
            <a:ext cx="284751" cy="3394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0</a:t>
            </a:r>
          </a:p>
        </p:txBody>
      </p:sp>
      <p:sp>
        <p:nvSpPr>
          <p:cNvPr id="181" name="Google Shape;181;p27"/>
          <p:cNvSpPr/>
          <p:nvPr/>
        </p:nvSpPr>
        <p:spPr>
          <a:xfrm rot="-257646">
            <a:off x="3193744" y="4422604"/>
            <a:ext cx="446836" cy="3627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-3</a:t>
            </a:r>
          </a:p>
        </p:txBody>
      </p:sp>
      <p:grpSp>
        <p:nvGrpSpPr>
          <p:cNvPr id="182" name="Google Shape;182;p27"/>
          <p:cNvGrpSpPr/>
          <p:nvPr/>
        </p:nvGrpSpPr>
        <p:grpSpPr>
          <a:xfrm>
            <a:off x="7393446" y="2649287"/>
            <a:ext cx="1037321" cy="1954710"/>
            <a:chOff x="7393446" y="2649287"/>
            <a:chExt cx="1037321" cy="1954710"/>
          </a:xfrm>
        </p:grpSpPr>
        <p:grpSp>
          <p:nvGrpSpPr>
            <p:cNvPr id="183" name="Google Shape;183;p27"/>
            <p:cNvGrpSpPr/>
            <p:nvPr/>
          </p:nvGrpSpPr>
          <p:grpSpPr>
            <a:xfrm>
              <a:off x="7393446" y="2649287"/>
              <a:ext cx="1037321" cy="1954707"/>
              <a:chOff x="5440801" y="2812401"/>
              <a:chExt cx="867906" cy="1635464"/>
            </a:xfrm>
          </p:grpSpPr>
          <p:sp>
            <p:nvSpPr>
              <p:cNvPr id="184" name="Google Shape;184;p27"/>
              <p:cNvSpPr/>
              <p:nvPr/>
            </p:nvSpPr>
            <p:spPr>
              <a:xfrm>
                <a:off x="5440801" y="3520700"/>
                <a:ext cx="733988" cy="156741"/>
              </a:xfrm>
              <a:custGeom>
                <a:avLst/>
                <a:gdLst/>
                <a:ahLst/>
                <a:cxnLst/>
                <a:rect l="l" t="t" r="r" b="b"/>
                <a:pathLst>
                  <a:path w="19237" h="4108" extrusionOk="0">
                    <a:moveTo>
                      <a:pt x="9619" y="1"/>
                    </a:moveTo>
                    <a:cubicBezTo>
                      <a:pt x="8678" y="1"/>
                      <a:pt x="7782" y="16"/>
                      <a:pt x="6916" y="75"/>
                    </a:cubicBezTo>
                    <a:cubicBezTo>
                      <a:pt x="3033" y="314"/>
                      <a:pt x="165" y="1076"/>
                      <a:pt x="1" y="1972"/>
                    </a:cubicBezTo>
                    <a:lnTo>
                      <a:pt x="31" y="2196"/>
                    </a:lnTo>
                    <a:cubicBezTo>
                      <a:pt x="374" y="3256"/>
                      <a:pt x="4631" y="4108"/>
                      <a:pt x="9619" y="4108"/>
                    </a:cubicBezTo>
                    <a:cubicBezTo>
                      <a:pt x="14592" y="4108"/>
                      <a:pt x="18699" y="3301"/>
                      <a:pt x="19192" y="2256"/>
                    </a:cubicBezTo>
                    <a:lnTo>
                      <a:pt x="19237" y="1972"/>
                    </a:lnTo>
                    <a:lnTo>
                      <a:pt x="19237" y="1957"/>
                    </a:lnTo>
                    <a:cubicBezTo>
                      <a:pt x="19073" y="1151"/>
                      <a:pt x="16683" y="449"/>
                      <a:pt x="13323" y="150"/>
                    </a:cubicBezTo>
                    <a:cubicBezTo>
                      <a:pt x="12188" y="45"/>
                      <a:pt x="10933" y="1"/>
                      <a:pt x="9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6173061" y="3595941"/>
                <a:ext cx="1717" cy="10836"/>
              </a:xfrm>
              <a:custGeom>
                <a:avLst/>
                <a:gdLst/>
                <a:ahLst/>
                <a:cxnLst/>
                <a:rect l="l" t="t" r="r" b="b"/>
                <a:pathLst>
                  <a:path w="45" h="284" extrusionOk="0">
                    <a:moveTo>
                      <a:pt x="45" y="0"/>
                    </a:moveTo>
                    <a:lnTo>
                      <a:pt x="0" y="284"/>
                    </a:lnTo>
                    <a:cubicBezTo>
                      <a:pt x="30" y="224"/>
                      <a:pt x="45" y="149"/>
                      <a:pt x="45" y="75"/>
                    </a:cubicBezTo>
                    <a:cubicBezTo>
                      <a:pt x="45" y="60"/>
                      <a:pt x="45" y="30"/>
                      <a:pt x="45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>
                <a:off x="5694375" y="2812401"/>
                <a:ext cx="250793" cy="104796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27466" extrusionOk="0">
                    <a:moveTo>
                      <a:pt x="1" y="1"/>
                    </a:moveTo>
                    <a:lnTo>
                      <a:pt x="1" y="27466"/>
                    </a:lnTo>
                    <a:lnTo>
                      <a:pt x="6572" y="27466"/>
                    </a:lnTo>
                    <a:lnTo>
                      <a:pt x="65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>
                <a:off x="5852220" y="2888176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>
                <a:off x="5868169" y="297024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7"/>
              <p:cNvSpPr/>
              <p:nvPr/>
            </p:nvSpPr>
            <p:spPr>
              <a:xfrm>
                <a:off x="5852220" y="305174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7"/>
              <p:cNvSpPr/>
              <p:nvPr/>
            </p:nvSpPr>
            <p:spPr>
              <a:xfrm>
                <a:off x="5868169" y="313377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>
                <a:off x="5852220" y="321527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5868169" y="329734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5852220" y="337880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5868169" y="346087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5852220" y="354237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5868169" y="362440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5852220" y="370590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5868169" y="3787972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6053943" y="3061283"/>
                <a:ext cx="152773" cy="281126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7368" extrusionOk="0">
                    <a:moveTo>
                      <a:pt x="4003" y="333"/>
                    </a:moveTo>
                    <a:lnTo>
                      <a:pt x="3999" y="346"/>
                    </a:lnTo>
                    <a:lnTo>
                      <a:pt x="3999" y="346"/>
                    </a:lnTo>
                    <a:lnTo>
                      <a:pt x="4003" y="348"/>
                    </a:lnTo>
                    <a:lnTo>
                      <a:pt x="4003" y="333"/>
                    </a:lnTo>
                    <a:close/>
                    <a:moveTo>
                      <a:pt x="2886" y="1"/>
                    </a:moveTo>
                    <a:cubicBezTo>
                      <a:pt x="2573" y="1"/>
                      <a:pt x="2286" y="197"/>
                      <a:pt x="2181" y="512"/>
                    </a:cubicBezTo>
                    <a:lnTo>
                      <a:pt x="135" y="6411"/>
                    </a:lnTo>
                    <a:cubicBezTo>
                      <a:pt x="1" y="6800"/>
                      <a:pt x="210" y="7233"/>
                      <a:pt x="598" y="7367"/>
                    </a:cubicBezTo>
                    <a:lnTo>
                      <a:pt x="2689" y="1363"/>
                    </a:lnTo>
                    <a:cubicBezTo>
                      <a:pt x="2760" y="1163"/>
                      <a:pt x="2952" y="1037"/>
                      <a:pt x="3154" y="1037"/>
                    </a:cubicBezTo>
                    <a:cubicBezTo>
                      <a:pt x="3208" y="1037"/>
                      <a:pt x="3263" y="1046"/>
                      <a:pt x="3316" y="1065"/>
                    </a:cubicBezTo>
                    <a:lnTo>
                      <a:pt x="3705" y="1199"/>
                    </a:lnTo>
                    <a:lnTo>
                      <a:pt x="3999" y="346"/>
                    </a:lnTo>
                    <a:lnTo>
                      <a:pt x="3999" y="346"/>
                    </a:lnTo>
                    <a:lnTo>
                      <a:pt x="3152" y="49"/>
                    </a:lnTo>
                    <a:cubicBezTo>
                      <a:pt x="3064" y="16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5852220" y="2997603"/>
                <a:ext cx="456486" cy="1084441"/>
              </a:xfrm>
              <a:custGeom>
                <a:avLst/>
                <a:gdLst/>
                <a:ahLst/>
                <a:cxnLst/>
                <a:rect l="l" t="t" r="r" b="b"/>
                <a:pathLst>
                  <a:path w="11964" h="28422" extrusionOk="0">
                    <a:moveTo>
                      <a:pt x="9529" y="0"/>
                    </a:moveTo>
                    <a:cubicBezTo>
                      <a:pt x="9455" y="75"/>
                      <a:pt x="9395" y="165"/>
                      <a:pt x="9350" y="269"/>
                    </a:cubicBezTo>
                    <a:lnTo>
                      <a:pt x="9335" y="284"/>
                    </a:lnTo>
                    <a:lnTo>
                      <a:pt x="5661" y="10993"/>
                    </a:lnTo>
                    <a:lnTo>
                      <a:pt x="5631" y="11082"/>
                    </a:lnTo>
                    <a:lnTo>
                      <a:pt x="5348" y="11918"/>
                    </a:lnTo>
                    <a:lnTo>
                      <a:pt x="1" y="27540"/>
                    </a:lnTo>
                    <a:lnTo>
                      <a:pt x="2585" y="28422"/>
                    </a:lnTo>
                    <a:lnTo>
                      <a:pt x="7946" y="12755"/>
                    </a:lnTo>
                    <a:lnTo>
                      <a:pt x="8230" y="11948"/>
                    </a:lnTo>
                    <a:lnTo>
                      <a:pt x="11919" y="1180"/>
                    </a:lnTo>
                    <a:cubicBezTo>
                      <a:pt x="11964" y="1061"/>
                      <a:pt x="11964" y="941"/>
                      <a:pt x="11934" y="822"/>
                    </a:cubicBezTo>
                    <a:lnTo>
                      <a:pt x="95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6056232" y="3420430"/>
                <a:ext cx="110001" cy="63261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1658" extrusionOk="0">
                    <a:moveTo>
                      <a:pt x="284" y="0"/>
                    </a:moveTo>
                    <a:lnTo>
                      <a:pt x="1" y="822"/>
                    </a:lnTo>
                    <a:lnTo>
                      <a:pt x="2599" y="1658"/>
                    </a:lnTo>
                    <a:lnTo>
                      <a:pt x="2883" y="86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5852220" y="4047804"/>
                <a:ext cx="98631" cy="10717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809" extrusionOk="0">
                    <a:moveTo>
                      <a:pt x="1" y="0"/>
                    </a:moveTo>
                    <a:lnTo>
                      <a:pt x="344" y="2644"/>
                    </a:lnTo>
                    <a:lnTo>
                      <a:pt x="792" y="2808"/>
                    </a:lnTo>
                    <a:lnTo>
                      <a:pt x="2585" y="8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4D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6208392" y="2991651"/>
                <a:ext cx="100309" cy="51013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1337" extrusionOk="0">
                    <a:moveTo>
                      <a:pt x="611" y="0"/>
                    </a:moveTo>
                    <a:cubicBezTo>
                      <a:pt x="513" y="0"/>
                      <a:pt x="416" y="23"/>
                      <a:pt x="329" y="67"/>
                    </a:cubicBezTo>
                    <a:cubicBezTo>
                      <a:pt x="284" y="97"/>
                      <a:pt x="239" y="127"/>
                      <a:pt x="194" y="156"/>
                    </a:cubicBezTo>
                    <a:cubicBezTo>
                      <a:pt x="120" y="231"/>
                      <a:pt x="60" y="321"/>
                      <a:pt x="15" y="425"/>
                    </a:cubicBezTo>
                    <a:cubicBezTo>
                      <a:pt x="15" y="425"/>
                      <a:pt x="0" y="440"/>
                      <a:pt x="0" y="440"/>
                    </a:cubicBezTo>
                    <a:lnTo>
                      <a:pt x="2584" y="1336"/>
                    </a:lnTo>
                    <a:cubicBezTo>
                      <a:pt x="2629" y="1217"/>
                      <a:pt x="2629" y="1097"/>
                      <a:pt x="2599" y="978"/>
                    </a:cubicBezTo>
                    <a:cubicBezTo>
                      <a:pt x="2554" y="769"/>
                      <a:pt x="2405" y="590"/>
                      <a:pt x="2181" y="515"/>
                    </a:cubicBezTo>
                    <a:lnTo>
                      <a:pt x="822" y="37"/>
                    </a:lnTo>
                    <a:cubicBezTo>
                      <a:pt x="753" y="12"/>
                      <a:pt x="682" y="0"/>
                      <a:pt x="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6242006" y="2968415"/>
                <a:ext cx="51891" cy="5143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348" extrusionOk="0">
                    <a:moveTo>
                      <a:pt x="732" y="0"/>
                    </a:moveTo>
                    <a:cubicBezTo>
                      <a:pt x="502" y="0"/>
                      <a:pt x="294" y="140"/>
                      <a:pt x="224" y="362"/>
                    </a:cubicBezTo>
                    <a:lnTo>
                      <a:pt x="0" y="989"/>
                    </a:lnTo>
                    <a:lnTo>
                      <a:pt x="1046" y="1348"/>
                    </a:lnTo>
                    <a:lnTo>
                      <a:pt x="1255" y="721"/>
                    </a:lnTo>
                    <a:cubicBezTo>
                      <a:pt x="1359" y="437"/>
                      <a:pt x="1210" y="123"/>
                      <a:pt x="926" y="34"/>
                    </a:cubicBezTo>
                    <a:cubicBezTo>
                      <a:pt x="861" y="11"/>
                      <a:pt x="796" y="0"/>
                      <a:pt x="7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6208392" y="3008439"/>
                <a:ext cx="98593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97" fill="none" extrusionOk="0">
                    <a:moveTo>
                      <a:pt x="0" y="0"/>
                    </a:moveTo>
                    <a:lnTo>
                      <a:pt x="2584" y="896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6245974" y="2995314"/>
                <a:ext cx="39376" cy="13736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60" fill="none" extrusionOk="0">
                    <a:moveTo>
                      <a:pt x="1" y="1"/>
                    </a:moveTo>
                    <a:cubicBezTo>
                      <a:pt x="1" y="1"/>
                      <a:pt x="479" y="299"/>
                      <a:pt x="1031" y="359"/>
                    </a:cubicBez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5852220" y="4047804"/>
                <a:ext cx="98058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897" fill="none" extrusionOk="0">
                    <a:moveTo>
                      <a:pt x="1" y="0"/>
                    </a:moveTo>
                    <a:lnTo>
                      <a:pt x="2570" y="897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5864773" y="4148646"/>
                <a:ext cx="17704" cy="20642"/>
              </a:xfrm>
              <a:custGeom>
                <a:avLst/>
                <a:gdLst/>
                <a:ahLst/>
                <a:cxnLst/>
                <a:rect l="l" t="t" r="r" b="b"/>
                <a:pathLst>
                  <a:path w="464" h="541" extrusionOk="0">
                    <a:moveTo>
                      <a:pt x="0" y="1"/>
                    </a:moveTo>
                    <a:lnTo>
                      <a:pt x="15" y="6"/>
                    </a:lnTo>
                    <a:lnTo>
                      <a:pt x="15" y="6"/>
                    </a:lnTo>
                    <a:lnTo>
                      <a:pt x="15" y="1"/>
                    </a:lnTo>
                    <a:close/>
                    <a:moveTo>
                      <a:pt x="15" y="6"/>
                    </a:moveTo>
                    <a:lnTo>
                      <a:pt x="30" y="464"/>
                    </a:lnTo>
                    <a:cubicBezTo>
                      <a:pt x="30" y="511"/>
                      <a:pt x="66" y="541"/>
                      <a:pt x="104" y="541"/>
                    </a:cubicBezTo>
                    <a:cubicBezTo>
                      <a:pt x="126" y="541"/>
                      <a:pt x="148" y="531"/>
                      <a:pt x="165" y="509"/>
                    </a:cubicBezTo>
                    <a:lnTo>
                      <a:pt x="463" y="165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5622607" y="3953791"/>
                <a:ext cx="117975" cy="85124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2231" extrusionOk="0">
                    <a:moveTo>
                      <a:pt x="2778" y="0"/>
                    </a:moveTo>
                    <a:lnTo>
                      <a:pt x="0" y="508"/>
                    </a:lnTo>
                    <a:lnTo>
                      <a:pt x="269" y="1957"/>
                    </a:lnTo>
                    <a:cubicBezTo>
                      <a:pt x="296" y="2117"/>
                      <a:pt x="443" y="2230"/>
                      <a:pt x="613" y="2230"/>
                    </a:cubicBezTo>
                    <a:cubicBezTo>
                      <a:pt x="632" y="2230"/>
                      <a:pt x="652" y="2229"/>
                      <a:pt x="672" y="2226"/>
                    </a:cubicBezTo>
                    <a:lnTo>
                      <a:pt x="2778" y="1822"/>
                    </a:lnTo>
                    <a:cubicBezTo>
                      <a:pt x="2957" y="1792"/>
                      <a:pt x="3092" y="1613"/>
                      <a:pt x="3047" y="1419"/>
                    </a:cubicBez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EC68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5502344" y="3129808"/>
                <a:ext cx="102065" cy="181809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4765" extrusionOk="0">
                    <a:moveTo>
                      <a:pt x="494" y="0"/>
                    </a:moveTo>
                    <a:lnTo>
                      <a:pt x="329" y="1449"/>
                    </a:lnTo>
                    <a:lnTo>
                      <a:pt x="1" y="4361"/>
                    </a:lnTo>
                    <a:lnTo>
                      <a:pt x="16" y="4361"/>
                    </a:lnTo>
                    <a:lnTo>
                      <a:pt x="509" y="4765"/>
                    </a:lnTo>
                    <a:lnTo>
                      <a:pt x="882" y="4242"/>
                    </a:lnTo>
                    <a:cubicBezTo>
                      <a:pt x="912" y="4212"/>
                      <a:pt x="942" y="4197"/>
                      <a:pt x="986" y="4182"/>
                    </a:cubicBezTo>
                    <a:cubicBezTo>
                      <a:pt x="1016" y="4182"/>
                      <a:pt x="1061" y="4197"/>
                      <a:pt x="1091" y="4212"/>
                    </a:cubicBezTo>
                    <a:lnTo>
                      <a:pt x="1584" y="4615"/>
                    </a:lnTo>
                    <a:lnTo>
                      <a:pt x="1957" y="4093"/>
                    </a:lnTo>
                    <a:cubicBezTo>
                      <a:pt x="1987" y="4063"/>
                      <a:pt x="2017" y="4048"/>
                      <a:pt x="2062" y="4048"/>
                    </a:cubicBezTo>
                    <a:cubicBezTo>
                      <a:pt x="2071" y="4043"/>
                      <a:pt x="2079" y="4042"/>
                      <a:pt x="2088" y="4042"/>
                    </a:cubicBezTo>
                    <a:cubicBezTo>
                      <a:pt x="2108" y="4042"/>
                      <a:pt x="2126" y="4052"/>
                      <a:pt x="2136" y="4063"/>
                    </a:cubicBezTo>
                    <a:cubicBezTo>
                      <a:pt x="2151" y="4063"/>
                      <a:pt x="2166" y="4078"/>
                      <a:pt x="2166" y="4078"/>
                    </a:cubicBezTo>
                    <a:lnTo>
                      <a:pt x="2674" y="4481"/>
                    </a:lnTo>
                    <a:lnTo>
                      <a:pt x="2659" y="4391"/>
                    </a:lnTo>
                    <a:lnTo>
                      <a:pt x="1196" y="1419"/>
                    </a:ln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5500627" y="3283990"/>
                <a:ext cx="227976" cy="689194"/>
              </a:xfrm>
              <a:custGeom>
                <a:avLst/>
                <a:gdLst/>
                <a:ahLst/>
                <a:cxnLst/>
                <a:rect l="l" t="t" r="r" b="b"/>
                <a:pathLst>
                  <a:path w="5975" h="18063" extrusionOk="0">
                    <a:moveTo>
                      <a:pt x="2133" y="1"/>
                    </a:moveTo>
                    <a:cubicBezTo>
                      <a:pt x="2124" y="1"/>
                      <a:pt x="2116" y="2"/>
                      <a:pt x="2107" y="7"/>
                    </a:cubicBezTo>
                    <a:cubicBezTo>
                      <a:pt x="2062" y="7"/>
                      <a:pt x="2032" y="22"/>
                      <a:pt x="2002" y="66"/>
                    </a:cubicBezTo>
                    <a:lnTo>
                      <a:pt x="1629" y="574"/>
                    </a:lnTo>
                    <a:lnTo>
                      <a:pt x="1136" y="171"/>
                    </a:lnTo>
                    <a:cubicBezTo>
                      <a:pt x="1106" y="156"/>
                      <a:pt x="1061" y="141"/>
                      <a:pt x="1031" y="141"/>
                    </a:cubicBezTo>
                    <a:cubicBezTo>
                      <a:pt x="987" y="156"/>
                      <a:pt x="957" y="171"/>
                      <a:pt x="927" y="201"/>
                    </a:cubicBezTo>
                    <a:lnTo>
                      <a:pt x="554" y="724"/>
                    </a:lnTo>
                    <a:lnTo>
                      <a:pt x="61" y="320"/>
                    </a:lnTo>
                    <a:lnTo>
                      <a:pt x="46" y="320"/>
                    </a:lnTo>
                    <a:lnTo>
                      <a:pt x="16" y="649"/>
                    </a:lnTo>
                    <a:lnTo>
                      <a:pt x="1" y="709"/>
                    </a:lnTo>
                    <a:lnTo>
                      <a:pt x="2973" y="16868"/>
                    </a:lnTo>
                    <a:lnTo>
                      <a:pt x="3197" y="18063"/>
                    </a:lnTo>
                    <a:lnTo>
                      <a:pt x="5975" y="17555"/>
                    </a:lnTo>
                    <a:lnTo>
                      <a:pt x="5751" y="16360"/>
                    </a:lnTo>
                    <a:lnTo>
                      <a:pt x="2779" y="768"/>
                    </a:lnTo>
                    <a:lnTo>
                      <a:pt x="2719" y="440"/>
                    </a:lnTo>
                    <a:lnTo>
                      <a:pt x="2211" y="37"/>
                    </a:lnTo>
                    <a:cubicBezTo>
                      <a:pt x="2211" y="22"/>
                      <a:pt x="2196" y="22"/>
                      <a:pt x="2181" y="22"/>
                    </a:cubicBezTo>
                    <a:cubicBezTo>
                      <a:pt x="2171" y="11"/>
                      <a:pt x="2153" y="1"/>
                      <a:pt x="2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5493225" y="3283990"/>
                <a:ext cx="118013" cy="40750"/>
              </a:xfrm>
              <a:custGeom>
                <a:avLst/>
                <a:gdLst/>
                <a:ahLst/>
                <a:cxnLst/>
                <a:rect l="l" t="t" r="r" b="b"/>
                <a:pathLst>
                  <a:path w="3093" h="1068" extrusionOk="0">
                    <a:moveTo>
                      <a:pt x="2327" y="1"/>
                    </a:moveTo>
                    <a:cubicBezTo>
                      <a:pt x="2318" y="1"/>
                      <a:pt x="2310" y="2"/>
                      <a:pt x="2301" y="7"/>
                    </a:cubicBezTo>
                    <a:cubicBezTo>
                      <a:pt x="2256" y="7"/>
                      <a:pt x="2226" y="22"/>
                      <a:pt x="2211" y="52"/>
                    </a:cubicBezTo>
                    <a:lnTo>
                      <a:pt x="1823" y="574"/>
                    </a:lnTo>
                    <a:lnTo>
                      <a:pt x="1330" y="171"/>
                    </a:lnTo>
                    <a:cubicBezTo>
                      <a:pt x="1300" y="156"/>
                      <a:pt x="1255" y="141"/>
                      <a:pt x="1225" y="141"/>
                    </a:cubicBezTo>
                    <a:cubicBezTo>
                      <a:pt x="1181" y="156"/>
                      <a:pt x="1151" y="171"/>
                      <a:pt x="1121" y="201"/>
                    </a:cubicBezTo>
                    <a:lnTo>
                      <a:pt x="748" y="724"/>
                    </a:lnTo>
                    <a:lnTo>
                      <a:pt x="255" y="320"/>
                    </a:lnTo>
                    <a:lnTo>
                      <a:pt x="240" y="320"/>
                    </a:lnTo>
                    <a:cubicBezTo>
                      <a:pt x="212" y="300"/>
                      <a:pt x="178" y="288"/>
                      <a:pt x="145" y="288"/>
                    </a:cubicBezTo>
                    <a:cubicBezTo>
                      <a:pt x="106" y="288"/>
                      <a:pt x="70" y="303"/>
                      <a:pt x="46" y="335"/>
                    </a:cubicBezTo>
                    <a:cubicBezTo>
                      <a:pt x="1" y="395"/>
                      <a:pt x="16" y="485"/>
                      <a:pt x="75" y="544"/>
                    </a:cubicBezTo>
                    <a:lnTo>
                      <a:pt x="210" y="649"/>
                    </a:lnTo>
                    <a:lnTo>
                      <a:pt x="688" y="1037"/>
                    </a:lnTo>
                    <a:cubicBezTo>
                      <a:pt x="718" y="1067"/>
                      <a:pt x="762" y="1067"/>
                      <a:pt x="792" y="1067"/>
                    </a:cubicBezTo>
                    <a:cubicBezTo>
                      <a:pt x="837" y="1067"/>
                      <a:pt x="867" y="1037"/>
                      <a:pt x="897" y="1007"/>
                    </a:cubicBezTo>
                    <a:lnTo>
                      <a:pt x="1270" y="485"/>
                    </a:lnTo>
                    <a:lnTo>
                      <a:pt x="1763" y="888"/>
                    </a:lnTo>
                    <a:cubicBezTo>
                      <a:pt x="1785" y="910"/>
                      <a:pt x="1815" y="924"/>
                      <a:pt x="1841" y="924"/>
                    </a:cubicBezTo>
                    <a:cubicBezTo>
                      <a:pt x="1851" y="924"/>
                      <a:pt x="1860" y="922"/>
                      <a:pt x="1868" y="918"/>
                    </a:cubicBezTo>
                    <a:cubicBezTo>
                      <a:pt x="1912" y="918"/>
                      <a:pt x="1942" y="903"/>
                      <a:pt x="1972" y="858"/>
                    </a:cubicBezTo>
                    <a:lnTo>
                      <a:pt x="2346" y="350"/>
                    </a:lnTo>
                    <a:lnTo>
                      <a:pt x="2838" y="753"/>
                    </a:lnTo>
                    <a:cubicBezTo>
                      <a:pt x="2865" y="771"/>
                      <a:pt x="2891" y="778"/>
                      <a:pt x="2917" y="778"/>
                    </a:cubicBezTo>
                    <a:cubicBezTo>
                      <a:pt x="2936" y="778"/>
                      <a:pt x="2954" y="775"/>
                      <a:pt x="2973" y="768"/>
                    </a:cubicBezTo>
                    <a:cubicBezTo>
                      <a:pt x="3003" y="768"/>
                      <a:pt x="3033" y="753"/>
                      <a:pt x="3048" y="724"/>
                    </a:cubicBezTo>
                    <a:cubicBezTo>
                      <a:pt x="3092" y="664"/>
                      <a:pt x="3077" y="574"/>
                      <a:pt x="3018" y="529"/>
                    </a:cubicBezTo>
                    <a:lnTo>
                      <a:pt x="2913" y="440"/>
                    </a:lnTo>
                    <a:lnTo>
                      <a:pt x="2405" y="37"/>
                    </a:lnTo>
                    <a:cubicBezTo>
                      <a:pt x="2405" y="22"/>
                      <a:pt x="2390" y="22"/>
                      <a:pt x="2390" y="22"/>
                    </a:cubicBezTo>
                    <a:cubicBezTo>
                      <a:pt x="2369" y="11"/>
                      <a:pt x="2348" y="1"/>
                      <a:pt x="2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5514897" y="3129808"/>
                <a:ext cx="3308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867" h="1450" extrusionOk="0">
                    <a:moveTo>
                      <a:pt x="165" y="0"/>
                    </a:moveTo>
                    <a:lnTo>
                      <a:pt x="0" y="1449"/>
                    </a:lnTo>
                    <a:lnTo>
                      <a:pt x="867" y="1419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5561598" y="3306768"/>
                <a:ext cx="123126" cy="614677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16110" extrusionOk="0">
                    <a:moveTo>
                      <a:pt x="162" y="1"/>
                    </a:moveTo>
                    <a:cubicBezTo>
                      <a:pt x="153" y="1"/>
                      <a:pt x="144" y="3"/>
                      <a:pt x="135" y="7"/>
                    </a:cubicBezTo>
                    <a:cubicBezTo>
                      <a:pt x="61" y="22"/>
                      <a:pt x="1" y="97"/>
                      <a:pt x="16" y="171"/>
                    </a:cubicBezTo>
                    <a:lnTo>
                      <a:pt x="2928" y="15987"/>
                    </a:lnTo>
                    <a:cubicBezTo>
                      <a:pt x="2942" y="16054"/>
                      <a:pt x="3003" y="16109"/>
                      <a:pt x="3069" y="16109"/>
                    </a:cubicBezTo>
                    <a:cubicBezTo>
                      <a:pt x="3077" y="16109"/>
                      <a:pt x="3085" y="16108"/>
                      <a:pt x="3093" y="16107"/>
                    </a:cubicBezTo>
                    <a:cubicBezTo>
                      <a:pt x="3167" y="16092"/>
                      <a:pt x="3227" y="16017"/>
                      <a:pt x="3212" y="15943"/>
                    </a:cubicBezTo>
                    <a:lnTo>
                      <a:pt x="300" y="112"/>
                    </a:lnTo>
                    <a:cubicBezTo>
                      <a:pt x="285" y="67"/>
                      <a:pt x="255" y="37"/>
                      <a:pt x="225" y="22"/>
                    </a:cubicBezTo>
                    <a:cubicBezTo>
                      <a:pt x="204" y="11"/>
                      <a:pt x="183" y="1"/>
                      <a:pt x="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5517186" y="3313865"/>
                <a:ext cx="129956" cy="628069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16461" extrusionOk="0">
                    <a:moveTo>
                      <a:pt x="134" y="0"/>
                    </a:moveTo>
                    <a:cubicBezTo>
                      <a:pt x="60" y="15"/>
                      <a:pt x="0" y="90"/>
                      <a:pt x="15" y="165"/>
                    </a:cubicBezTo>
                    <a:lnTo>
                      <a:pt x="3121" y="16339"/>
                    </a:lnTo>
                    <a:cubicBezTo>
                      <a:pt x="3135" y="16406"/>
                      <a:pt x="3196" y="16461"/>
                      <a:pt x="3262" y="16461"/>
                    </a:cubicBezTo>
                    <a:cubicBezTo>
                      <a:pt x="3270" y="16461"/>
                      <a:pt x="3278" y="16460"/>
                      <a:pt x="3286" y="16459"/>
                    </a:cubicBezTo>
                    <a:cubicBezTo>
                      <a:pt x="3360" y="16444"/>
                      <a:pt x="3405" y="16369"/>
                      <a:pt x="3405" y="16294"/>
                    </a:cubicBezTo>
                    <a:lnTo>
                      <a:pt x="299" y="120"/>
                    </a:lnTo>
                    <a:cubicBezTo>
                      <a:pt x="284" y="75"/>
                      <a:pt x="269" y="30"/>
                      <a:pt x="224" y="15"/>
                    </a:cubicBezTo>
                    <a:cubicBezTo>
                      <a:pt x="194" y="0"/>
                      <a:pt x="164" y="0"/>
                      <a:pt x="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5595250" y="3906327"/>
                <a:ext cx="155596" cy="68183"/>
              </a:xfrm>
              <a:custGeom>
                <a:avLst/>
                <a:gdLst/>
                <a:ahLst/>
                <a:cxnLst/>
                <a:rect l="l" t="t" r="r" b="b"/>
                <a:pathLst>
                  <a:path w="4078" h="1787" extrusionOk="0">
                    <a:moveTo>
                      <a:pt x="3568" y="0"/>
                    </a:moveTo>
                    <a:cubicBezTo>
                      <a:pt x="3549" y="0"/>
                      <a:pt x="3529" y="2"/>
                      <a:pt x="3510" y="5"/>
                    </a:cubicBezTo>
                    <a:lnTo>
                      <a:pt x="3271" y="49"/>
                    </a:lnTo>
                    <a:lnTo>
                      <a:pt x="493" y="557"/>
                    </a:lnTo>
                    <a:lnTo>
                      <a:pt x="344" y="587"/>
                    </a:lnTo>
                    <a:cubicBezTo>
                      <a:pt x="135" y="617"/>
                      <a:pt x="0" y="826"/>
                      <a:pt x="30" y="1035"/>
                    </a:cubicBezTo>
                    <a:lnTo>
                      <a:pt x="105" y="1468"/>
                    </a:lnTo>
                    <a:cubicBezTo>
                      <a:pt x="145" y="1658"/>
                      <a:pt x="309" y="1786"/>
                      <a:pt x="495" y="1786"/>
                    </a:cubicBezTo>
                    <a:cubicBezTo>
                      <a:pt x="514" y="1786"/>
                      <a:pt x="533" y="1785"/>
                      <a:pt x="553" y="1782"/>
                    </a:cubicBezTo>
                    <a:lnTo>
                      <a:pt x="717" y="1752"/>
                    </a:lnTo>
                    <a:lnTo>
                      <a:pt x="3495" y="1244"/>
                    </a:lnTo>
                    <a:lnTo>
                      <a:pt x="3719" y="1199"/>
                    </a:lnTo>
                    <a:cubicBezTo>
                      <a:pt x="3928" y="1170"/>
                      <a:pt x="4077" y="960"/>
                      <a:pt x="4033" y="751"/>
                    </a:cubicBezTo>
                    <a:lnTo>
                      <a:pt x="3958" y="318"/>
                    </a:lnTo>
                    <a:cubicBezTo>
                      <a:pt x="3917" y="129"/>
                      <a:pt x="3754" y="0"/>
                      <a:pt x="3568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5441945" y="3604487"/>
                <a:ext cx="731164" cy="72952"/>
              </a:xfrm>
              <a:custGeom>
                <a:avLst/>
                <a:gdLst/>
                <a:ahLst/>
                <a:cxnLst/>
                <a:rect l="l" t="t" r="r" b="b"/>
                <a:pathLst>
                  <a:path w="19163" h="1912" fill="none" extrusionOk="0">
                    <a:moveTo>
                      <a:pt x="19162" y="60"/>
                    </a:moveTo>
                    <a:cubicBezTo>
                      <a:pt x="19162" y="60"/>
                      <a:pt x="19162" y="60"/>
                      <a:pt x="19162" y="75"/>
                    </a:cubicBezTo>
                    <a:cubicBezTo>
                      <a:pt x="18669" y="1105"/>
                      <a:pt x="14562" y="1912"/>
                      <a:pt x="9589" y="1912"/>
                    </a:cubicBezTo>
                    <a:cubicBezTo>
                      <a:pt x="4601" y="1912"/>
                      <a:pt x="344" y="1075"/>
                      <a:pt x="1" y="0"/>
                    </a:cubicBez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5441373" y="3604487"/>
                <a:ext cx="731737" cy="843378"/>
              </a:xfrm>
              <a:custGeom>
                <a:avLst/>
                <a:gdLst/>
                <a:ahLst/>
                <a:cxnLst/>
                <a:rect l="l" t="t" r="r" b="b"/>
                <a:pathLst>
                  <a:path w="19178" h="22104" extrusionOk="0">
                    <a:moveTo>
                      <a:pt x="1" y="0"/>
                    </a:moveTo>
                    <a:lnTo>
                      <a:pt x="1599" y="22104"/>
                    </a:lnTo>
                    <a:lnTo>
                      <a:pt x="16265" y="22104"/>
                    </a:lnTo>
                    <a:lnTo>
                      <a:pt x="19177" y="75"/>
                    </a:lnTo>
                    <a:lnTo>
                      <a:pt x="19177" y="75"/>
                    </a:lnTo>
                    <a:cubicBezTo>
                      <a:pt x="18684" y="1105"/>
                      <a:pt x="14682" y="1912"/>
                      <a:pt x="9604" y="1912"/>
                    </a:cubicBezTo>
                    <a:cubicBezTo>
                      <a:pt x="4511" y="1912"/>
                      <a:pt x="359" y="1075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7"/>
            <p:cNvSpPr/>
            <p:nvPr/>
          </p:nvSpPr>
          <p:spPr>
            <a:xfrm rot="405879">
              <a:off x="7763983" y="3643019"/>
              <a:ext cx="367919" cy="387762"/>
            </a:xfrm>
            <a:custGeom>
              <a:avLst/>
              <a:gdLst/>
              <a:ahLst/>
              <a:cxnLst/>
              <a:rect l="l" t="t" r="r" b="b"/>
              <a:pathLst>
                <a:path w="9679" h="10201" fill="none" extrusionOk="0">
                  <a:moveTo>
                    <a:pt x="1255" y="1837"/>
                  </a:moveTo>
                  <a:cubicBezTo>
                    <a:pt x="255" y="2584"/>
                    <a:pt x="1" y="4152"/>
                    <a:pt x="703" y="5183"/>
                  </a:cubicBezTo>
                  <a:cubicBezTo>
                    <a:pt x="1330" y="6079"/>
                    <a:pt x="2525" y="6512"/>
                    <a:pt x="2928" y="7527"/>
                  </a:cubicBezTo>
                  <a:cubicBezTo>
                    <a:pt x="3197" y="8170"/>
                    <a:pt x="3092" y="8946"/>
                    <a:pt x="3481" y="9514"/>
                  </a:cubicBezTo>
                  <a:cubicBezTo>
                    <a:pt x="3824" y="9992"/>
                    <a:pt x="4466" y="10201"/>
                    <a:pt x="5034" y="10096"/>
                  </a:cubicBezTo>
                  <a:cubicBezTo>
                    <a:pt x="5616" y="9992"/>
                    <a:pt x="6109" y="9618"/>
                    <a:pt x="6468" y="9155"/>
                  </a:cubicBezTo>
                  <a:cubicBezTo>
                    <a:pt x="7573" y="7647"/>
                    <a:pt x="7110" y="5556"/>
                    <a:pt x="7453" y="3719"/>
                  </a:cubicBezTo>
                  <a:cubicBezTo>
                    <a:pt x="7707" y="2270"/>
                    <a:pt x="8529" y="911"/>
                    <a:pt x="9679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7491325" y="4020828"/>
              <a:ext cx="472748" cy="583169"/>
            </a:xfrm>
            <a:custGeom>
              <a:avLst/>
              <a:gdLst/>
              <a:ahLst/>
              <a:cxnLst/>
              <a:rect l="l" t="t" r="r" b="b"/>
              <a:pathLst>
                <a:path w="10425" h="12860" fill="none" extrusionOk="0">
                  <a:moveTo>
                    <a:pt x="523" y="12307"/>
                  </a:moveTo>
                  <a:cubicBezTo>
                    <a:pt x="0" y="11605"/>
                    <a:pt x="75" y="10604"/>
                    <a:pt x="448" y="9813"/>
                  </a:cubicBezTo>
                  <a:cubicBezTo>
                    <a:pt x="822" y="9021"/>
                    <a:pt x="1449" y="8379"/>
                    <a:pt x="2016" y="7707"/>
                  </a:cubicBezTo>
                  <a:cubicBezTo>
                    <a:pt x="2584" y="7035"/>
                    <a:pt x="3107" y="6288"/>
                    <a:pt x="3241" y="5422"/>
                  </a:cubicBezTo>
                  <a:cubicBezTo>
                    <a:pt x="3346" y="4660"/>
                    <a:pt x="3122" y="3883"/>
                    <a:pt x="3017" y="3122"/>
                  </a:cubicBezTo>
                  <a:cubicBezTo>
                    <a:pt x="2898" y="2360"/>
                    <a:pt x="2913" y="1509"/>
                    <a:pt x="3405" y="911"/>
                  </a:cubicBezTo>
                  <a:cubicBezTo>
                    <a:pt x="4152" y="0"/>
                    <a:pt x="5720" y="179"/>
                    <a:pt x="6557" y="1016"/>
                  </a:cubicBezTo>
                  <a:cubicBezTo>
                    <a:pt x="7393" y="1852"/>
                    <a:pt x="7677" y="3092"/>
                    <a:pt x="7796" y="4257"/>
                  </a:cubicBezTo>
                  <a:cubicBezTo>
                    <a:pt x="7946" y="5810"/>
                    <a:pt x="7871" y="7378"/>
                    <a:pt x="8155" y="8916"/>
                  </a:cubicBezTo>
                  <a:cubicBezTo>
                    <a:pt x="8438" y="10455"/>
                    <a:pt x="9125" y="11993"/>
                    <a:pt x="10425" y="1285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 rot="433640">
              <a:off x="7944744" y="3998366"/>
              <a:ext cx="243475" cy="459674"/>
            </a:xfrm>
            <a:custGeom>
              <a:avLst/>
              <a:gdLst/>
              <a:ahLst/>
              <a:cxnLst/>
              <a:rect l="l" t="t" r="r" b="b"/>
              <a:pathLst>
                <a:path w="6677" h="12606" fill="none" extrusionOk="0">
                  <a:moveTo>
                    <a:pt x="6677" y="30"/>
                  </a:moveTo>
                  <a:cubicBezTo>
                    <a:pt x="5676" y="15"/>
                    <a:pt x="4660" y="0"/>
                    <a:pt x="3719" y="344"/>
                  </a:cubicBezTo>
                  <a:cubicBezTo>
                    <a:pt x="2779" y="672"/>
                    <a:pt x="1942" y="1449"/>
                    <a:pt x="1808" y="2435"/>
                  </a:cubicBezTo>
                  <a:cubicBezTo>
                    <a:pt x="1733" y="2987"/>
                    <a:pt x="1882" y="3585"/>
                    <a:pt x="1614" y="4063"/>
                  </a:cubicBezTo>
                  <a:cubicBezTo>
                    <a:pt x="1255" y="4705"/>
                    <a:pt x="269" y="4914"/>
                    <a:pt x="105" y="5646"/>
                  </a:cubicBezTo>
                  <a:cubicBezTo>
                    <a:pt x="1" y="6168"/>
                    <a:pt x="404" y="6661"/>
                    <a:pt x="852" y="6945"/>
                  </a:cubicBezTo>
                  <a:cubicBezTo>
                    <a:pt x="1300" y="7229"/>
                    <a:pt x="1838" y="7408"/>
                    <a:pt x="2196" y="7796"/>
                  </a:cubicBezTo>
                  <a:cubicBezTo>
                    <a:pt x="3152" y="8812"/>
                    <a:pt x="2554" y="10604"/>
                    <a:pt x="3376" y="11739"/>
                  </a:cubicBezTo>
                  <a:cubicBezTo>
                    <a:pt x="3794" y="12322"/>
                    <a:pt x="4586" y="12605"/>
                    <a:pt x="5288" y="12426"/>
                  </a:cubicBezTo>
                  <a:cubicBezTo>
                    <a:pt x="5975" y="12247"/>
                    <a:pt x="6542" y="11635"/>
                    <a:pt x="6647" y="1091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491325" y="3818738"/>
              <a:ext cx="147900" cy="1479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1112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45"/>
          <p:cNvGrpSpPr/>
          <p:nvPr/>
        </p:nvGrpSpPr>
        <p:grpSpPr>
          <a:xfrm>
            <a:off x="7319750" y="3775112"/>
            <a:ext cx="927750" cy="367601"/>
            <a:chOff x="7319750" y="3775112"/>
            <a:chExt cx="927750" cy="367601"/>
          </a:xfrm>
        </p:grpSpPr>
        <p:sp>
          <p:nvSpPr>
            <p:cNvPr id="693" name="Google Shape;693;p45"/>
            <p:cNvSpPr/>
            <p:nvPr/>
          </p:nvSpPr>
          <p:spPr>
            <a:xfrm flipH="1">
              <a:off x="7319750" y="3775112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5"/>
            <p:cNvSpPr/>
            <p:nvPr/>
          </p:nvSpPr>
          <p:spPr>
            <a:xfrm>
              <a:off x="8099600" y="3994813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F3EC195-AACC-C9ED-AE29-B1EB648B5196}"/>
              </a:ext>
            </a:extLst>
          </p:cNvPr>
          <p:cNvSpPr txBox="1"/>
          <p:nvPr/>
        </p:nvSpPr>
        <p:spPr>
          <a:xfrm>
            <a:off x="213472" y="497383"/>
            <a:ext cx="4649320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22/4 – 28/4: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kế </a:t>
            </a:r>
            <a:r>
              <a:rPr lang="vi-VN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giao diện</a:t>
            </a:r>
            <a:endParaRPr lang="vi-V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6A2905-DA2E-4101-4C47-C46E969FB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39" y="985184"/>
            <a:ext cx="5580380" cy="577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E60526-6C38-B196-C1BF-290460073A2F}"/>
              </a:ext>
            </a:extLst>
          </p:cNvPr>
          <p:cNvSpPr txBox="1"/>
          <p:nvPr/>
        </p:nvSpPr>
        <p:spPr>
          <a:xfrm>
            <a:off x="213472" y="1741236"/>
            <a:ext cx="4649320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29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/5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5/5: Trang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thông tin khách hàng</a:t>
            </a:r>
            <a:endParaRPr lang="vi-V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D28179-8D47-CB59-81DA-05441AC7E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18" y="2222892"/>
            <a:ext cx="5580380" cy="5632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58388E-DF8D-8C1D-1DE2-45663F8D7FBB}"/>
              </a:ext>
            </a:extLst>
          </p:cNvPr>
          <p:cNvSpPr txBox="1"/>
          <p:nvPr/>
        </p:nvSpPr>
        <p:spPr>
          <a:xfrm>
            <a:off x="312718" y="2890959"/>
            <a:ext cx="4649320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6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/5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12/5: Trang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chủ</a:t>
            </a:r>
            <a:endParaRPr lang="vi-V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9ECDAC5-B98F-70E4-C440-5CE5DC406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718" y="3445995"/>
            <a:ext cx="5580380" cy="1004570"/>
          </a:xfrm>
          <a:prstGeom prst="rect">
            <a:avLst/>
          </a:prstGeom>
        </p:spPr>
      </p:pic>
      <p:grpSp>
        <p:nvGrpSpPr>
          <p:cNvPr id="17" name="Google Shape;435;p37">
            <a:extLst>
              <a:ext uri="{FF2B5EF4-FFF2-40B4-BE49-F238E27FC236}">
                <a16:creationId xmlns:a16="http://schemas.microsoft.com/office/drawing/2014/main" id="{A954AC47-1783-74CE-1C3C-59A722802059}"/>
              </a:ext>
            </a:extLst>
          </p:cNvPr>
          <p:cNvGrpSpPr/>
          <p:nvPr/>
        </p:nvGrpSpPr>
        <p:grpSpPr>
          <a:xfrm>
            <a:off x="6721257" y="1819914"/>
            <a:ext cx="1628941" cy="1071045"/>
            <a:chOff x="6970075" y="3722775"/>
            <a:chExt cx="1546806" cy="1017040"/>
          </a:xfrm>
        </p:grpSpPr>
        <p:sp>
          <p:nvSpPr>
            <p:cNvPr id="18" name="Google Shape;436;p37">
              <a:extLst>
                <a:ext uri="{FF2B5EF4-FFF2-40B4-BE49-F238E27FC236}">
                  <a16:creationId xmlns:a16="http://schemas.microsoft.com/office/drawing/2014/main" id="{27B18E99-403C-4E4B-09D5-79667E78FC8D}"/>
                </a:ext>
              </a:extLst>
            </p:cNvPr>
            <p:cNvSpPr/>
            <p:nvPr/>
          </p:nvSpPr>
          <p:spPr>
            <a:xfrm>
              <a:off x="6970075" y="4084966"/>
              <a:ext cx="1385713" cy="293308"/>
            </a:xfrm>
            <a:custGeom>
              <a:avLst/>
              <a:gdLst/>
              <a:ahLst/>
              <a:cxnLst/>
              <a:rect l="l" t="t" r="r" b="b"/>
              <a:pathLst>
                <a:path w="32112" h="6797" extrusionOk="0">
                  <a:moveTo>
                    <a:pt x="1" y="1"/>
                  </a:moveTo>
                  <a:lnTo>
                    <a:pt x="61" y="1166"/>
                  </a:lnTo>
                  <a:lnTo>
                    <a:pt x="359" y="5766"/>
                  </a:lnTo>
                  <a:lnTo>
                    <a:pt x="419" y="6796"/>
                  </a:lnTo>
                  <a:lnTo>
                    <a:pt x="30513" y="6796"/>
                  </a:lnTo>
                  <a:cubicBezTo>
                    <a:pt x="30722" y="6602"/>
                    <a:pt x="32111" y="5243"/>
                    <a:pt x="31977" y="3122"/>
                  </a:cubicBezTo>
                  <a:cubicBezTo>
                    <a:pt x="31872" y="1345"/>
                    <a:pt x="30767" y="240"/>
                    <a:pt x="30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37;p37">
              <a:extLst>
                <a:ext uri="{FF2B5EF4-FFF2-40B4-BE49-F238E27FC236}">
                  <a16:creationId xmlns:a16="http://schemas.microsoft.com/office/drawing/2014/main" id="{7929A91F-4698-1660-A4FE-8D1226C0550E}"/>
                </a:ext>
              </a:extLst>
            </p:cNvPr>
            <p:cNvSpPr/>
            <p:nvPr/>
          </p:nvSpPr>
          <p:spPr>
            <a:xfrm>
              <a:off x="6972664" y="4135240"/>
              <a:ext cx="1320596" cy="198545"/>
            </a:xfrm>
            <a:custGeom>
              <a:avLst/>
              <a:gdLst/>
              <a:ahLst/>
              <a:cxnLst/>
              <a:rect l="l" t="t" r="r" b="b"/>
              <a:pathLst>
                <a:path w="30603" h="4601" extrusionOk="0">
                  <a:moveTo>
                    <a:pt x="1" y="1"/>
                  </a:moveTo>
                  <a:lnTo>
                    <a:pt x="299" y="4601"/>
                  </a:lnTo>
                  <a:lnTo>
                    <a:pt x="28795" y="4601"/>
                  </a:lnTo>
                  <a:cubicBezTo>
                    <a:pt x="29915" y="4168"/>
                    <a:pt x="30602" y="3062"/>
                    <a:pt x="30453" y="1957"/>
                  </a:cubicBezTo>
                  <a:cubicBezTo>
                    <a:pt x="30334" y="1076"/>
                    <a:pt x="29676" y="314"/>
                    <a:pt x="28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38;p37">
              <a:extLst>
                <a:ext uri="{FF2B5EF4-FFF2-40B4-BE49-F238E27FC236}">
                  <a16:creationId xmlns:a16="http://schemas.microsoft.com/office/drawing/2014/main" id="{FCBE57CD-AC29-6412-922C-D706B0C869BC}"/>
                </a:ext>
              </a:extLst>
            </p:cNvPr>
            <p:cNvSpPr/>
            <p:nvPr/>
          </p:nvSpPr>
          <p:spPr>
            <a:xfrm>
              <a:off x="6975901" y="4186162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1"/>
                  </a:moveTo>
                  <a:lnTo>
                    <a:pt x="288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39;p37">
              <a:extLst>
                <a:ext uri="{FF2B5EF4-FFF2-40B4-BE49-F238E27FC236}">
                  <a16:creationId xmlns:a16="http://schemas.microsoft.com/office/drawing/2014/main" id="{8F178339-44E3-22C9-41E7-825429325A66}"/>
                </a:ext>
              </a:extLst>
            </p:cNvPr>
            <p:cNvSpPr/>
            <p:nvPr/>
          </p:nvSpPr>
          <p:spPr>
            <a:xfrm>
              <a:off x="6975901" y="4237731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40;p37">
              <a:extLst>
                <a:ext uri="{FF2B5EF4-FFF2-40B4-BE49-F238E27FC236}">
                  <a16:creationId xmlns:a16="http://schemas.microsoft.com/office/drawing/2014/main" id="{30CC57C7-D29A-8C87-0350-2B73AA861A69}"/>
                </a:ext>
              </a:extLst>
            </p:cNvPr>
            <p:cNvSpPr/>
            <p:nvPr/>
          </p:nvSpPr>
          <p:spPr>
            <a:xfrm>
              <a:off x="6975901" y="4289300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41;p37">
              <a:extLst>
                <a:ext uri="{FF2B5EF4-FFF2-40B4-BE49-F238E27FC236}">
                  <a16:creationId xmlns:a16="http://schemas.microsoft.com/office/drawing/2014/main" id="{661EE4CA-AE82-8536-8932-00C569F71FCA}"/>
                </a:ext>
              </a:extLst>
            </p:cNvPr>
            <p:cNvSpPr/>
            <p:nvPr/>
          </p:nvSpPr>
          <p:spPr>
            <a:xfrm>
              <a:off x="7112526" y="3722775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9"/>
                  </a:lnTo>
                  <a:lnTo>
                    <a:pt x="32320" y="1106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42;p37">
              <a:extLst>
                <a:ext uri="{FF2B5EF4-FFF2-40B4-BE49-F238E27FC236}">
                  <a16:creationId xmlns:a16="http://schemas.microsoft.com/office/drawing/2014/main" id="{85FBC5D4-733A-16CA-D27B-C44820AAF113}"/>
                </a:ext>
              </a:extLst>
            </p:cNvPr>
            <p:cNvSpPr/>
            <p:nvPr/>
          </p:nvSpPr>
          <p:spPr>
            <a:xfrm>
              <a:off x="7592698" y="3770460"/>
              <a:ext cx="922903" cy="266855"/>
            </a:xfrm>
            <a:custGeom>
              <a:avLst/>
              <a:gdLst/>
              <a:ahLst/>
              <a:cxnLst/>
              <a:rect l="l" t="t" r="r" b="b"/>
              <a:pathLst>
                <a:path w="21387" h="6184" extrusionOk="0">
                  <a:moveTo>
                    <a:pt x="1867" y="1"/>
                  </a:moveTo>
                  <a:cubicBezTo>
                    <a:pt x="1688" y="105"/>
                    <a:pt x="329" y="1001"/>
                    <a:pt x="149" y="2689"/>
                  </a:cubicBezTo>
                  <a:cubicBezTo>
                    <a:pt x="0" y="4063"/>
                    <a:pt x="672" y="5407"/>
                    <a:pt x="1867" y="6184"/>
                  </a:cubicBezTo>
                  <a:lnTo>
                    <a:pt x="21387" y="6184"/>
                  </a:lnTo>
                  <a:lnTo>
                    <a:pt x="2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43;p37">
              <a:extLst>
                <a:ext uri="{FF2B5EF4-FFF2-40B4-BE49-F238E27FC236}">
                  <a16:creationId xmlns:a16="http://schemas.microsoft.com/office/drawing/2014/main" id="{6AD0EE22-37C4-A0DB-18CD-52CA93E8BD56}"/>
                </a:ext>
              </a:extLst>
            </p:cNvPr>
            <p:cNvSpPr/>
            <p:nvPr/>
          </p:nvSpPr>
          <p:spPr>
            <a:xfrm>
              <a:off x="7191799" y="3864579"/>
              <a:ext cx="333224" cy="79271"/>
            </a:xfrm>
            <a:custGeom>
              <a:avLst/>
              <a:gdLst/>
              <a:ahLst/>
              <a:cxnLst/>
              <a:rect l="l" t="t" r="r" b="b"/>
              <a:pathLst>
                <a:path w="7722" h="1837" extrusionOk="0">
                  <a:moveTo>
                    <a:pt x="3869" y="0"/>
                  </a:moveTo>
                  <a:cubicBezTo>
                    <a:pt x="1733" y="0"/>
                    <a:pt x="1" y="403"/>
                    <a:pt x="1" y="911"/>
                  </a:cubicBezTo>
                  <a:cubicBezTo>
                    <a:pt x="1" y="1419"/>
                    <a:pt x="1733" y="1837"/>
                    <a:pt x="3869" y="1837"/>
                  </a:cubicBezTo>
                  <a:cubicBezTo>
                    <a:pt x="5989" y="1837"/>
                    <a:pt x="7722" y="1419"/>
                    <a:pt x="7722" y="911"/>
                  </a:cubicBezTo>
                  <a:cubicBezTo>
                    <a:pt x="7722" y="403"/>
                    <a:pt x="5989" y="0"/>
                    <a:pt x="38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44;p37">
              <a:extLst>
                <a:ext uri="{FF2B5EF4-FFF2-40B4-BE49-F238E27FC236}">
                  <a16:creationId xmlns:a16="http://schemas.microsoft.com/office/drawing/2014/main" id="{E9CAF32C-92E6-A5E5-D3A0-736C793491BC}"/>
                </a:ext>
              </a:extLst>
            </p:cNvPr>
            <p:cNvSpPr/>
            <p:nvPr/>
          </p:nvSpPr>
          <p:spPr>
            <a:xfrm>
              <a:off x="7660363" y="385426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45;p37">
              <a:extLst>
                <a:ext uri="{FF2B5EF4-FFF2-40B4-BE49-F238E27FC236}">
                  <a16:creationId xmlns:a16="http://schemas.microsoft.com/office/drawing/2014/main" id="{48198804-7E1F-35A5-76BB-AB0028383E59}"/>
                </a:ext>
              </a:extLst>
            </p:cNvPr>
            <p:cNvSpPr/>
            <p:nvPr/>
          </p:nvSpPr>
          <p:spPr>
            <a:xfrm>
              <a:off x="7660363" y="3905791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46;p37">
              <a:extLst>
                <a:ext uri="{FF2B5EF4-FFF2-40B4-BE49-F238E27FC236}">
                  <a16:creationId xmlns:a16="http://schemas.microsoft.com/office/drawing/2014/main" id="{DA284306-CA9A-BE1C-E43B-25504F21126B}"/>
                </a:ext>
              </a:extLst>
            </p:cNvPr>
            <p:cNvSpPr/>
            <p:nvPr/>
          </p:nvSpPr>
          <p:spPr>
            <a:xfrm>
              <a:off x="7660363" y="395736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47;p37">
              <a:extLst>
                <a:ext uri="{FF2B5EF4-FFF2-40B4-BE49-F238E27FC236}">
                  <a16:creationId xmlns:a16="http://schemas.microsoft.com/office/drawing/2014/main" id="{A6409FD4-C571-38CF-2B35-44D1B0752C0E}"/>
                </a:ext>
              </a:extLst>
            </p:cNvPr>
            <p:cNvSpPr/>
            <p:nvPr/>
          </p:nvSpPr>
          <p:spPr>
            <a:xfrm>
              <a:off x="7112526" y="4377593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8"/>
                  </a:lnTo>
                  <a:lnTo>
                    <a:pt x="32320" y="1105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48;p37">
              <a:extLst>
                <a:ext uri="{FF2B5EF4-FFF2-40B4-BE49-F238E27FC236}">
                  <a16:creationId xmlns:a16="http://schemas.microsoft.com/office/drawing/2014/main" id="{B03CB060-C542-72FF-2968-96A40F28CBAF}"/>
                </a:ext>
              </a:extLst>
            </p:cNvPr>
            <p:cNvSpPr/>
            <p:nvPr/>
          </p:nvSpPr>
          <p:spPr>
            <a:xfrm>
              <a:off x="7592698" y="4425278"/>
              <a:ext cx="922903" cy="267502"/>
            </a:xfrm>
            <a:custGeom>
              <a:avLst/>
              <a:gdLst/>
              <a:ahLst/>
              <a:cxnLst/>
              <a:rect l="l" t="t" r="r" b="b"/>
              <a:pathLst>
                <a:path w="21387" h="6199" extrusionOk="0">
                  <a:moveTo>
                    <a:pt x="1867" y="0"/>
                  </a:moveTo>
                  <a:cubicBezTo>
                    <a:pt x="1688" y="120"/>
                    <a:pt x="329" y="1001"/>
                    <a:pt x="149" y="2704"/>
                  </a:cubicBezTo>
                  <a:cubicBezTo>
                    <a:pt x="0" y="4063"/>
                    <a:pt x="672" y="5407"/>
                    <a:pt x="1867" y="6198"/>
                  </a:cubicBezTo>
                  <a:lnTo>
                    <a:pt x="21387" y="6198"/>
                  </a:lnTo>
                  <a:lnTo>
                    <a:pt x="21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49;p37">
              <a:extLst>
                <a:ext uri="{FF2B5EF4-FFF2-40B4-BE49-F238E27FC236}">
                  <a16:creationId xmlns:a16="http://schemas.microsoft.com/office/drawing/2014/main" id="{3C7386AD-C5CC-8B1D-FD59-B29F2F3C654A}"/>
                </a:ext>
              </a:extLst>
            </p:cNvPr>
            <p:cNvSpPr/>
            <p:nvPr/>
          </p:nvSpPr>
          <p:spPr>
            <a:xfrm>
              <a:off x="7660363" y="450904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0;p37">
              <a:extLst>
                <a:ext uri="{FF2B5EF4-FFF2-40B4-BE49-F238E27FC236}">
                  <a16:creationId xmlns:a16="http://schemas.microsoft.com/office/drawing/2014/main" id="{EDB9F2D3-D598-DD3F-2DDE-9E964D39FE0C}"/>
                </a:ext>
              </a:extLst>
            </p:cNvPr>
            <p:cNvSpPr/>
            <p:nvPr/>
          </p:nvSpPr>
          <p:spPr>
            <a:xfrm>
              <a:off x="7660363" y="4560609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51;p37">
              <a:extLst>
                <a:ext uri="{FF2B5EF4-FFF2-40B4-BE49-F238E27FC236}">
                  <a16:creationId xmlns:a16="http://schemas.microsoft.com/office/drawing/2014/main" id="{C16EBEA6-7B01-DC3B-0776-0E1924276062}"/>
                </a:ext>
              </a:extLst>
            </p:cNvPr>
            <p:cNvSpPr/>
            <p:nvPr/>
          </p:nvSpPr>
          <p:spPr>
            <a:xfrm>
              <a:off x="7660363" y="461282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52;p37">
              <a:extLst>
                <a:ext uri="{FF2B5EF4-FFF2-40B4-BE49-F238E27FC236}">
                  <a16:creationId xmlns:a16="http://schemas.microsoft.com/office/drawing/2014/main" id="{BB819E69-F636-D256-EA6C-D9F5199C6E8E}"/>
                </a:ext>
              </a:extLst>
            </p:cNvPr>
            <p:cNvSpPr/>
            <p:nvPr/>
          </p:nvSpPr>
          <p:spPr>
            <a:xfrm>
              <a:off x="7159563" y="4474258"/>
              <a:ext cx="376419" cy="154702"/>
            </a:xfrm>
            <a:custGeom>
              <a:avLst/>
              <a:gdLst/>
              <a:ahLst/>
              <a:cxnLst/>
              <a:rect l="l" t="t" r="r" b="b"/>
              <a:pathLst>
                <a:path w="8723" h="3585" fill="none" extrusionOk="0">
                  <a:moveTo>
                    <a:pt x="8723" y="3585"/>
                  </a:moveTo>
                  <a:lnTo>
                    <a:pt x="748" y="3585"/>
                  </a:lnTo>
                  <a:cubicBezTo>
                    <a:pt x="628" y="3435"/>
                    <a:pt x="1" y="2704"/>
                    <a:pt x="75" y="1613"/>
                  </a:cubicBezTo>
                  <a:cubicBezTo>
                    <a:pt x="135" y="747"/>
                    <a:pt x="583" y="180"/>
                    <a:pt x="748" y="0"/>
                  </a:cubicBezTo>
                  <a:lnTo>
                    <a:pt x="8723" y="0"/>
                  </a:lnTo>
                  <a:cubicBezTo>
                    <a:pt x="8559" y="284"/>
                    <a:pt x="8260" y="926"/>
                    <a:pt x="8260" y="1793"/>
                  </a:cubicBezTo>
                  <a:cubicBezTo>
                    <a:pt x="8260" y="2659"/>
                    <a:pt x="8559" y="3301"/>
                    <a:pt x="8723" y="3585"/>
                  </a:cubicBezTo>
                  <a:close/>
                </a:path>
              </a:pathLst>
            </a:custGeom>
            <a:noFill/>
            <a:ln w="59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3;p37">
              <a:extLst>
                <a:ext uri="{FF2B5EF4-FFF2-40B4-BE49-F238E27FC236}">
                  <a16:creationId xmlns:a16="http://schemas.microsoft.com/office/drawing/2014/main" id="{37B81D91-263D-B6CC-194A-57D13A31272A}"/>
                </a:ext>
              </a:extLst>
            </p:cNvPr>
            <p:cNvSpPr/>
            <p:nvPr/>
          </p:nvSpPr>
          <p:spPr>
            <a:xfrm>
              <a:off x="7194388" y="4084966"/>
              <a:ext cx="1092406" cy="43"/>
            </a:xfrm>
            <a:custGeom>
              <a:avLst/>
              <a:gdLst/>
              <a:ahLst/>
              <a:cxnLst/>
              <a:rect l="l" t="t" r="r" b="b"/>
              <a:pathLst>
                <a:path w="25315" h="1" fill="none" extrusionOk="0">
                  <a:moveTo>
                    <a:pt x="0" y="1"/>
                  </a:moveTo>
                  <a:lnTo>
                    <a:pt x="25315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4;p37">
              <a:extLst>
                <a:ext uri="{FF2B5EF4-FFF2-40B4-BE49-F238E27FC236}">
                  <a16:creationId xmlns:a16="http://schemas.microsoft.com/office/drawing/2014/main" id="{179BA1B5-5CFE-D5F6-67AF-5F605325D5CA}"/>
                </a:ext>
              </a:extLst>
            </p:cNvPr>
            <p:cNvSpPr/>
            <p:nvPr/>
          </p:nvSpPr>
          <p:spPr>
            <a:xfrm>
              <a:off x="7194388" y="4377593"/>
              <a:ext cx="1092406" cy="690"/>
            </a:xfrm>
            <a:custGeom>
              <a:avLst/>
              <a:gdLst/>
              <a:ahLst/>
              <a:cxnLst/>
              <a:rect l="l" t="t" r="r" b="b"/>
              <a:pathLst>
                <a:path w="25315" h="16" fill="none" extrusionOk="0">
                  <a:moveTo>
                    <a:pt x="25315" y="15"/>
                  </a:moveTo>
                  <a:lnTo>
                    <a:pt x="0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0042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45"/>
          <p:cNvGrpSpPr/>
          <p:nvPr/>
        </p:nvGrpSpPr>
        <p:grpSpPr>
          <a:xfrm>
            <a:off x="7017191" y="1777826"/>
            <a:ext cx="927750" cy="367601"/>
            <a:chOff x="7319750" y="3775112"/>
            <a:chExt cx="927750" cy="367601"/>
          </a:xfrm>
        </p:grpSpPr>
        <p:sp>
          <p:nvSpPr>
            <p:cNvPr id="693" name="Google Shape;693;p45"/>
            <p:cNvSpPr/>
            <p:nvPr/>
          </p:nvSpPr>
          <p:spPr>
            <a:xfrm flipH="1">
              <a:off x="7319750" y="3775112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5"/>
            <p:cNvSpPr/>
            <p:nvPr/>
          </p:nvSpPr>
          <p:spPr>
            <a:xfrm>
              <a:off x="8099600" y="3994813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58814A3-FA07-27FF-A4FF-7C0F5EB0D090}"/>
              </a:ext>
            </a:extLst>
          </p:cNvPr>
          <p:cNvSpPr txBox="1"/>
          <p:nvPr/>
        </p:nvSpPr>
        <p:spPr>
          <a:xfrm>
            <a:off x="119343" y="161206"/>
            <a:ext cx="4649320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13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/5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19/5: Trang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thông tin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lang="vi-V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ABE2C-F6F4-8A31-10F1-9C74FE03C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57" y="684996"/>
            <a:ext cx="5580380" cy="5327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A90F21-E310-B7DF-8653-65B5705BB3E5}"/>
              </a:ext>
            </a:extLst>
          </p:cNvPr>
          <p:cNvSpPr txBox="1"/>
          <p:nvPr/>
        </p:nvSpPr>
        <p:spPr>
          <a:xfrm>
            <a:off x="119343" y="1465571"/>
            <a:ext cx="4649320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5: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/5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26/5: Trang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thông tin đặt hàng</a:t>
            </a:r>
            <a:endParaRPr lang="vi-V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917BD2-4AD5-8DB5-E3DD-8787F17E7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16" y="1961627"/>
            <a:ext cx="5580380" cy="561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C836-4475-31D3-6E83-68C528B31627}"/>
              </a:ext>
            </a:extLst>
          </p:cNvPr>
          <p:cNvSpPr txBox="1"/>
          <p:nvPr/>
        </p:nvSpPr>
        <p:spPr>
          <a:xfrm>
            <a:off x="195057" y="2709424"/>
            <a:ext cx="4649320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6: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26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/5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6/6 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lý và báo cáo</a:t>
            </a:r>
            <a:endParaRPr lang="vi-V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74BB0B-97DB-0320-54F6-8C296E321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016" y="3252872"/>
            <a:ext cx="5580380" cy="7004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5750A8-F7B6-CAB0-7A54-F983FBED1256}"/>
              </a:ext>
            </a:extLst>
          </p:cNvPr>
          <p:cNvSpPr txBox="1"/>
          <p:nvPr/>
        </p:nvSpPr>
        <p:spPr>
          <a:xfrm>
            <a:off x="269016" y="4004898"/>
            <a:ext cx="4649320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7: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7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/5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13/6 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lý và báo cáo 2</a:t>
            </a:r>
            <a:endParaRPr lang="vi-V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A9787C3-36A8-AF86-B636-65CCDF1418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657" y="4433353"/>
            <a:ext cx="5580380" cy="661035"/>
          </a:xfrm>
          <a:prstGeom prst="rect">
            <a:avLst/>
          </a:prstGeom>
        </p:spPr>
      </p:pic>
      <p:grpSp>
        <p:nvGrpSpPr>
          <p:cNvPr id="20" name="Google Shape;435;p37">
            <a:extLst>
              <a:ext uri="{FF2B5EF4-FFF2-40B4-BE49-F238E27FC236}">
                <a16:creationId xmlns:a16="http://schemas.microsoft.com/office/drawing/2014/main" id="{6DB0C6F4-7FF6-2DE9-11B4-41F3E42C7AED}"/>
              </a:ext>
            </a:extLst>
          </p:cNvPr>
          <p:cNvGrpSpPr/>
          <p:nvPr/>
        </p:nvGrpSpPr>
        <p:grpSpPr>
          <a:xfrm>
            <a:off x="6674192" y="2719495"/>
            <a:ext cx="1628941" cy="1071045"/>
            <a:chOff x="6970075" y="3722775"/>
            <a:chExt cx="1546806" cy="1017040"/>
          </a:xfrm>
        </p:grpSpPr>
        <p:sp>
          <p:nvSpPr>
            <p:cNvPr id="21" name="Google Shape;436;p37">
              <a:extLst>
                <a:ext uri="{FF2B5EF4-FFF2-40B4-BE49-F238E27FC236}">
                  <a16:creationId xmlns:a16="http://schemas.microsoft.com/office/drawing/2014/main" id="{594D406D-7A12-4660-C844-181212C1EC94}"/>
                </a:ext>
              </a:extLst>
            </p:cNvPr>
            <p:cNvSpPr/>
            <p:nvPr/>
          </p:nvSpPr>
          <p:spPr>
            <a:xfrm>
              <a:off x="6970075" y="4084966"/>
              <a:ext cx="1385713" cy="293308"/>
            </a:xfrm>
            <a:custGeom>
              <a:avLst/>
              <a:gdLst/>
              <a:ahLst/>
              <a:cxnLst/>
              <a:rect l="l" t="t" r="r" b="b"/>
              <a:pathLst>
                <a:path w="32112" h="6797" extrusionOk="0">
                  <a:moveTo>
                    <a:pt x="1" y="1"/>
                  </a:moveTo>
                  <a:lnTo>
                    <a:pt x="61" y="1166"/>
                  </a:lnTo>
                  <a:lnTo>
                    <a:pt x="359" y="5766"/>
                  </a:lnTo>
                  <a:lnTo>
                    <a:pt x="419" y="6796"/>
                  </a:lnTo>
                  <a:lnTo>
                    <a:pt x="30513" y="6796"/>
                  </a:lnTo>
                  <a:cubicBezTo>
                    <a:pt x="30722" y="6602"/>
                    <a:pt x="32111" y="5243"/>
                    <a:pt x="31977" y="3122"/>
                  </a:cubicBezTo>
                  <a:cubicBezTo>
                    <a:pt x="31872" y="1345"/>
                    <a:pt x="30767" y="240"/>
                    <a:pt x="30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7;p37">
              <a:extLst>
                <a:ext uri="{FF2B5EF4-FFF2-40B4-BE49-F238E27FC236}">
                  <a16:creationId xmlns:a16="http://schemas.microsoft.com/office/drawing/2014/main" id="{84AA3BF0-7EFD-E5F1-FFF7-71344B8E6EE6}"/>
                </a:ext>
              </a:extLst>
            </p:cNvPr>
            <p:cNvSpPr/>
            <p:nvPr/>
          </p:nvSpPr>
          <p:spPr>
            <a:xfrm>
              <a:off x="6972664" y="4135240"/>
              <a:ext cx="1320596" cy="198545"/>
            </a:xfrm>
            <a:custGeom>
              <a:avLst/>
              <a:gdLst/>
              <a:ahLst/>
              <a:cxnLst/>
              <a:rect l="l" t="t" r="r" b="b"/>
              <a:pathLst>
                <a:path w="30603" h="4601" extrusionOk="0">
                  <a:moveTo>
                    <a:pt x="1" y="1"/>
                  </a:moveTo>
                  <a:lnTo>
                    <a:pt x="299" y="4601"/>
                  </a:lnTo>
                  <a:lnTo>
                    <a:pt x="28795" y="4601"/>
                  </a:lnTo>
                  <a:cubicBezTo>
                    <a:pt x="29915" y="4168"/>
                    <a:pt x="30602" y="3062"/>
                    <a:pt x="30453" y="1957"/>
                  </a:cubicBezTo>
                  <a:cubicBezTo>
                    <a:pt x="30334" y="1076"/>
                    <a:pt x="29676" y="314"/>
                    <a:pt x="28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8;p37">
              <a:extLst>
                <a:ext uri="{FF2B5EF4-FFF2-40B4-BE49-F238E27FC236}">
                  <a16:creationId xmlns:a16="http://schemas.microsoft.com/office/drawing/2014/main" id="{AFCADB24-2010-887E-717B-D363B3E9BB07}"/>
                </a:ext>
              </a:extLst>
            </p:cNvPr>
            <p:cNvSpPr/>
            <p:nvPr/>
          </p:nvSpPr>
          <p:spPr>
            <a:xfrm>
              <a:off x="6975901" y="4186162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1"/>
                  </a:moveTo>
                  <a:lnTo>
                    <a:pt x="288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39;p37">
              <a:extLst>
                <a:ext uri="{FF2B5EF4-FFF2-40B4-BE49-F238E27FC236}">
                  <a16:creationId xmlns:a16="http://schemas.microsoft.com/office/drawing/2014/main" id="{EA90F63A-6A3E-91C5-CDFA-89F2B2A7A632}"/>
                </a:ext>
              </a:extLst>
            </p:cNvPr>
            <p:cNvSpPr/>
            <p:nvPr/>
          </p:nvSpPr>
          <p:spPr>
            <a:xfrm>
              <a:off x="6975901" y="4237731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40;p37">
              <a:extLst>
                <a:ext uri="{FF2B5EF4-FFF2-40B4-BE49-F238E27FC236}">
                  <a16:creationId xmlns:a16="http://schemas.microsoft.com/office/drawing/2014/main" id="{F08F46DB-F0C3-02D9-D4C2-20A275AB0AAB}"/>
                </a:ext>
              </a:extLst>
            </p:cNvPr>
            <p:cNvSpPr/>
            <p:nvPr/>
          </p:nvSpPr>
          <p:spPr>
            <a:xfrm>
              <a:off x="6975901" y="4289300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41;p37">
              <a:extLst>
                <a:ext uri="{FF2B5EF4-FFF2-40B4-BE49-F238E27FC236}">
                  <a16:creationId xmlns:a16="http://schemas.microsoft.com/office/drawing/2014/main" id="{013A36D8-49C9-70EE-DCA4-E782D7E8055E}"/>
                </a:ext>
              </a:extLst>
            </p:cNvPr>
            <p:cNvSpPr/>
            <p:nvPr/>
          </p:nvSpPr>
          <p:spPr>
            <a:xfrm>
              <a:off x="7112526" y="3722775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9"/>
                  </a:lnTo>
                  <a:lnTo>
                    <a:pt x="32320" y="1106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42;p37">
              <a:extLst>
                <a:ext uri="{FF2B5EF4-FFF2-40B4-BE49-F238E27FC236}">
                  <a16:creationId xmlns:a16="http://schemas.microsoft.com/office/drawing/2014/main" id="{CC130F60-7506-ECD2-A2C7-35EC23BACF14}"/>
                </a:ext>
              </a:extLst>
            </p:cNvPr>
            <p:cNvSpPr/>
            <p:nvPr/>
          </p:nvSpPr>
          <p:spPr>
            <a:xfrm>
              <a:off x="7592698" y="3770460"/>
              <a:ext cx="922903" cy="266855"/>
            </a:xfrm>
            <a:custGeom>
              <a:avLst/>
              <a:gdLst/>
              <a:ahLst/>
              <a:cxnLst/>
              <a:rect l="l" t="t" r="r" b="b"/>
              <a:pathLst>
                <a:path w="21387" h="6184" extrusionOk="0">
                  <a:moveTo>
                    <a:pt x="1867" y="1"/>
                  </a:moveTo>
                  <a:cubicBezTo>
                    <a:pt x="1688" y="105"/>
                    <a:pt x="329" y="1001"/>
                    <a:pt x="149" y="2689"/>
                  </a:cubicBezTo>
                  <a:cubicBezTo>
                    <a:pt x="0" y="4063"/>
                    <a:pt x="672" y="5407"/>
                    <a:pt x="1867" y="6184"/>
                  </a:cubicBezTo>
                  <a:lnTo>
                    <a:pt x="21387" y="6184"/>
                  </a:lnTo>
                  <a:lnTo>
                    <a:pt x="2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43;p37">
              <a:extLst>
                <a:ext uri="{FF2B5EF4-FFF2-40B4-BE49-F238E27FC236}">
                  <a16:creationId xmlns:a16="http://schemas.microsoft.com/office/drawing/2014/main" id="{3B73F9EA-7C73-D4E7-36A1-35CB7C66BDAB}"/>
                </a:ext>
              </a:extLst>
            </p:cNvPr>
            <p:cNvSpPr/>
            <p:nvPr/>
          </p:nvSpPr>
          <p:spPr>
            <a:xfrm>
              <a:off x="7191799" y="3864579"/>
              <a:ext cx="333224" cy="79271"/>
            </a:xfrm>
            <a:custGeom>
              <a:avLst/>
              <a:gdLst/>
              <a:ahLst/>
              <a:cxnLst/>
              <a:rect l="l" t="t" r="r" b="b"/>
              <a:pathLst>
                <a:path w="7722" h="1837" extrusionOk="0">
                  <a:moveTo>
                    <a:pt x="3869" y="0"/>
                  </a:moveTo>
                  <a:cubicBezTo>
                    <a:pt x="1733" y="0"/>
                    <a:pt x="1" y="403"/>
                    <a:pt x="1" y="911"/>
                  </a:cubicBezTo>
                  <a:cubicBezTo>
                    <a:pt x="1" y="1419"/>
                    <a:pt x="1733" y="1837"/>
                    <a:pt x="3869" y="1837"/>
                  </a:cubicBezTo>
                  <a:cubicBezTo>
                    <a:pt x="5989" y="1837"/>
                    <a:pt x="7722" y="1419"/>
                    <a:pt x="7722" y="911"/>
                  </a:cubicBezTo>
                  <a:cubicBezTo>
                    <a:pt x="7722" y="403"/>
                    <a:pt x="5989" y="0"/>
                    <a:pt x="38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44;p37">
              <a:extLst>
                <a:ext uri="{FF2B5EF4-FFF2-40B4-BE49-F238E27FC236}">
                  <a16:creationId xmlns:a16="http://schemas.microsoft.com/office/drawing/2014/main" id="{5135FD82-C446-4314-E1B1-C9F6D63867B2}"/>
                </a:ext>
              </a:extLst>
            </p:cNvPr>
            <p:cNvSpPr/>
            <p:nvPr/>
          </p:nvSpPr>
          <p:spPr>
            <a:xfrm>
              <a:off x="7660363" y="385426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45;p37">
              <a:extLst>
                <a:ext uri="{FF2B5EF4-FFF2-40B4-BE49-F238E27FC236}">
                  <a16:creationId xmlns:a16="http://schemas.microsoft.com/office/drawing/2014/main" id="{9C4B55EF-D5B9-C734-0002-5B3B6C4ECADD}"/>
                </a:ext>
              </a:extLst>
            </p:cNvPr>
            <p:cNvSpPr/>
            <p:nvPr/>
          </p:nvSpPr>
          <p:spPr>
            <a:xfrm>
              <a:off x="7660363" y="3905791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46;p37">
              <a:extLst>
                <a:ext uri="{FF2B5EF4-FFF2-40B4-BE49-F238E27FC236}">
                  <a16:creationId xmlns:a16="http://schemas.microsoft.com/office/drawing/2014/main" id="{181E2674-A816-2E92-6F65-F5BCA37F3B64}"/>
                </a:ext>
              </a:extLst>
            </p:cNvPr>
            <p:cNvSpPr/>
            <p:nvPr/>
          </p:nvSpPr>
          <p:spPr>
            <a:xfrm>
              <a:off x="7660363" y="395736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47;p37">
              <a:extLst>
                <a:ext uri="{FF2B5EF4-FFF2-40B4-BE49-F238E27FC236}">
                  <a16:creationId xmlns:a16="http://schemas.microsoft.com/office/drawing/2014/main" id="{DC369DE2-84B6-1BAC-DCEB-1EF211C961B0}"/>
                </a:ext>
              </a:extLst>
            </p:cNvPr>
            <p:cNvSpPr/>
            <p:nvPr/>
          </p:nvSpPr>
          <p:spPr>
            <a:xfrm>
              <a:off x="7112526" y="4377593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8"/>
                  </a:lnTo>
                  <a:lnTo>
                    <a:pt x="32320" y="1105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48;p37">
              <a:extLst>
                <a:ext uri="{FF2B5EF4-FFF2-40B4-BE49-F238E27FC236}">
                  <a16:creationId xmlns:a16="http://schemas.microsoft.com/office/drawing/2014/main" id="{3EC9ACE2-B65D-054F-A72D-B6C7DE9D4C8A}"/>
                </a:ext>
              </a:extLst>
            </p:cNvPr>
            <p:cNvSpPr/>
            <p:nvPr/>
          </p:nvSpPr>
          <p:spPr>
            <a:xfrm>
              <a:off x="7592698" y="4425278"/>
              <a:ext cx="922903" cy="267502"/>
            </a:xfrm>
            <a:custGeom>
              <a:avLst/>
              <a:gdLst/>
              <a:ahLst/>
              <a:cxnLst/>
              <a:rect l="l" t="t" r="r" b="b"/>
              <a:pathLst>
                <a:path w="21387" h="6199" extrusionOk="0">
                  <a:moveTo>
                    <a:pt x="1867" y="0"/>
                  </a:moveTo>
                  <a:cubicBezTo>
                    <a:pt x="1688" y="120"/>
                    <a:pt x="329" y="1001"/>
                    <a:pt x="149" y="2704"/>
                  </a:cubicBezTo>
                  <a:cubicBezTo>
                    <a:pt x="0" y="4063"/>
                    <a:pt x="672" y="5407"/>
                    <a:pt x="1867" y="6198"/>
                  </a:cubicBezTo>
                  <a:lnTo>
                    <a:pt x="21387" y="6198"/>
                  </a:lnTo>
                  <a:lnTo>
                    <a:pt x="21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49;p37">
              <a:extLst>
                <a:ext uri="{FF2B5EF4-FFF2-40B4-BE49-F238E27FC236}">
                  <a16:creationId xmlns:a16="http://schemas.microsoft.com/office/drawing/2014/main" id="{426F0079-D53E-7FA6-468C-02635469A0F4}"/>
                </a:ext>
              </a:extLst>
            </p:cNvPr>
            <p:cNvSpPr/>
            <p:nvPr/>
          </p:nvSpPr>
          <p:spPr>
            <a:xfrm>
              <a:off x="7660363" y="450904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0;p37">
              <a:extLst>
                <a:ext uri="{FF2B5EF4-FFF2-40B4-BE49-F238E27FC236}">
                  <a16:creationId xmlns:a16="http://schemas.microsoft.com/office/drawing/2014/main" id="{E2656ACC-9862-BA78-B433-A696AB58E788}"/>
                </a:ext>
              </a:extLst>
            </p:cNvPr>
            <p:cNvSpPr/>
            <p:nvPr/>
          </p:nvSpPr>
          <p:spPr>
            <a:xfrm>
              <a:off x="7660363" y="4560609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51;p37">
              <a:extLst>
                <a:ext uri="{FF2B5EF4-FFF2-40B4-BE49-F238E27FC236}">
                  <a16:creationId xmlns:a16="http://schemas.microsoft.com/office/drawing/2014/main" id="{D0A412F8-4CEC-5342-3961-E0F388170BE0}"/>
                </a:ext>
              </a:extLst>
            </p:cNvPr>
            <p:cNvSpPr/>
            <p:nvPr/>
          </p:nvSpPr>
          <p:spPr>
            <a:xfrm>
              <a:off x="7660363" y="461282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52;p37">
              <a:extLst>
                <a:ext uri="{FF2B5EF4-FFF2-40B4-BE49-F238E27FC236}">
                  <a16:creationId xmlns:a16="http://schemas.microsoft.com/office/drawing/2014/main" id="{8190D889-CA3F-AF18-B408-2298DCBC3334}"/>
                </a:ext>
              </a:extLst>
            </p:cNvPr>
            <p:cNvSpPr/>
            <p:nvPr/>
          </p:nvSpPr>
          <p:spPr>
            <a:xfrm>
              <a:off x="7159563" y="4474258"/>
              <a:ext cx="376419" cy="154702"/>
            </a:xfrm>
            <a:custGeom>
              <a:avLst/>
              <a:gdLst/>
              <a:ahLst/>
              <a:cxnLst/>
              <a:rect l="l" t="t" r="r" b="b"/>
              <a:pathLst>
                <a:path w="8723" h="3585" fill="none" extrusionOk="0">
                  <a:moveTo>
                    <a:pt x="8723" y="3585"/>
                  </a:moveTo>
                  <a:lnTo>
                    <a:pt x="748" y="3585"/>
                  </a:lnTo>
                  <a:cubicBezTo>
                    <a:pt x="628" y="3435"/>
                    <a:pt x="1" y="2704"/>
                    <a:pt x="75" y="1613"/>
                  </a:cubicBezTo>
                  <a:cubicBezTo>
                    <a:pt x="135" y="747"/>
                    <a:pt x="583" y="180"/>
                    <a:pt x="748" y="0"/>
                  </a:cubicBezTo>
                  <a:lnTo>
                    <a:pt x="8723" y="0"/>
                  </a:lnTo>
                  <a:cubicBezTo>
                    <a:pt x="8559" y="284"/>
                    <a:pt x="8260" y="926"/>
                    <a:pt x="8260" y="1793"/>
                  </a:cubicBezTo>
                  <a:cubicBezTo>
                    <a:pt x="8260" y="2659"/>
                    <a:pt x="8559" y="3301"/>
                    <a:pt x="8723" y="3585"/>
                  </a:cubicBezTo>
                  <a:close/>
                </a:path>
              </a:pathLst>
            </a:custGeom>
            <a:noFill/>
            <a:ln w="59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53;p37">
              <a:extLst>
                <a:ext uri="{FF2B5EF4-FFF2-40B4-BE49-F238E27FC236}">
                  <a16:creationId xmlns:a16="http://schemas.microsoft.com/office/drawing/2014/main" id="{63F5E083-3430-8E05-8BB6-8BC7B5751180}"/>
                </a:ext>
              </a:extLst>
            </p:cNvPr>
            <p:cNvSpPr/>
            <p:nvPr/>
          </p:nvSpPr>
          <p:spPr>
            <a:xfrm>
              <a:off x="7194388" y="4084966"/>
              <a:ext cx="1092406" cy="43"/>
            </a:xfrm>
            <a:custGeom>
              <a:avLst/>
              <a:gdLst/>
              <a:ahLst/>
              <a:cxnLst/>
              <a:rect l="l" t="t" r="r" b="b"/>
              <a:pathLst>
                <a:path w="25315" h="1" fill="none" extrusionOk="0">
                  <a:moveTo>
                    <a:pt x="0" y="1"/>
                  </a:moveTo>
                  <a:lnTo>
                    <a:pt x="25315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54;p37">
              <a:extLst>
                <a:ext uri="{FF2B5EF4-FFF2-40B4-BE49-F238E27FC236}">
                  <a16:creationId xmlns:a16="http://schemas.microsoft.com/office/drawing/2014/main" id="{E2639BFA-6406-CF71-E05B-E8D024B6F4B8}"/>
                </a:ext>
              </a:extLst>
            </p:cNvPr>
            <p:cNvSpPr/>
            <p:nvPr/>
          </p:nvSpPr>
          <p:spPr>
            <a:xfrm>
              <a:off x="7194388" y="4377593"/>
              <a:ext cx="1092406" cy="690"/>
            </a:xfrm>
            <a:custGeom>
              <a:avLst/>
              <a:gdLst/>
              <a:ahLst/>
              <a:cxnLst/>
              <a:rect l="l" t="t" r="r" b="b"/>
              <a:pathLst>
                <a:path w="25315" h="16" fill="none" extrusionOk="0">
                  <a:moveTo>
                    <a:pt x="25315" y="15"/>
                  </a:moveTo>
                  <a:lnTo>
                    <a:pt x="0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5569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0" y="274292"/>
            <a:ext cx="609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b="1" dirty="0"/>
              <a:t>BẢNG PHÂN CÔNG </a:t>
            </a:r>
            <a:r>
              <a:rPr lang="vi-VN" sz="3000" b="1" dirty="0" err="1"/>
              <a:t>CÔNG</a:t>
            </a:r>
            <a:r>
              <a:rPr lang="vi-VN" sz="3000" b="1" dirty="0"/>
              <a:t> VIỆC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23251"/>
              </p:ext>
            </p:extLst>
          </p:nvPr>
        </p:nvGraphicFramePr>
        <p:xfrm>
          <a:off x="416858" y="1158314"/>
          <a:ext cx="8370796" cy="3046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837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</a:rPr>
                        <a:t>THÀNH VIÊN THỰC HIỆN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</a:rPr>
                        <a:t>CÔNG VIỆC THỰC HIỆN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837">
                <a:tc>
                  <a:txBody>
                    <a:bodyPr/>
                    <a:lstStyle/>
                    <a:p>
                      <a:pPr algn="l"/>
                      <a:r>
                        <a:rPr lang="vi-VN" sz="1400" dirty="0">
                          <a:solidFill>
                            <a:schemeClr val="tx1"/>
                          </a:solidFill>
                        </a:rPr>
                        <a:t>HUỲNH NHỰT HUY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400" dirty="0">
                          <a:solidFill>
                            <a:schemeClr val="tx1"/>
                          </a:solidFill>
                        </a:rPr>
                        <a:t>Viết phần </a:t>
                      </a:r>
                      <a:r>
                        <a:rPr lang="vi-VN" sz="1400" dirty="0" err="1">
                          <a:solidFill>
                            <a:schemeClr val="tx1"/>
                          </a:solidFill>
                        </a:rPr>
                        <a:t>Frontend</a:t>
                      </a:r>
                      <a:r>
                        <a:rPr lang="vi-VN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vi-VN" sz="1400" dirty="0" err="1">
                          <a:solidFill>
                            <a:schemeClr val="tx1"/>
                          </a:solidFill>
                        </a:rPr>
                        <a:t>word</a:t>
                      </a:r>
                      <a:r>
                        <a:rPr lang="vi-VN" sz="1400" dirty="0">
                          <a:solidFill>
                            <a:schemeClr val="tx1"/>
                          </a:solidFill>
                        </a:rPr>
                        <a:t>, thuyết trình. Phân bố nhiệm vụ dựa trên quyền của SCRUM MASTER.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566">
                <a:tc>
                  <a:txBody>
                    <a:bodyPr/>
                    <a:lstStyle/>
                    <a:p>
                      <a:pPr algn="l"/>
                      <a:r>
                        <a:rPr lang="vi-VN" sz="1400" dirty="0">
                          <a:solidFill>
                            <a:schemeClr val="tx1"/>
                          </a:solidFill>
                        </a:rPr>
                        <a:t>NGUYỄN HOÀNG NHÂN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400" dirty="0">
                          <a:solidFill>
                            <a:schemeClr val="tx1"/>
                          </a:solidFill>
                        </a:rPr>
                        <a:t>Viết phần </a:t>
                      </a:r>
                      <a:r>
                        <a:rPr lang="vi-VN" sz="1400" dirty="0" err="1">
                          <a:solidFill>
                            <a:schemeClr val="tx1"/>
                          </a:solidFill>
                        </a:rPr>
                        <a:t>Backend</a:t>
                      </a:r>
                      <a:r>
                        <a:rPr lang="vi-VN" sz="1400" dirty="0">
                          <a:solidFill>
                            <a:schemeClr val="tx1"/>
                          </a:solidFill>
                        </a:rPr>
                        <a:t> cho </a:t>
                      </a:r>
                      <a:r>
                        <a:rPr lang="vi-VN" sz="1400" dirty="0" err="1">
                          <a:solidFill>
                            <a:schemeClr val="tx1"/>
                          </a:solidFill>
                        </a:rPr>
                        <a:t>website</a:t>
                      </a:r>
                      <a:r>
                        <a:rPr lang="vi-VN" sz="1400" dirty="0">
                          <a:solidFill>
                            <a:schemeClr val="tx1"/>
                          </a:solidFill>
                        </a:rPr>
                        <a:t>, sữa lỗi phát sinh, tạo API cho trang </a:t>
                      </a:r>
                      <a:r>
                        <a:rPr lang="vi-VN" sz="1400" dirty="0" err="1">
                          <a:solidFill>
                            <a:schemeClr val="tx1"/>
                          </a:solidFill>
                        </a:rPr>
                        <a:t>web.Demo</a:t>
                      </a:r>
                      <a:r>
                        <a:rPr lang="vi-VN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z="1400" dirty="0" err="1">
                          <a:solidFill>
                            <a:schemeClr val="tx1"/>
                          </a:solidFill>
                        </a:rPr>
                        <a:t>web</a:t>
                      </a:r>
                      <a:r>
                        <a:rPr lang="vi-VN" sz="1400" dirty="0">
                          <a:solidFill>
                            <a:schemeClr val="tx1"/>
                          </a:solidFill>
                        </a:rPr>
                        <a:t>. PPT.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9566">
                <a:tc>
                  <a:txBody>
                    <a:bodyPr/>
                    <a:lstStyle/>
                    <a:p>
                      <a:pPr algn="l"/>
                      <a:r>
                        <a:rPr lang="vi-VN" sz="1400" dirty="0">
                          <a:solidFill>
                            <a:schemeClr val="tx1"/>
                          </a:solidFill>
                        </a:rPr>
                        <a:t>LÂM SƠN TÙNG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1400" dirty="0">
                          <a:solidFill>
                            <a:schemeClr val="tx1"/>
                          </a:solidFill>
                        </a:rPr>
                        <a:t>PPT, thuyết trình, sửa lỗi phát sinh.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584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ctrTitle"/>
          </p:nvPr>
        </p:nvSpPr>
        <p:spPr>
          <a:xfrm>
            <a:off x="1218873" y="1352512"/>
            <a:ext cx="6745200" cy="23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dk2"/>
                </a:solidFill>
              </a:rPr>
              <a:t>CHƯƠNG 5: HIỆN THỰC HÓA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56" name="Google Shape;156;p27"/>
          <p:cNvGrpSpPr/>
          <p:nvPr/>
        </p:nvGrpSpPr>
        <p:grpSpPr>
          <a:xfrm>
            <a:off x="432775" y="4134975"/>
            <a:ext cx="812402" cy="555675"/>
            <a:chOff x="565325" y="4048325"/>
            <a:chExt cx="812402" cy="555675"/>
          </a:xfrm>
        </p:grpSpPr>
        <p:sp>
          <p:nvSpPr>
            <p:cNvPr id="157" name="Google Shape;157;p27"/>
            <p:cNvSpPr/>
            <p:nvPr/>
          </p:nvSpPr>
          <p:spPr>
            <a:xfrm flipH="1">
              <a:off x="713225" y="4537174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565325" y="4048325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grpSp>
        <p:nvGrpSpPr>
          <p:cNvPr id="159" name="Google Shape;159;p27"/>
          <p:cNvGrpSpPr/>
          <p:nvPr/>
        </p:nvGrpSpPr>
        <p:grpSpPr>
          <a:xfrm>
            <a:off x="5761170" y="3298643"/>
            <a:ext cx="1985325" cy="1305371"/>
            <a:chOff x="6970075" y="3722775"/>
            <a:chExt cx="1546806" cy="1017040"/>
          </a:xfrm>
        </p:grpSpPr>
        <p:sp>
          <p:nvSpPr>
            <p:cNvPr id="160" name="Google Shape;160;p27"/>
            <p:cNvSpPr/>
            <p:nvPr/>
          </p:nvSpPr>
          <p:spPr>
            <a:xfrm>
              <a:off x="6970075" y="4084966"/>
              <a:ext cx="1385713" cy="293308"/>
            </a:xfrm>
            <a:custGeom>
              <a:avLst/>
              <a:gdLst/>
              <a:ahLst/>
              <a:cxnLst/>
              <a:rect l="l" t="t" r="r" b="b"/>
              <a:pathLst>
                <a:path w="32112" h="6797" extrusionOk="0">
                  <a:moveTo>
                    <a:pt x="1" y="1"/>
                  </a:moveTo>
                  <a:lnTo>
                    <a:pt x="61" y="1166"/>
                  </a:lnTo>
                  <a:lnTo>
                    <a:pt x="359" y="5766"/>
                  </a:lnTo>
                  <a:lnTo>
                    <a:pt x="419" y="6796"/>
                  </a:lnTo>
                  <a:lnTo>
                    <a:pt x="30513" y="6796"/>
                  </a:lnTo>
                  <a:cubicBezTo>
                    <a:pt x="30722" y="6602"/>
                    <a:pt x="32111" y="5243"/>
                    <a:pt x="31977" y="3122"/>
                  </a:cubicBezTo>
                  <a:cubicBezTo>
                    <a:pt x="31872" y="1345"/>
                    <a:pt x="30767" y="240"/>
                    <a:pt x="30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6972664" y="4135240"/>
              <a:ext cx="1320596" cy="198545"/>
            </a:xfrm>
            <a:custGeom>
              <a:avLst/>
              <a:gdLst/>
              <a:ahLst/>
              <a:cxnLst/>
              <a:rect l="l" t="t" r="r" b="b"/>
              <a:pathLst>
                <a:path w="30603" h="4601" extrusionOk="0">
                  <a:moveTo>
                    <a:pt x="1" y="1"/>
                  </a:moveTo>
                  <a:lnTo>
                    <a:pt x="299" y="4601"/>
                  </a:lnTo>
                  <a:lnTo>
                    <a:pt x="28795" y="4601"/>
                  </a:lnTo>
                  <a:cubicBezTo>
                    <a:pt x="29915" y="4168"/>
                    <a:pt x="30602" y="3062"/>
                    <a:pt x="30453" y="1957"/>
                  </a:cubicBezTo>
                  <a:cubicBezTo>
                    <a:pt x="30334" y="1076"/>
                    <a:pt x="29676" y="314"/>
                    <a:pt x="28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6975901" y="4186162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1"/>
                  </a:moveTo>
                  <a:lnTo>
                    <a:pt x="288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6975901" y="4237731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6975901" y="4289300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7112526" y="3722775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9"/>
                  </a:lnTo>
                  <a:lnTo>
                    <a:pt x="32320" y="1106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592698" y="3770460"/>
              <a:ext cx="922903" cy="266855"/>
            </a:xfrm>
            <a:custGeom>
              <a:avLst/>
              <a:gdLst/>
              <a:ahLst/>
              <a:cxnLst/>
              <a:rect l="l" t="t" r="r" b="b"/>
              <a:pathLst>
                <a:path w="21387" h="6184" extrusionOk="0">
                  <a:moveTo>
                    <a:pt x="1867" y="1"/>
                  </a:moveTo>
                  <a:cubicBezTo>
                    <a:pt x="1688" y="105"/>
                    <a:pt x="329" y="1001"/>
                    <a:pt x="149" y="2689"/>
                  </a:cubicBezTo>
                  <a:cubicBezTo>
                    <a:pt x="0" y="4063"/>
                    <a:pt x="672" y="5407"/>
                    <a:pt x="1867" y="6184"/>
                  </a:cubicBezTo>
                  <a:lnTo>
                    <a:pt x="21387" y="6184"/>
                  </a:lnTo>
                  <a:lnTo>
                    <a:pt x="2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191799" y="3864579"/>
              <a:ext cx="333224" cy="79271"/>
            </a:xfrm>
            <a:custGeom>
              <a:avLst/>
              <a:gdLst/>
              <a:ahLst/>
              <a:cxnLst/>
              <a:rect l="l" t="t" r="r" b="b"/>
              <a:pathLst>
                <a:path w="7722" h="1837" extrusionOk="0">
                  <a:moveTo>
                    <a:pt x="3869" y="0"/>
                  </a:moveTo>
                  <a:cubicBezTo>
                    <a:pt x="1733" y="0"/>
                    <a:pt x="1" y="403"/>
                    <a:pt x="1" y="911"/>
                  </a:cubicBezTo>
                  <a:cubicBezTo>
                    <a:pt x="1" y="1419"/>
                    <a:pt x="1733" y="1837"/>
                    <a:pt x="3869" y="1837"/>
                  </a:cubicBezTo>
                  <a:cubicBezTo>
                    <a:pt x="5989" y="1837"/>
                    <a:pt x="7722" y="1419"/>
                    <a:pt x="7722" y="911"/>
                  </a:cubicBezTo>
                  <a:cubicBezTo>
                    <a:pt x="7722" y="403"/>
                    <a:pt x="5989" y="0"/>
                    <a:pt x="38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7660363" y="385426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7660363" y="3905791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7660363" y="395736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7112526" y="4377593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8"/>
                  </a:lnTo>
                  <a:lnTo>
                    <a:pt x="32320" y="1105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7592698" y="4425278"/>
              <a:ext cx="922903" cy="267502"/>
            </a:xfrm>
            <a:custGeom>
              <a:avLst/>
              <a:gdLst/>
              <a:ahLst/>
              <a:cxnLst/>
              <a:rect l="l" t="t" r="r" b="b"/>
              <a:pathLst>
                <a:path w="21387" h="6199" extrusionOk="0">
                  <a:moveTo>
                    <a:pt x="1867" y="0"/>
                  </a:moveTo>
                  <a:cubicBezTo>
                    <a:pt x="1688" y="120"/>
                    <a:pt x="329" y="1001"/>
                    <a:pt x="149" y="2704"/>
                  </a:cubicBezTo>
                  <a:cubicBezTo>
                    <a:pt x="0" y="4063"/>
                    <a:pt x="672" y="5407"/>
                    <a:pt x="1867" y="6198"/>
                  </a:cubicBezTo>
                  <a:lnTo>
                    <a:pt x="21387" y="6198"/>
                  </a:lnTo>
                  <a:lnTo>
                    <a:pt x="21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7660363" y="450904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660363" y="4560609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660363" y="461282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7159563" y="4474258"/>
              <a:ext cx="376419" cy="154702"/>
            </a:xfrm>
            <a:custGeom>
              <a:avLst/>
              <a:gdLst/>
              <a:ahLst/>
              <a:cxnLst/>
              <a:rect l="l" t="t" r="r" b="b"/>
              <a:pathLst>
                <a:path w="8723" h="3585" fill="none" extrusionOk="0">
                  <a:moveTo>
                    <a:pt x="8723" y="3585"/>
                  </a:moveTo>
                  <a:lnTo>
                    <a:pt x="748" y="3585"/>
                  </a:lnTo>
                  <a:cubicBezTo>
                    <a:pt x="628" y="3435"/>
                    <a:pt x="1" y="2704"/>
                    <a:pt x="75" y="1613"/>
                  </a:cubicBezTo>
                  <a:cubicBezTo>
                    <a:pt x="135" y="747"/>
                    <a:pt x="583" y="180"/>
                    <a:pt x="748" y="0"/>
                  </a:cubicBezTo>
                  <a:lnTo>
                    <a:pt x="8723" y="0"/>
                  </a:lnTo>
                  <a:cubicBezTo>
                    <a:pt x="8559" y="284"/>
                    <a:pt x="8260" y="926"/>
                    <a:pt x="8260" y="1793"/>
                  </a:cubicBezTo>
                  <a:cubicBezTo>
                    <a:pt x="8260" y="2659"/>
                    <a:pt x="8559" y="3301"/>
                    <a:pt x="8723" y="3585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7194388" y="4084966"/>
              <a:ext cx="1092406" cy="43"/>
            </a:xfrm>
            <a:custGeom>
              <a:avLst/>
              <a:gdLst/>
              <a:ahLst/>
              <a:cxnLst/>
              <a:rect l="l" t="t" r="r" b="b"/>
              <a:pathLst>
                <a:path w="25315" h="1" fill="none" extrusionOk="0">
                  <a:moveTo>
                    <a:pt x="0" y="1"/>
                  </a:moveTo>
                  <a:lnTo>
                    <a:pt x="25315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7194388" y="4377593"/>
              <a:ext cx="1092406" cy="690"/>
            </a:xfrm>
            <a:custGeom>
              <a:avLst/>
              <a:gdLst/>
              <a:ahLst/>
              <a:cxnLst/>
              <a:rect l="l" t="t" r="r" b="b"/>
              <a:pathLst>
                <a:path w="25315" h="16" fill="none" extrusionOk="0">
                  <a:moveTo>
                    <a:pt x="25315" y="15"/>
                  </a:moveTo>
                  <a:lnTo>
                    <a:pt x="0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7"/>
          <p:cNvSpPr/>
          <p:nvPr/>
        </p:nvSpPr>
        <p:spPr>
          <a:xfrm rot="1189787">
            <a:off x="1060878" y="498039"/>
            <a:ext cx="446825" cy="33948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+1</a:t>
            </a:r>
          </a:p>
        </p:txBody>
      </p:sp>
      <p:sp>
        <p:nvSpPr>
          <p:cNvPr id="180" name="Google Shape;180;p27"/>
          <p:cNvSpPr/>
          <p:nvPr/>
        </p:nvSpPr>
        <p:spPr>
          <a:xfrm rot="-968752">
            <a:off x="8472351" y="369762"/>
            <a:ext cx="284751" cy="3394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0</a:t>
            </a:r>
          </a:p>
        </p:txBody>
      </p:sp>
      <p:sp>
        <p:nvSpPr>
          <p:cNvPr id="181" name="Google Shape;181;p27"/>
          <p:cNvSpPr/>
          <p:nvPr/>
        </p:nvSpPr>
        <p:spPr>
          <a:xfrm rot="-257646">
            <a:off x="3193744" y="4422604"/>
            <a:ext cx="446836" cy="3627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-3</a:t>
            </a:r>
          </a:p>
        </p:txBody>
      </p:sp>
      <p:grpSp>
        <p:nvGrpSpPr>
          <p:cNvPr id="182" name="Google Shape;182;p27"/>
          <p:cNvGrpSpPr/>
          <p:nvPr/>
        </p:nvGrpSpPr>
        <p:grpSpPr>
          <a:xfrm>
            <a:off x="7393446" y="2649287"/>
            <a:ext cx="1037321" cy="1954710"/>
            <a:chOff x="7393446" y="2649287"/>
            <a:chExt cx="1037321" cy="1954710"/>
          </a:xfrm>
        </p:grpSpPr>
        <p:grpSp>
          <p:nvGrpSpPr>
            <p:cNvPr id="183" name="Google Shape;183;p27"/>
            <p:cNvGrpSpPr/>
            <p:nvPr/>
          </p:nvGrpSpPr>
          <p:grpSpPr>
            <a:xfrm>
              <a:off x="7393446" y="2649287"/>
              <a:ext cx="1037321" cy="1954707"/>
              <a:chOff x="5440801" y="2812401"/>
              <a:chExt cx="867906" cy="1635464"/>
            </a:xfrm>
          </p:grpSpPr>
          <p:sp>
            <p:nvSpPr>
              <p:cNvPr id="184" name="Google Shape;184;p27"/>
              <p:cNvSpPr/>
              <p:nvPr/>
            </p:nvSpPr>
            <p:spPr>
              <a:xfrm>
                <a:off x="5440801" y="3520700"/>
                <a:ext cx="733988" cy="156741"/>
              </a:xfrm>
              <a:custGeom>
                <a:avLst/>
                <a:gdLst/>
                <a:ahLst/>
                <a:cxnLst/>
                <a:rect l="l" t="t" r="r" b="b"/>
                <a:pathLst>
                  <a:path w="19237" h="4108" extrusionOk="0">
                    <a:moveTo>
                      <a:pt x="9619" y="1"/>
                    </a:moveTo>
                    <a:cubicBezTo>
                      <a:pt x="8678" y="1"/>
                      <a:pt x="7782" y="16"/>
                      <a:pt x="6916" y="75"/>
                    </a:cubicBezTo>
                    <a:cubicBezTo>
                      <a:pt x="3033" y="314"/>
                      <a:pt x="165" y="1076"/>
                      <a:pt x="1" y="1972"/>
                    </a:cubicBezTo>
                    <a:lnTo>
                      <a:pt x="31" y="2196"/>
                    </a:lnTo>
                    <a:cubicBezTo>
                      <a:pt x="374" y="3256"/>
                      <a:pt x="4631" y="4108"/>
                      <a:pt x="9619" y="4108"/>
                    </a:cubicBezTo>
                    <a:cubicBezTo>
                      <a:pt x="14592" y="4108"/>
                      <a:pt x="18699" y="3301"/>
                      <a:pt x="19192" y="2256"/>
                    </a:cubicBezTo>
                    <a:lnTo>
                      <a:pt x="19237" y="1972"/>
                    </a:lnTo>
                    <a:lnTo>
                      <a:pt x="19237" y="1957"/>
                    </a:lnTo>
                    <a:cubicBezTo>
                      <a:pt x="19073" y="1151"/>
                      <a:pt x="16683" y="449"/>
                      <a:pt x="13323" y="150"/>
                    </a:cubicBezTo>
                    <a:cubicBezTo>
                      <a:pt x="12188" y="45"/>
                      <a:pt x="10933" y="1"/>
                      <a:pt x="9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6173061" y="3595941"/>
                <a:ext cx="1717" cy="10836"/>
              </a:xfrm>
              <a:custGeom>
                <a:avLst/>
                <a:gdLst/>
                <a:ahLst/>
                <a:cxnLst/>
                <a:rect l="l" t="t" r="r" b="b"/>
                <a:pathLst>
                  <a:path w="45" h="284" extrusionOk="0">
                    <a:moveTo>
                      <a:pt x="45" y="0"/>
                    </a:moveTo>
                    <a:lnTo>
                      <a:pt x="0" y="284"/>
                    </a:lnTo>
                    <a:cubicBezTo>
                      <a:pt x="30" y="224"/>
                      <a:pt x="45" y="149"/>
                      <a:pt x="45" y="75"/>
                    </a:cubicBezTo>
                    <a:cubicBezTo>
                      <a:pt x="45" y="60"/>
                      <a:pt x="45" y="30"/>
                      <a:pt x="45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>
                <a:off x="5694375" y="2812401"/>
                <a:ext cx="250793" cy="104796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27466" extrusionOk="0">
                    <a:moveTo>
                      <a:pt x="1" y="1"/>
                    </a:moveTo>
                    <a:lnTo>
                      <a:pt x="1" y="27466"/>
                    </a:lnTo>
                    <a:lnTo>
                      <a:pt x="6572" y="27466"/>
                    </a:lnTo>
                    <a:lnTo>
                      <a:pt x="65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>
                <a:off x="5852220" y="2888176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>
                <a:off x="5868169" y="297024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7"/>
              <p:cNvSpPr/>
              <p:nvPr/>
            </p:nvSpPr>
            <p:spPr>
              <a:xfrm>
                <a:off x="5852220" y="305174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7"/>
              <p:cNvSpPr/>
              <p:nvPr/>
            </p:nvSpPr>
            <p:spPr>
              <a:xfrm>
                <a:off x="5868169" y="313377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>
                <a:off x="5852220" y="321527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5868169" y="329734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5852220" y="337880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5868169" y="346087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5852220" y="354237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5868169" y="362440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5852220" y="370590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5868169" y="3787972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6053943" y="3061283"/>
                <a:ext cx="152773" cy="281126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7368" extrusionOk="0">
                    <a:moveTo>
                      <a:pt x="4003" y="333"/>
                    </a:moveTo>
                    <a:lnTo>
                      <a:pt x="3999" y="346"/>
                    </a:lnTo>
                    <a:lnTo>
                      <a:pt x="3999" y="346"/>
                    </a:lnTo>
                    <a:lnTo>
                      <a:pt x="4003" y="348"/>
                    </a:lnTo>
                    <a:lnTo>
                      <a:pt x="4003" y="333"/>
                    </a:lnTo>
                    <a:close/>
                    <a:moveTo>
                      <a:pt x="2886" y="1"/>
                    </a:moveTo>
                    <a:cubicBezTo>
                      <a:pt x="2573" y="1"/>
                      <a:pt x="2286" y="197"/>
                      <a:pt x="2181" y="512"/>
                    </a:cubicBezTo>
                    <a:lnTo>
                      <a:pt x="135" y="6411"/>
                    </a:lnTo>
                    <a:cubicBezTo>
                      <a:pt x="1" y="6800"/>
                      <a:pt x="210" y="7233"/>
                      <a:pt x="598" y="7367"/>
                    </a:cubicBezTo>
                    <a:lnTo>
                      <a:pt x="2689" y="1363"/>
                    </a:lnTo>
                    <a:cubicBezTo>
                      <a:pt x="2760" y="1163"/>
                      <a:pt x="2952" y="1037"/>
                      <a:pt x="3154" y="1037"/>
                    </a:cubicBezTo>
                    <a:cubicBezTo>
                      <a:pt x="3208" y="1037"/>
                      <a:pt x="3263" y="1046"/>
                      <a:pt x="3316" y="1065"/>
                    </a:cubicBezTo>
                    <a:lnTo>
                      <a:pt x="3705" y="1199"/>
                    </a:lnTo>
                    <a:lnTo>
                      <a:pt x="3999" y="346"/>
                    </a:lnTo>
                    <a:lnTo>
                      <a:pt x="3999" y="346"/>
                    </a:lnTo>
                    <a:lnTo>
                      <a:pt x="3152" y="49"/>
                    </a:lnTo>
                    <a:cubicBezTo>
                      <a:pt x="3064" y="16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5852220" y="2997603"/>
                <a:ext cx="456486" cy="1084441"/>
              </a:xfrm>
              <a:custGeom>
                <a:avLst/>
                <a:gdLst/>
                <a:ahLst/>
                <a:cxnLst/>
                <a:rect l="l" t="t" r="r" b="b"/>
                <a:pathLst>
                  <a:path w="11964" h="28422" extrusionOk="0">
                    <a:moveTo>
                      <a:pt x="9529" y="0"/>
                    </a:moveTo>
                    <a:cubicBezTo>
                      <a:pt x="9455" y="75"/>
                      <a:pt x="9395" y="165"/>
                      <a:pt x="9350" y="269"/>
                    </a:cubicBezTo>
                    <a:lnTo>
                      <a:pt x="9335" y="284"/>
                    </a:lnTo>
                    <a:lnTo>
                      <a:pt x="5661" y="10993"/>
                    </a:lnTo>
                    <a:lnTo>
                      <a:pt x="5631" y="11082"/>
                    </a:lnTo>
                    <a:lnTo>
                      <a:pt x="5348" y="11918"/>
                    </a:lnTo>
                    <a:lnTo>
                      <a:pt x="1" y="27540"/>
                    </a:lnTo>
                    <a:lnTo>
                      <a:pt x="2585" y="28422"/>
                    </a:lnTo>
                    <a:lnTo>
                      <a:pt x="7946" y="12755"/>
                    </a:lnTo>
                    <a:lnTo>
                      <a:pt x="8230" y="11948"/>
                    </a:lnTo>
                    <a:lnTo>
                      <a:pt x="11919" y="1180"/>
                    </a:lnTo>
                    <a:cubicBezTo>
                      <a:pt x="11964" y="1061"/>
                      <a:pt x="11964" y="941"/>
                      <a:pt x="11934" y="822"/>
                    </a:cubicBezTo>
                    <a:lnTo>
                      <a:pt x="95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6056232" y="3420430"/>
                <a:ext cx="110001" cy="63261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1658" extrusionOk="0">
                    <a:moveTo>
                      <a:pt x="284" y="0"/>
                    </a:moveTo>
                    <a:lnTo>
                      <a:pt x="1" y="822"/>
                    </a:lnTo>
                    <a:lnTo>
                      <a:pt x="2599" y="1658"/>
                    </a:lnTo>
                    <a:lnTo>
                      <a:pt x="2883" y="86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5852220" y="4047804"/>
                <a:ext cx="98631" cy="10717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809" extrusionOk="0">
                    <a:moveTo>
                      <a:pt x="1" y="0"/>
                    </a:moveTo>
                    <a:lnTo>
                      <a:pt x="344" y="2644"/>
                    </a:lnTo>
                    <a:lnTo>
                      <a:pt x="792" y="2808"/>
                    </a:lnTo>
                    <a:lnTo>
                      <a:pt x="2585" y="8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4D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6208392" y="2991651"/>
                <a:ext cx="100309" cy="51013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1337" extrusionOk="0">
                    <a:moveTo>
                      <a:pt x="611" y="0"/>
                    </a:moveTo>
                    <a:cubicBezTo>
                      <a:pt x="513" y="0"/>
                      <a:pt x="416" y="23"/>
                      <a:pt x="329" y="67"/>
                    </a:cubicBezTo>
                    <a:cubicBezTo>
                      <a:pt x="284" y="97"/>
                      <a:pt x="239" y="127"/>
                      <a:pt x="194" y="156"/>
                    </a:cubicBezTo>
                    <a:cubicBezTo>
                      <a:pt x="120" y="231"/>
                      <a:pt x="60" y="321"/>
                      <a:pt x="15" y="425"/>
                    </a:cubicBezTo>
                    <a:cubicBezTo>
                      <a:pt x="15" y="425"/>
                      <a:pt x="0" y="440"/>
                      <a:pt x="0" y="440"/>
                    </a:cubicBezTo>
                    <a:lnTo>
                      <a:pt x="2584" y="1336"/>
                    </a:lnTo>
                    <a:cubicBezTo>
                      <a:pt x="2629" y="1217"/>
                      <a:pt x="2629" y="1097"/>
                      <a:pt x="2599" y="978"/>
                    </a:cubicBezTo>
                    <a:cubicBezTo>
                      <a:pt x="2554" y="769"/>
                      <a:pt x="2405" y="590"/>
                      <a:pt x="2181" y="515"/>
                    </a:cubicBezTo>
                    <a:lnTo>
                      <a:pt x="822" y="37"/>
                    </a:lnTo>
                    <a:cubicBezTo>
                      <a:pt x="753" y="12"/>
                      <a:pt x="682" y="0"/>
                      <a:pt x="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6242006" y="2968415"/>
                <a:ext cx="51891" cy="5143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348" extrusionOk="0">
                    <a:moveTo>
                      <a:pt x="732" y="0"/>
                    </a:moveTo>
                    <a:cubicBezTo>
                      <a:pt x="502" y="0"/>
                      <a:pt x="294" y="140"/>
                      <a:pt x="224" y="362"/>
                    </a:cubicBezTo>
                    <a:lnTo>
                      <a:pt x="0" y="989"/>
                    </a:lnTo>
                    <a:lnTo>
                      <a:pt x="1046" y="1348"/>
                    </a:lnTo>
                    <a:lnTo>
                      <a:pt x="1255" y="721"/>
                    </a:lnTo>
                    <a:cubicBezTo>
                      <a:pt x="1359" y="437"/>
                      <a:pt x="1210" y="123"/>
                      <a:pt x="926" y="34"/>
                    </a:cubicBezTo>
                    <a:cubicBezTo>
                      <a:pt x="861" y="11"/>
                      <a:pt x="796" y="0"/>
                      <a:pt x="7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6208392" y="3008439"/>
                <a:ext cx="98593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97" fill="none" extrusionOk="0">
                    <a:moveTo>
                      <a:pt x="0" y="0"/>
                    </a:moveTo>
                    <a:lnTo>
                      <a:pt x="2584" y="896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6245974" y="2995314"/>
                <a:ext cx="39376" cy="13736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60" fill="none" extrusionOk="0">
                    <a:moveTo>
                      <a:pt x="1" y="1"/>
                    </a:moveTo>
                    <a:cubicBezTo>
                      <a:pt x="1" y="1"/>
                      <a:pt x="479" y="299"/>
                      <a:pt x="1031" y="359"/>
                    </a:cubicBez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5852220" y="4047804"/>
                <a:ext cx="98058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897" fill="none" extrusionOk="0">
                    <a:moveTo>
                      <a:pt x="1" y="0"/>
                    </a:moveTo>
                    <a:lnTo>
                      <a:pt x="2570" y="897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5864773" y="4148646"/>
                <a:ext cx="17704" cy="20642"/>
              </a:xfrm>
              <a:custGeom>
                <a:avLst/>
                <a:gdLst/>
                <a:ahLst/>
                <a:cxnLst/>
                <a:rect l="l" t="t" r="r" b="b"/>
                <a:pathLst>
                  <a:path w="464" h="541" extrusionOk="0">
                    <a:moveTo>
                      <a:pt x="0" y="1"/>
                    </a:moveTo>
                    <a:lnTo>
                      <a:pt x="15" y="6"/>
                    </a:lnTo>
                    <a:lnTo>
                      <a:pt x="15" y="6"/>
                    </a:lnTo>
                    <a:lnTo>
                      <a:pt x="15" y="1"/>
                    </a:lnTo>
                    <a:close/>
                    <a:moveTo>
                      <a:pt x="15" y="6"/>
                    </a:moveTo>
                    <a:lnTo>
                      <a:pt x="30" y="464"/>
                    </a:lnTo>
                    <a:cubicBezTo>
                      <a:pt x="30" y="511"/>
                      <a:pt x="66" y="541"/>
                      <a:pt x="104" y="541"/>
                    </a:cubicBezTo>
                    <a:cubicBezTo>
                      <a:pt x="126" y="541"/>
                      <a:pt x="148" y="531"/>
                      <a:pt x="165" y="509"/>
                    </a:cubicBezTo>
                    <a:lnTo>
                      <a:pt x="463" y="165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5622607" y="3953791"/>
                <a:ext cx="117975" cy="85124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2231" extrusionOk="0">
                    <a:moveTo>
                      <a:pt x="2778" y="0"/>
                    </a:moveTo>
                    <a:lnTo>
                      <a:pt x="0" y="508"/>
                    </a:lnTo>
                    <a:lnTo>
                      <a:pt x="269" y="1957"/>
                    </a:lnTo>
                    <a:cubicBezTo>
                      <a:pt x="296" y="2117"/>
                      <a:pt x="443" y="2230"/>
                      <a:pt x="613" y="2230"/>
                    </a:cubicBezTo>
                    <a:cubicBezTo>
                      <a:pt x="632" y="2230"/>
                      <a:pt x="652" y="2229"/>
                      <a:pt x="672" y="2226"/>
                    </a:cubicBezTo>
                    <a:lnTo>
                      <a:pt x="2778" y="1822"/>
                    </a:lnTo>
                    <a:cubicBezTo>
                      <a:pt x="2957" y="1792"/>
                      <a:pt x="3092" y="1613"/>
                      <a:pt x="3047" y="1419"/>
                    </a:cubicBez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EC68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5502344" y="3129808"/>
                <a:ext cx="102065" cy="181809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4765" extrusionOk="0">
                    <a:moveTo>
                      <a:pt x="494" y="0"/>
                    </a:moveTo>
                    <a:lnTo>
                      <a:pt x="329" y="1449"/>
                    </a:lnTo>
                    <a:lnTo>
                      <a:pt x="1" y="4361"/>
                    </a:lnTo>
                    <a:lnTo>
                      <a:pt x="16" y="4361"/>
                    </a:lnTo>
                    <a:lnTo>
                      <a:pt x="509" y="4765"/>
                    </a:lnTo>
                    <a:lnTo>
                      <a:pt x="882" y="4242"/>
                    </a:lnTo>
                    <a:cubicBezTo>
                      <a:pt x="912" y="4212"/>
                      <a:pt x="942" y="4197"/>
                      <a:pt x="986" y="4182"/>
                    </a:cubicBezTo>
                    <a:cubicBezTo>
                      <a:pt x="1016" y="4182"/>
                      <a:pt x="1061" y="4197"/>
                      <a:pt x="1091" y="4212"/>
                    </a:cubicBezTo>
                    <a:lnTo>
                      <a:pt x="1584" y="4615"/>
                    </a:lnTo>
                    <a:lnTo>
                      <a:pt x="1957" y="4093"/>
                    </a:lnTo>
                    <a:cubicBezTo>
                      <a:pt x="1987" y="4063"/>
                      <a:pt x="2017" y="4048"/>
                      <a:pt x="2062" y="4048"/>
                    </a:cubicBezTo>
                    <a:cubicBezTo>
                      <a:pt x="2071" y="4043"/>
                      <a:pt x="2079" y="4042"/>
                      <a:pt x="2088" y="4042"/>
                    </a:cubicBezTo>
                    <a:cubicBezTo>
                      <a:pt x="2108" y="4042"/>
                      <a:pt x="2126" y="4052"/>
                      <a:pt x="2136" y="4063"/>
                    </a:cubicBezTo>
                    <a:cubicBezTo>
                      <a:pt x="2151" y="4063"/>
                      <a:pt x="2166" y="4078"/>
                      <a:pt x="2166" y="4078"/>
                    </a:cubicBezTo>
                    <a:lnTo>
                      <a:pt x="2674" y="4481"/>
                    </a:lnTo>
                    <a:lnTo>
                      <a:pt x="2659" y="4391"/>
                    </a:lnTo>
                    <a:lnTo>
                      <a:pt x="1196" y="1419"/>
                    </a:ln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5500627" y="3283990"/>
                <a:ext cx="227976" cy="689194"/>
              </a:xfrm>
              <a:custGeom>
                <a:avLst/>
                <a:gdLst/>
                <a:ahLst/>
                <a:cxnLst/>
                <a:rect l="l" t="t" r="r" b="b"/>
                <a:pathLst>
                  <a:path w="5975" h="18063" extrusionOk="0">
                    <a:moveTo>
                      <a:pt x="2133" y="1"/>
                    </a:moveTo>
                    <a:cubicBezTo>
                      <a:pt x="2124" y="1"/>
                      <a:pt x="2116" y="2"/>
                      <a:pt x="2107" y="7"/>
                    </a:cubicBezTo>
                    <a:cubicBezTo>
                      <a:pt x="2062" y="7"/>
                      <a:pt x="2032" y="22"/>
                      <a:pt x="2002" y="66"/>
                    </a:cubicBezTo>
                    <a:lnTo>
                      <a:pt x="1629" y="574"/>
                    </a:lnTo>
                    <a:lnTo>
                      <a:pt x="1136" y="171"/>
                    </a:lnTo>
                    <a:cubicBezTo>
                      <a:pt x="1106" y="156"/>
                      <a:pt x="1061" y="141"/>
                      <a:pt x="1031" y="141"/>
                    </a:cubicBezTo>
                    <a:cubicBezTo>
                      <a:pt x="987" y="156"/>
                      <a:pt x="957" y="171"/>
                      <a:pt x="927" y="201"/>
                    </a:cubicBezTo>
                    <a:lnTo>
                      <a:pt x="554" y="724"/>
                    </a:lnTo>
                    <a:lnTo>
                      <a:pt x="61" y="320"/>
                    </a:lnTo>
                    <a:lnTo>
                      <a:pt x="46" y="320"/>
                    </a:lnTo>
                    <a:lnTo>
                      <a:pt x="16" y="649"/>
                    </a:lnTo>
                    <a:lnTo>
                      <a:pt x="1" y="709"/>
                    </a:lnTo>
                    <a:lnTo>
                      <a:pt x="2973" y="16868"/>
                    </a:lnTo>
                    <a:lnTo>
                      <a:pt x="3197" y="18063"/>
                    </a:lnTo>
                    <a:lnTo>
                      <a:pt x="5975" y="17555"/>
                    </a:lnTo>
                    <a:lnTo>
                      <a:pt x="5751" y="16360"/>
                    </a:lnTo>
                    <a:lnTo>
                      <a:pt x="2779" y="768"/>
                    </a:lnTo>
                    <a:lnTo>
                      <a:pt x="2719" y="440"/>
                    </a:lnTo>
                    <a:lnTo>
                      <a:pt x="2211" y="37"/>
                    </a:lnTo>
                    <a:cubicBezTo>
                      <a:pt x="2211" y="22"/>
                      <a:pt x="2196" y="22"/>
                      <a:pt x="2181" y="22"/>
                    </a:cubicBezTo>
                    <a:cubicBezTo>
                      <a:pt x="2171" y="11"/>
                      <a:pt x="2153" y="1"/>
                      <a:pt x="2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5493225" y="3283990"/>
                <a:ext cx="118013" cy="40750"/>
              </a:xfrm>
              <a:custGeom>
                <a:avLst/>
                <a:gdLst/>
                <a:ahLst/>
                <a:cxnLst/>
                <a:rect l="l" t="t" r="r" b="b"/>
                <a:pathLst>
                  <a:path w="3093" h="1068" extrusionOk="0">
                    <a:moveTo>
                      <a:pt x="2327" y="1"/>
                    </a:moveTo>
                    <a:cubicBezTo>
                      <a:pt x="2318" y="1"/>
                      <a:pt x="2310" y="2"/>
                      <a:pt x="2301" y="7"/>
                    </a:cubicBezTo>
                    <a:cubicBezTo>
                      <a:pt x="2256" y="7"/>
                      <a:pt x="2226" y="22"/>
                      <a:pt x="2211" y="52"/>
                    </a:cubicBezTo>
                    <a:lnTo>
                      <a:pt x="1823" y="574"/>
                    </a:lnTo>
                    <a:lnTo>
                      <a:pt x="1330" y="171"/>
                    </a:lnTo>
                    <a:cubicBezTo>
                      <a:pt x="1300" y="156"/>
                      <a:pt x="1255" y="141"/>
                      <a:pt x="1225" y="141"/>
                    </a:cubicBezTo>
                    <a:cubicBezTo>
                      <a:pt x="1181" y="156"/>
                      <a:pt x="1151" y="171"/>
                      <a:pt x="1121" y="201"/>
                    </a:cubicBezTo>
                    <a:lnTo>
                      <a:pt x="748" y="724"/>
                    </a:lnTo>
                    <a:lnTo>
                      <a:pt x="255" y="320"/>
                    </a:lnTo>
                    <a:lnTo>
                      <a:pt x="240" y="320"/>
                    </a:lnTo>
                    <a:cubicBezTo>
                      <a:pt x="212" y="300"/>
                      <a:pt x="178" y="288"/>
                      <a:pt x="145" y="288"/>
                    </a:cubicBezTo>
                    <a:cubicBezTo>
                      <a:pt x="106" y="288"/>
                      <a:pt x="70" y="303"/>
                      <a:pt x="46" y="335"/>
                    </a:cubicBezTo>
                    <a:cubicBezTo>
                      <a:pt x="1" y="395"/>
                      <a:pt x="16" y="485"/>
                      <a:pt x="75" y="544"/>
                    </a:cubicBezTo>
                    <a:lnTo>
                      <a:pt x="210" y="649"/>
                    </a:lnTo>
                    <a:lnTo>
                      <a:pt x="688" y="1037"/>
                    </a:lnTo>
                    <a:cubicBezTo>
                      <a:pt x="718" y="1067"/>
                      <a:pt x="762" y="1067"/>
                      <a:pt x="792" y="1067"/>
                    </a:cubicBezTo>
                    <a:cubicBezTo>
                      <a:pt x="837" y="1067"/>
                      <a:pt x="867" y="1037"/>
                      <a:pt x="897" y="1007"/>
                    </a:cubicBezTo>
                    <a:lnTo>
                      <a:pt x="1270" y="485"/>
                    </a:lnTo>
                    <a:lnTo>
                      <a:pt x="1763" y="888"/>
                    </a:lnTo>
                    <a:cubicBezTo>
                      <a:pt x="1785" y="910"/>
                      <a:pt x="1815" y="924"/>
                      <a:pt x="1841" y="924"/>
                    </a:cubicBezTo>
                    <a:cubicBezTo>
                      <a:pt x="1851" y="924"/>
                      <a:pt x="1860" y="922"/>
                      <a:pt x="1868" y="918"/>
                    </a:cubicBezTo>
                    <a:cubicBezTo>
                      <a:pt x="1912" y="918"/>
                      <a:pt x="1942" y="903"/>
                      <a:pt x="1972" y="858"/>
                    </a:cubicBezTo>
                    <a:lnTo>
                      <a:pt x="2346" y="350"/>
                    </a:lnTo>
                    <a:lnTo>
                      <a:pt x="2838" y="753"/>
                    </a:lnTo>
                    <a:cubicBezTo>
                      <a:pt x="2865" y="771"/>
                      <a:pt x="2891" y="778"/>
                      <a:pt x="2917" y="778"/>
                    </a:cubicBezTo>
                    <a:cubicBezTo>
                      <a:pt x="2936" y="778"/>
                      <a:pt x="2954" y="775"/>
                      <a:pt x="2973" y="768"/>
                    </a:cubicBezTo>
                    <a:cubicBezTo>
                      <a:pt x="3003" y="768"/>
                      <a:pt x="3033" y="753"/>
                      <a:pt x="3048" y="724"/>
                    </a:cubicBezTo>
                    <a:cubicBezTo>
                      <a:pt x="3092" y="664"/>
                      <a:pt x="3077" y="574"/>
                      <a:pt x="3018" y="529"/>
                    </a:cubicBezTo>
                    <a:lnTo>
                      <a:pt x="2913" y="440"/>
                    </a:lnTo>
                    <a:lnTo>
                      <a:pt x="2405" y="37"/>
                    </a:lnTo>
                    <a:cubicBezTo>
                      <a:pt x="2405" y="22"/>
                      <a:pt x="2390" y="22"/>
                      <a:pt x="2390" y="22"/>
                    </a:cubicBezTo>
                    <a:cubicBezTo>
                      <a:pt x="2369" y="11"/>
                      <a:pt x="2348" y="1"/>
                      <a:pt x="2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5514897" y="3129808"/>
                <a:ext cx="3308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867" h="1450" extrusionOk="0">
                    <a:moveTo>
                      <a:pt x="165" y="0"/>
                    </a:moveTo>
                    <a:lnTo>
                      <a:pt x="0" y="1449"/>
                    </a:lnTo>
                    <a:lnTo>
                      <a:pt x="867" y="1419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5561598" y="3306768"/>
                <a:ext cx="123126" cy="614677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16110" extrusionOk="0">
                    <a:moveTo>
                      <a:pt x="162" y="1"/>
                    </a:moveTo>
                    <a:cubicBezTo>
                      <a:pt x="153" y="1"/>
                      <a:pt x="144" y="3"/>
                      <a:pt x="135" y="7"/>
                    </a:cubicBezTo>
                    <a:cubicBezTo>
                      <a:pt x="61" y="22"/>
                      <a:pt x="1" y="97"/>
                      <a:pt x="16" y="171"/>
                    </a:cubicBezTo>
                    <a:lnTo>
                      <a:pt x="2928" y="15987"/>
                    </a:lnTo>
                    <a:cubicBezTo>
                      <a:pt x="2942" y="16054"/>
                      <a:pt x="3003" y="16109"/>
                      <a:pt x="3069" y="16109"/>
                    </a:cubicBezTo>
                    <a:cubicBezTo>
                      <a:pt x="3077" y="16109"/>
                      <a:pt x="3085" y="16108"/>
                      <a:pt x="3093" y="16107"/>
                    </a:cubicBezTo>
                    <a:cubicBezTo>
                      <a:pt x="3167" y="16092"/>
                      <a:pt x="3227" y="16017"/>
                      <a:pt x="3212" y="15943"/>
                    </a:cubicBezTo>
                    <a:lnTo>
                      <a:pt x="300" y="112"/>
                    </a:lnTo>
                    <a:cubicBezTo>
                      <a:pt x="285" y="67"/>
                      <a:pt x="255" y="37"/>
                      <a:pt x="225" y="22"/>
                    </a:cubicBezTo>
                    <a:cubicBezTo>
                      <a:pt x="204" y="11"/>
                      <a:pt x="183" y="1"/>
                      <a:pt x="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5517186" y="3313865"/>
                <a:ext cx="129956" cy="628069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16461" extrusionOk="0">
                    <a:moveTo>
                      <a:pt x="134" y="0"/>
                    </a:moveTo>
                    <a:cubicBezTo>
                      <a:pt x="60" y="15"/>
                      <a:pt x="0" y="90"/>
                      <a:pt x="15" y="165"/>
                    </a:cubicBezTo>
                    <a:lnTo>
                      <a:pt x="3121" y="16339"/>
                    </a:lnTo>
                    <a:cubicBezTo>
                      <a:pt x="3135" y="16406"/>
                      <a:pt x="3196" y="16461"/>
                      <a:pt x="3262" y="16461"/>
                    </a:cubicBezTo>
                    <a:cubicBezTo>
                      <a:pt x="3270" y="16461"/>
                      <a:pt x="3278" y="16460"/>
                      <a:pt x="3286" y="16459"/>
                    </a:cubicBezTo>
                    <a:cubicBezTo>
                      <a:pt x="3360" y="16444"/>
                      <a:pt x="3405" y="16369"/>
                      <a:pt x="3405" y="16294"/>
                    </a:cubicBezTo>
                    <a:lnTo>
                      <a:pt x="299" y="120"/>
                    </a:lnTo>
                    <a:cubicBezTo>
                      <a:pt x="284" y="75"/>
                      <a:pt x="269" y="30"/>
                      <a:pt x="224" y="15"/>
                    </a:cubicBezTo>
                    <a:cubicBezTo>
                      <a:pt x="194" y="0"/>
                      <a:pt x="164" y="0"/>
                      <a:pt x="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5595250" y="3906327"/>
                <a:ext cx="155596" cy="68183"/>
              </a:xfrm>
              <a:custGeom>
                <a:avLst/>
                <a:gdLst/>
                <a:ahLst/>
                <a:cxnLst/>
                <a:rect l="l" t="t" r="r" b="b"/>
                <a:pathLst>
                  <a:path w="4078" h="1787" extrusionOk="0">
                    <a:moveTo>
                      <a:pt x="3568" y="0"/>
                    </a:moveTo>
                    <a:cubicBezTo>
                      <a:pt x="3549" y="0"/>
                      <a:pt x="3529" y="2"/>
                      <a:pt x="3510" y="5"/>
                    </a:cubicBezTo>
                    <a:lnTo>
                      <a:pt x="3271" y="49"/>
                    </a:lnTo>
                    <a:lnTo>
                      <a:pt x="493" y="557"/>
                    </a:lnTo>
                    <a:lnTo>
                      <a:pt x="344" y="587"/>
                    </a:lnTo>
                    <a:cubicBezTo>
                      <a:pt x="135" y="617"/>
                      <a:pt x="0" y="826"/>
                      <a:pt x="30" y="1035"/>
                    </a:cubicBezTo>
                    <a:lnTo>
                      <a:pt x="105" y="1468"/>
                    </a:lnTo>
                    <a:cubicBezTo>
                      <a:pt x="145" y="1658"/>
                      <a:pt x="309" y="1786"/>
                      <a:pt x="495" y="1786"/>
                    </a:cubicBezTo>
                    <a:cubicBezTo>
                      <a:pt x="514" y="1786"/>
                      <a:pt x="533" y="1785"/>
                      <a:pt x="553" y="1782"/>
                    </a:cubicBezTo>
                    <a:lnTo>
                      <a:pt x="717" y="1752"/>
                    </a:lnTo>
                    <a:lnTo>
                      <a:pt x="3495" y="1244"/>
                    </a:lnTo>
                    <a:lnTo>
                      <a:pt x="3719" y="1199"/>
                    </a:lnTo>
                    <a:cubicBezTo>
                      <a:pt x="3928" y="1170"/>
                      <a:pt x="4077" y="960"/>
                      <a:pt x="4033" y="751"/>
                    </a:cubicBezTo>
                    <a:lnTo>
                      <a:pt x="3958" y="318"/>
                    </a:lnTo>
                    <a:cubicBezTo>
                      <a:pt x="3917" y="129"/>
                      <a:pt x="3754" y="0"/>
                      <a:pt x="3568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5441945" y="3604487"/>
                <a:ext cx="731164" cy="72952"/>
              </a:xfrm>
              <a:custGeom>
                <a:avLst/>
                <a:gdLst/>
                <a:ahLst/>
                <a:cxnLst/>
                <a:rect l="l" t="t" r="r" b="b"/>
                <a:pathLst>
                  <a:path w="19163" h="1912" fill="none" extrusionOk="0">
                    <a:moveTo>
                      <a:pt x="19162" y="60"/>
                    </a:moveTo>
                    <a:cubicBezTo>
                      <a:pt x="19162" y="60"/>
                      <a:pt x="19162" y="60"/>
                      <a:pt x="19162" y="75"/>
                    </a:cubicBezTo>
                    <a:cubicBezTo>
                      <a:pt x="18669" y="1105"/>
                      <a:pt x="14562" y="1912"/>
                      <a:pt x="9589" y="1912"/>
                    </a:cubicBezTo>
                    <a:cubicBezTo>
                      <a:pt x="4601" y="1912"/>
                      <a:pt x="344" y="1075"/>
                      <a:pt x="1" y="0"/>
                    </a:cubicBez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5441373" y="3604487"/>
                <a:ext cx="731737" cy="843378"/>
              </a:xfrm>
              <a:custGeom>
                <a:avLst/>
                <a:gdLst/>
                <a:ahLst/>
                <a:cxnLst/>
                <a:rect l="l" t="t" r="r" b="b"/>
                <a:pathLst>
                  <a:path w="19178" h="22104" extrusionOk="0">
                    <a:moveTo>
                      <a:pt x="1" y="0"/>
                    </a:moveTo>
                    <a:lnTo>
                      <a:pt x="1599" y="22104"/>
                    </a:lnTo>
                    <a:lnTo>
                      <a:pt x="16265" y="22104"/>
                    </a:lnTo>
                    <a:lnTo>
                      <a:pt x="19177" y="75"/>
                    </a:lnTo>
                    <a:lnTo>
                      <a:pt x="19177" y="75"/>
                    </a:lnTo>
                    <a:cubicBezTo>
                      <a:pt x="18684" y="1105"/>
                      <a:pt x="14682" y="1912"/>
                      <a:pt x="9604" y="1912"/>
                    </a:cubicBezTo>
                    <a:cubicBezTo>
                      <a:pt x="4511" y="1912"/>
                      <a:pt x="359" y="1075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7"/>
            <p:cNvSpPr/>
            <p:nvPr/>
          </p:nvSpPr>
          <p:spPr>
            <a:xfrm rot="405879">
              <a:off x="7763983" y="3643019"/>
              <a:ext cx="367919" cy="387762"/>
            </a:xfrm>
            <a:custGeom>
              <a:avLst/>
              <a:gdLst/>
              <a:ahLst/>
              <a:cxnLst/>
              <a:rect l="l" t="t" r="r" b="b"/>
              <a:pathLst>
                <a:path w="9679" h="10201" fill="none" extrusionOk="0">
                  <a:moveTo>
                    <a:pt x="1255" y="1837"/>
                  </a:moveTo>
                  <a:cubicBezTo>
                    <a:pt x="255" y="2584"/>
                    <a:pt x="1" y="4152"/>
                    <a:pt x="703" y="5183"/>
                  </a:cubicBezTo>
                  <a:cubicBezTo>
                    <a:pt x="1330" y="6079"/>
                    <a:pt x="2525" y="6512"/>
                    <a:pt x="2928" y="7527"/>
                  </a:cubicBezTo>
                  <a:cubicBezTo>
                    <a:pt x="3197" y="8170"/>
                    <a:pt x="3092" y="8946"/>
                    <a:pt x="3481" y="9514"/>
                  </a:cubicBezTo>
                  <a:cubicBezTo>
                    <a:pt x="3824" y="9992"/>
                    <a:pt x="4466" y="10201"/>
                    <a:pt x="5034" y="10096"/>
                  </a:cubicBezTo>
                  <a:cubicBezTo>
                    <a:pt x="5616" y="9992"/>
                    <a:pt x="6109" y="9618"/>
                    <a:pt x="6468" y="9155"/>
                  </a:cubicBezTo>
                  <a:cubicBezTo>
                    <a:pt x="7573" y="7647"/>
                    <a:pt x="7110" y="5556"/>
                    <a:pt x="7453" y="3719"/>
                  </a:cubicBezTo>
                  <a:cubicBezTo>
                    <a:pt x="7707" y="2270"/>
                    <a:pt x="8529" y="911"/>
                    <a:pt x="9679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7491325" y="4020828"/>
              <a:ext cx="472748" cy="583169"/>
            </a:xfrm>
            <a:custGeom>
              <a:avLst/>
              <a:gdLst/>
              <a:ahLst/>
              <a:cxnLst/>
              <a:rect l="l" t="t" r="r" b="b"/>
              <a:pathLst>
                <a:path w="10425" h="12860" fill="none" extrusionOk="0">
                  <a:moveTo>
                    <a:pt x="523" y="12307"/>
                  </a:moveTo>
                  <a:cubicBezTo>
                    <a:pt x="0" y="11605"/>
                    <a:pt x="75" y="10604"/>
                    <a:pt x="448" y="9813"/>
                  </a:cubicBezTo>
                  <a:cubicBezTo>
                    <a:pt x="822" y="9021"/>
                    <a:pt x="1449" y="8379"/>
                    <a:pt x="2016" y="7707"/>
                  </a:cubicBezTo>
                  <a:cubicBezTo>
                    <a:pt x="2584" y="7035"/>
                    <a:pt x="3107" y="6288"/>
                    <a:pt x="3241" y="5422"/>
                  </a:cubicBezTo>
                  <a:cubicBezTo>
                    <a:pt x="3346" y="4660"/>
                    <a:pt x="3122" y="3883"/>
                    <a:pt x="3017" y="3122"/>
                  </a:cubicBezTo>
                  <a:cubicBezTo>
                    <a:pt x="2898" y="2360"/>
                    <a:pt x="2913" y="1509"/>
                    <a:pt x="3405" y="911"/>
                  </a:cubicBezTo>
                  <a:cubicBezTo>
                    <a:pt x="4152" y="0"/>
                    <a:pt x="5720" y="179"/>
                    <a:pt x="6557" y="1016"/>
                  </a:cubicBezTo>
                  <a:cubicBezTo>
                    <a:pt x="7393" y="1852"/>
                    <a:pt x="7677" y="3092"/>
                    <a:pt x="7796" y="4257"/>
                  </a:cubicBezTo>
                  <a:cubicBezTo>
                    <a:pt x="7946" y="5810"/>
                    <a:pt x="7871" y="7378"/>
                    <a:pt x="8155" y="8916"/>
                  </a:cubicBezTo>
                  <a:cubicBezTo>
                    <a:pt x="8438" y="10455"/>
                    <a:pt x="9125" y="11993"/>
                    <a:pt x="10425" y="1285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 rot="433640">
              <a:off x="7944744" y="3998366"/>
              <a:ext cx="243475" cy="459674"/>
            </a:xfrm>
            <a:custGeom>
              <a:avLst/>
              <a:gdLst/>
              <a:ahLst/>
              <a:cxnLst/>
              <a:rect l="l" t="t" r="r" b="b"/>
              <a:pathLst>
                <a:path w="6677" h="12606" fill="none" extrusionOk="0">
                  <a:moveTo>
                    <a:pt x="6677" y="30"/>
                  </a:moveTo>
                  <a:cubicBezTo>
                    <a:pt x="5676" y="15"/>
                    <a:pt x="4660" y="0"/>
                    <a:pt x="3719" y="344"/>
                  </a:cubicBezTo>
                  <a:cubicBezTo>
                    <a:pt x="2779" y="672"/>
                    <a:pt x="1942" y="1449"/>
                    <a:pt x="1808" y="2435"/>
                  </a:cubicBezTo>
                  <a:cubicBezTo>
                    <a:pt x="1733" y="2987"/>
                    <a:pt x="1882" y="3585"/>
                    <a:pt x="1614" y="4063"/>
                  </a:cubicBezTo>
                  <a:cubicBezTo>
                    <a:pt x="1255" y="4705"/>
                    <a:pt x="269" y="4914"/>
                    <a:pt x="105" y="5646"/>
                  </a:cubicBezTo>
                  <a:cubicBezTo>
                    <a:pt x="1" y="6168"/>
                    <a:pt x="404" y="6661"/>
                    <a:pt x="852" y="6945"/>
                  </a:cubicBezTo>
                  <a:cubicBezTo>
                    <a:pt x="1300" y="7229"/>
                    <a:pt x="1838" y="7408"/>
                    <a:pt x="2196" y="7796"/>
                  </a:cubicBezTo>
                  <a:cubicBezTo>
                    <a:pt x="3152" y="8812"/>
                    <a:pt x="2554" y="10604"/>
                    <a:pt x="3376" y="11739"/>
                  </a:cubicBezTo>
                  <a:cubicBezTo>
                    <a:pt x="3794" y="12322"/>
                    <a:pt x="4586" y="12605"/>
                    <a:pt x="5288" y="12426"/>
                  </a:cubicBezTo>
                  <a:cubicBezTo>
                    <a:pt x="5975" y="12247"/>
                    <a:pt x="6542" y="11635"/>
                    <a:pt x="6647" y="1091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491325" y="3818738"/>
              <a:ext cx="147900" cy="1479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226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A82C967-78D7-982B-EBC7-9BA93A81F465}"/>
              </a:ext>
            </a:extLst>
          </p:cNvPr>
          <p:cNvSpPr txBox="1"/>
          <p:nvPr/>
        </p:nvSpPr>
        <p:spPr>
          <a:xfrm>
            <a:off x="58831" y="16809"/>
            <a:ext cx="4649320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22/4 – 28/4: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kế </a:t>
            </a:r>
            <a:r>
              <a:rPr lang="vi-VN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giao diện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vi-V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7E0B4E-45B0-9117-0048-3186D698E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355" y="470647"/>
            <a:ext cx="4579209" cy="2150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F7EEBB-57E9-7773-BFFF-9B84A3F33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92" y="2312893"/>
            <a:ext cx="3585618" cy="26822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0C6146-59CF-F569-91BC-C7BC21CA9B46}"/>
              </a:ext>
            </a:extLst>
          </p:cNvPr>
          <p:cNvSpPr txBox="1"/>
          <p:nvPr/>
        </p:nvSpPr>
        <p:spPr>
          <a:xfrm>
            <a:off x="4708151" y="3284699"/>
            <a:ext cx="31751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database</a:t>
            </a:r>
            <a:r>
              <a:rPr lang="vi-V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bằng cách tạo một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docker</a:t>
            </a:r>
            <a:r>
              <a:rPr lang="vi-V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compose</a:t>
            </a:r>
            <a:r>
              <a:rPr lang="vi-V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vẽ được giao diện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figma</a:t>
            </a:r>
            <a:r>
              <a:rPr lang="vi-V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cho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website</a:t>
            </a:r>
            <a:endParaRPr lang="vi-V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298B8-32AB-1DA0-5702-324F71F7FBB5}"/>
              </a:ext>
            </a:extLst>
          </p:cNvPr>
          <p:cNvSpPr txBox="1"/>
          <p:nvPr/>
        </p:nvSpPr>
        <p:spPr>
          <a:xfrm>
            <a:off x="0" y="135224"/>
            <a:ext cx="4649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29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/5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5/5: Trang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thông tin khách hàng</a:t>
            </a:r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A9A72-F4B2-E81B-7E99-CF29CCE20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86" y="644618"/>
            <a:ext cx="4731499" cy="22532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B19F0B-5368-60F1-3908-83E65F353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493" y="2779900"/>
            <a:ext cx="4995507" cy="236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26BFE7-E517-8998-D0F1-6AD5CEC34737}"/>
              </a:ext>
            </a:extLst>
          </p:cNvPr>
          <p:cNvSpPr txBox="1"/>
          <p:nvPr/>
        </p:nvSpPr>
        <p:spPr>
          <a:xfrm>
            <a:off x="319442" y="3509088"/>
            <a:ext cx="3829051" cy="10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API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vi-V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39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3F968D-B44C-B809-6D0D-B7580C17BB9A}"/>
              </a:ext>
            </a:extLst>
          </p:cNvPr>
          <p:cNvSpPr txBox="1"/>
          <p:nvPr/>
        </p:nvSpPr>
        <p:spPr>
          <a:xfrm>
            <a:off x="72278" y="80524"/>
            <a:ext cx="4649320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6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/5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12/5: Trang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chủ</a:t>
            </a:r>
            <a:endParaRPr lang="vi-V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2B828-31BC-E0D4-A1CA-20AFA22FD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458" y="763479"/>
            <a:ext cx="3807969" cy="1808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D2D7C3-1210-CFC0-1186-91ABC4DDF2A4}"/>
              </a:ext>
            </a:extLst>
          </p:cNvPr>
          <p:cNvSpPr txBox="1"/>
          <p:nvPr/>
        </p:nvSpPr>
        <p:spPr>
          <a:xfrm>
            <a:off x="164729" y="1065393"/>
            <a:ext cx="35133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Giao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chủ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API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chủ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mẫu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database.</a:t>
            </a:r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447802-94CD-A7E7-C2C2-B14AA24E7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28" y="3150756"/>
            <a:ext cx="3479426" cy="1662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E5D49C-3D0F-9187-613D-96CB642C2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7499" y="3150756"/>
            <a:ext cx="3881928" cy="165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85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3A0FA2-5877-C769-AA13-949C051B03AB}"/>
              </a:ext>
            </a:extLst>
          </p:cNvPr>
          <p:cNvSpPr txBox="1"/>
          <p:nvPr/>
        </p:nvSpPr>
        <p:spPr>
          <a:xfrm>
            <a:off x="65554" y="0"/>
            <a:ext cx="4649320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13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/5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19/5: Trang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thông tin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lang="vi-V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5851F-7100-CC2E-AAE5-8D1DEDD15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171" y="457743"/>
            <a:ext cx="3018789" cy="1574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2F8C07-5309-216C-0480-AB2A4A495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81" y="2306171"/>
            <a:ext cx="5132434" cy="2178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09A6C2-517E-549E-20A3-78A918FA3182}"/>
              </a:ext>
            </a:extLst>
          </p:cNvPr>
          <p:cNvSpPr txBox="1"/>
          <p:nvPr/>
        </p:nvSpPr>
        <p:spPr>
          <a:xfrm>
            <a:off x="671938" y="991502"/>
            <a:ext cx="4649320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ở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API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ở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phía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backend.</a:t>
            </a:r>
            <a:endParaRPr lang="vi-V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73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45"/>
          <p:cNvGrpSpPr/>
          <p:nvPr/>
        </p:nvGrpSpPr>
        <p:grpSpPr>
          <a:xfrm>
            <a:off x="7319750" y="3775112"/>
            <a:ext cx="927750" cy="367601"/>
            <a:chOff x="7319750" y="3775112"/>
            <a:chExt cx="927750" cy="367601"/>
          </a:xfrm>
        </p:grpSpPr>
        <p:sp>
          <p:nvSpPr>
            <p:cNvPr id="693" name="Google Shape;693;p45"/>
            <p:cNvSpPr/>
            <p:nvPr/>
          </p:nvSpPr>
          <p:spPr>
            <a:xfrm flipH="1">
              <a:off x="7319750" y="3775112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5"/>
            <p:cNvSpPr/>
            <p:nvPr/>
          </p:nvSpPr>
          <p:spPr>
            <a:xfrm>
              <a:off x="8099600" y="3994813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4D7B6BE-68E1-62E8-ED33-F07DB89C7365}"/>
              </a:ext>
            </a:extLst>
          </p:cNvPr>
          <p:cNvSpPr txBox="1"/>
          <p:nvPr/>
        </p:nvSpPr>
        <p:spPr>
          <a:xfrm>
            <a:off x="119342" y="141947"/>
            <a:ext cx="4649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5: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/5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26/5: Trang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thông tin đặt hàng</a:t>
            </a:r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7D13FE-B3C0-6515-142C-8BFDE93E8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662" y="449724"/>
            <a:ext cx="3791996" cy="1675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ABE59B-4DE7-14AF-F08A-DE664E526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783" y="2790428"/>
            <a:ext cx="4450115" cy="21030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4C68FF-AA01-9CE9-DFCA-290CF1DDB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6" y="2786944"/>
            <a:ext cx="4343325" cy="20431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E29A35-541C-F153-1389-DAB0348BF521}"/>
              </a:ext>
            </a:extLst>
          </p:cNvPr>
          <p:cNvSpPr txBox="1"/>
          <p:nvPr/>
        </p:nvSpPr>
        <p:spPr>
          <a:xfrm>
            <a:off x="442072" y="822852"/>
            <a:ext cx="4649320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lưu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xuống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backend.</a:t>
            </a:r>
            <a:endParaRPr lang="vi-V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39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45"/>
          <p:cNvGrpSpPr/>
          <p:nvPr/>
        </p:nvGrpSpPr>
        <p:grpSpPr>
          <a:xfrm>
            <a:off x="7319750" y="3775112"/>
            <a:ext cx="927750" cy="367601"/>
            <a:chOff x="7319750" y="3775112"/>
            <a:chExt cx="927750" cy="367601"/>
          </a:xfrm>
        </p:grpSpPr>
        <p:sp>
          <p:nvSpPr>
            <p:cNvPr id="693" name="Google Shape;693;p45"/>
            <p:cNvSpPr/>
            <p:nvPr/>
          </p:nvSpPr>
          <p:spPr>
            <a:xfrm flipH="1">
              <a:off x="7319750" y="3775112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5"/>
            <p:cNvSpPr/>
            <p:nvPr/>
          </p:nvSpPr>
          <p:spPr>
            <a:xfrm>
              <a:off x="8099600" y="3994813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892BEEB-706A-E065-1D05-89CB9EEF5708}"/>
              </a:ext>
            </a:extLst>
          </p:cNvPr>
          <p:cNvSpPr txBox="1"/>
          <p:nvPr/>
        </p:nvSpPr>
        <p:spPr>
          <a:xfrm>
            <a:off x="126065" y="67077"/>
            <a:ext cx="4649320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6: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26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/5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6/6: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lý và báo cáo</a:t>
            </a:r>
            <a:endParaRPr lang="vi-V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CADD9-7BB6-7CF5-6ADC-1808F46F1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753" y="290887"/>
            <a:ext cx="4374360" cy="1894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04C606-B391-0D1D-A934-65841AF44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10" y="2951627"/>
            <a:ext cx="4127916" cy="1960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7C3B84-4998-2388-C7ED-0C2155BAC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385" y="2948265"/>
            <a:ext cx="4127917" cy="1957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7B553-4874-CC72-8EB7-262F4720B757}"/>
              </a:ext>
            </a:extLst>
          </p:cNvPr>
          <p:cNvSpPr txBox="1"/>
          <p:nvPr/>
        </p:nvSpPr>
        <p:spPr>
          <a:xfrm>
            <a:off x="126065" y="1005038"/>
            <a:ext cx="41834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ở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fix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lỗi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Login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Signup.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64166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45"/>
          <p:cNvGrpSpPr/>
          <p:nvPr/>
        </p:nvGrpSpPr>
        <p:grpSpPr>
          <a:xfrm>
            <a:off x="7319750" y="3775112"/>
            <a:ext cx="927750" cy="367601"/>
            <a:chOff x="7319750" y="3775112"/>
            <a:chExt cx="927750" cy="367601"/>
          </a:xfrm>
        </p:grpSpPr>
        <p:sp>
          <p:nvSpPr>
            <p:cNvPr id="693" name="Google Shape;693;p45"/>
            <p:cNvSpPr/>
            <p:nvPr/>
          </p:nvSpPr>
          <p:spPr>
            <a:xfrm flipH="1">
              <a:off x="7319750" y="3775112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5"/>
            <p:cNvSpPr/>
            <p:nvPr/>
          </p:nvSpPr>
          <p:spPr>
            <a:xfrm>
              <a:off x="8099600" y="3994813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8DE3E9E-1326-65F4-DAA4-627289E06C2C}"/>
              </a:ext>
            </a:extLst>
          </p:cNvPr>
          <p:cNvSpPr txBox="1"/>
          <p:nvPr/>
        </p:nvSpPr>
        <p:spPr>
          <a:xfrm>
            <a:off x="58831" y="0"/>
            <a:ext cx="4649320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Tuần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7: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7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/5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12/6 :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vi-V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lý và báo cáo 2</a:t>
            </a:r>
            <a:endParaRPr lang="vi-V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49381-9637-BB30-FB1D-140D3E486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657" y="1225324"/>
            <a:ext cx="6032737" cy="269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41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ctrTitle"/>
          </p:nvPr>
        </p:nvSpPr>
        <p:spPr>
          <a:xfrm>
            <a:off x="1218873" y="1352512"/>
            <a:ext cx="6745200" cy="23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dk2"/>
                </a:solidFill>
              </a:rPr>
              <a:t>CHƯƠNG 6 : KẾT LUẬN 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56" name="Google Shape;156;p27"/>
          <p:cNvGrpSpPr/>
          <p:nvPr/>
        </p:nvGrpSpPr>
        <p:grpSpPr>
          <a:xfrm>
            <a:off x="432775" y="4134975"/>
            <a:ext cx="812402" cy="555675"/>
            <a:chOff x="565325" y="4048325"/>
            <a:chExt cx="812402" cy="555675"/>
          </a:xfrm>
        </p:grpSpPr>
        <p:sp>
          <p:nvSpPr>
            <p:cNvPr id="157" name="Google Shape;157;p27"/>
            <p:cNvSpPr/>
            <p:nvPr/>
          </p:nvSpPr>
          <p:spPr>
            <a:xfrm flipH="1">
              <a:off x="713225" y="4537174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565325" y="4048325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grpSp>
        <p:nvGrpSpPr>
          <p:cNvPr id="159" name="Google Shape;159;p27"/>
          <p:cNvGrpSpPr/>
          <p:nvPr/>
        </p:nvGrpSpPr>
        <p:grpSpPr>
          <a:xfrm>
            <a:off x="5761170" y="3298643"/>
            <a:ext cx="1985325" cy="1305371"/>
            <a:chOff x="6970075" y="3722775"/>
            <a:chExt cx="1546806" cy="1017040"/>
          </a:xfrm>
        </p:grpSpPr>
        <p:sp>
          <p:nvSpPr>
            <p:cNvPr id="160" name="Google Shape;160;p27"/>
            <p:cNvSpPr/>
            <p:nvPr/>
          </p:nvSpPr>
          <p:spPr>
            <a:xfrm>
              <a:off x="6970075" y="4084966"/>
              <a:ext cx="1385713" cy="293308"/>
            </a:xfrm>
            <a:custGeom>
              <a:avLst/>
              <a:gdLst/>
              <a:ahLst/>
              <a:cxnLst/>
              <a:rect l="l" t="t" r="r" b="b"/>
              <a:pathLst>
                <a:path w="32112" h="6797" extrusionOk="0">
                  <a:moveTo>
                    <a:pt x="1" y="1"/>
                  </a:moveTo>
                  <a:lnTo>
                    <a:pt x="61" y="1166"/>
                  </a:lnTo>
                  <a:lnTo>
                    <a:pt x="359" y="5766"/>
                  </a:lnTo>
                  <a:lnTo>
                    <a:pt x="419" y="6796"/>
                  </a:lnTo>
                  <a:lnTo>
                    <a:pt x="30513" y="6796"/>
                  </a:lnTo>
                  <a:cubicBezTo>
                    <a:pt x="30722" y="6602"/>
                    <a:pt x="32111" y="5243"/>
                    <a:pt x="31977" y="3122"/>
                  </a:cubicBezTo>
                  <a:cubicBezTo>
                    <a:pt x="31872" y="1345"/>
                    <a:pt x="30767" y="240"/>
                    <a:pt x="30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6972664" y="4135240"/>
              <a:ext cx="1320596" cy="198545"/>
            </a:xfrm>
            <a:custGeom>
              <a:avLst/>
              <a:gdLst/>
              <a:ahLst/>
              <a:cxnLst/>
              <a:rect l="l" t="t" r="r" b="b"/>
              <a:pathLst>
                <a:path w="30603" h="4601" extrusionOk="0">
                  <a:moveTo>
                    <a:pt x="1" y="1"/>
                  </a:moveTo>
                  <a:lnTo>
                    <a:pt x="299" y="4601"/>
                  </a:lnTo>
                  <a:lnTo>
                    <a:pt x="28795" y="4601"/>
                  </a:lnTo>
                  <a:cubicBezTo>
                    <a:pt x="29915" y="4168"/>
                    <a:pt x="30602" y="3062"/>
                    <a:pt x="30453" y="1957"/>
                  </a:cubicBezTo>
                  <a:cubicBezTo>
                    <a:pt x="30334" y="1076"/>
                    <a:pt x="29676" y="314"/>
                    <a:pt x="28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6975901" y="4186162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1"/>
                  </a:moveTo>
                  <a:lnTo>
                    <a:pt x="288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6975901" y="4237731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6975901" y="4289300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7112526" y="3722775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9"/>
                  </a:lnTo>
                  <a:lnTo>
                    <a:pt x="32320" y="1106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592698" y="3770460"/>
              <a:ext cx="922903" cy="266855"/>
            </a:xfrm>
            <a:custGeom>
              <a:avLst/>
              <a:gdLst/>
              <a:ahLst/>
              <a:cxnLst/>
              <a:rect l="l" t="t" r="r" b="b"/>
              <a:pathLst>
                <a:path w="21387" h="6184" extrusionOk="0">
                  <a:moveTo>
                    <a:pt x="1867" y="1"/>
                  </a:moveTo>
                  <a:cubicBezTo>
                    <a:pt x="1688" y="105"/>
                    <a:pt x="329" y="1001"/>
                    <a:pt x="149" y="2689"/>
                  </a:cubicBezTo>
                  <a:cubicBezTo>
                    <a:pt x="0" y="4063"/>
                    <a:pt x="672" y="5407"/>
                    <a:pt x="1867" y="6184"/>
                  </a:cubicBezTo>
                  <a:lnTo>
                    <a:pt x="21387" y="6184"/>
                  </a:lnTo>
                  <a:lnTo>
                    <a:pt x="2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191799" y="3864579"/>
              <a:ext cx="333224" cy="79271"/>
            </a:xfrm>
            <a:custGeom>
              <a:avLst/>
              <a:gdLst/>
              <a:ahLst/>
              <a:cxnLst/>
              <a:rect l="l" t="t" r="r" b="b"/>
              <a:pathLst>
                <a:path w="7722" h="1837" extrusionOk="0">
                  <a:moveTo>
                    <a:pt x="3869" y="0"/>
                  </a:moveTo>
                  <a:cubicBezTo>
                    <a:pt x="1733" y="0"/>
                    <a:pt x="1" y="403"/>
                    <a:pt x="1" y="911"/>
                  </a:cubicBezTo>
                  <a:cubicBezTo>
                    <a:pt x="1" y="1419"/>
                    <a:pt x="1733" y="1837"/>
                    <a:pt x="3869" y="1837"/>
                  </a:cubicBezTo>
                  <a:cubicBezTo>
                    <a:pt x="5989" y="1837"/>
                    <a:pt x="7722" y="1419"/>
                    <a:pt x="7722" y="911"/>
                  </a:cubicBezTo>
                  <a:cubicBezTo>
                    <a:pt x="7722" y="403"/>
                    <a:pt x="5989" y="0"/>
                    <a:pt x="38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7660363" y="385426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7660363" y="3905791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7660363" y="395736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7112526" y="4377593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8"/>
                  </a:lnTo>
                  <a:lnTo>
                    <a:pt x="32320" y="1105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7592698" y="4425278"/>
              <a:ext cx="922903" cy="267502"/>
            </a:xfrm>
            <a:custGeom>
              <a:avLst/>
              <a:gdLst/>
              <a:ahLst/>
              <a:cxnLst/>
              <a:rect l="l" t="t" r="r" b="b"/>
              <a:pathLst>
                <a:path w="21387" h="6199" extrusionOk="0">
                  <a:moveTo>
                    <a:pt x="1867" y="0"/>
                  </a:moveTo>
                  <a:cubicBezTo>
                    <a:pt x="1688" y="120"/>
                    <a:pt x="329" y="1001"/>
                    <a:pt x="149" y="2704"/>
                  </a:cubicBezTo>
                  <a:cubicBezTo>
                    <a:pt x="0" y="4063"/>
                    <a:pt x="672" y="5407"/>
                    <a:pt x="1867" y="6198"/>
                  </a:cubicBezTo>
                  <a:lnTo>
                    <a:pt x="21387" y="6198"/>
                  </a:lnTo>
                  <a:lnTo>
                    <a:pt x="21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7660363" y="450904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660363" y="4560609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660363" y="461282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7159563" y="4474258"/>
              <a:ext cx="376419" cy="154702"/>
            </a:xfrm>
            <a:custGeom>
              <a:avLst/>
              <a:gdLst/>
              <a:ahLst/>
              <a:cxnLst/>
              <a:rect l="l" t="t" r="r" b="b"/>
              <a:pathLst>
                <a:path w="8723" h="3585" fill="none" extrusionOk="0">
                  <a:moveTo>
                    <a:pt x="8723" y="3585"/>
                  </a:moveTo>
                  <a:lnTo>
                    <a:pt x="748" y="3585"/>
                  </a:lnTo>
                  <a:cubicBezTo>
                    <a:pt x="628" y="3435"/>
                    <a:pt x="1" y="2704"/>
                    <a:pt x="75" y="1613"/>
                  </a:cubicBezTo>
                  <a:cubicBezTo>
                    <a:pt x="135" y="747"/>
                    <a:pt x="583" y="180"/>
                    <a:pt x="748" y="0"/>
                  </a:cubicBezTo>
                  <a:lnTo>
                    <a:pt x="8723" y="0"/>
                  </a:lnTo>
                  <a:cubicBezTo>
                    <a:pt x="8559" y="284"/>
                    <a:pt x="8260" y="926"/>
                    <a:pt x="8260" y="1793"/>
                  </a:cubicBezTo>
                  <a:cubicBezTo>
                    <a:pt x="8260" y="2659"/>
                    <a:pt x="8559" y="3301"/>
                    <a:pt x="8723" y="3585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7194388" y="4084966"/>
              <a:ext cx="1092406" cy="43"/>
            </a:xfrm>
            <a:custGeom>
              <a:avLst/>
              <a:gdLst/>
              <a:ahLst/>
              <a:cxnLst/>
              <a:rect l="l" t="t" r="r" b="b"/>
              <a:pathLst>
                <a:path w="25315" h="1" fill="none" extrusionOk="0">
                  <a:moveTo>
                    <a:pt x="0" y="1"/>
                  </a:moveTo>
                  <a:lnTo>
                    <a:pt x="25315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7194388" y="4377593"/>
              <a:ext cx="1092406" cy="690"/>
            </a:xfrm>
            <a:custGeom>
              <a:avLst/>
              <a:gdLst/>
              <a:ahLst/>
              <a:cxnLst/>
              <a:rect l="l" t="t" r="r" b="b"/>
              <a:pathLst>
                <a:path w="25315" h="16" fill="none" extrusionOk="0">
                  <a:moveTo>
                    <a:pt x="25315" y="15"/>
                  </a:moveTo>
                  <a:lnTo>
                    <a:pt x="0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7"/>
          <p:cNvSpPr/>
          <p:nvPr/>
        </p:nvSpPr>
        <p:spPr>
          <a:xfrm rot="1189787">
            <a:off x="1060878" y="498039"/>
            <a:ext cx="446825" cy="33948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+1</a:t>
            </a:r>
          </a:p>
        </p:txBody>
      </p:sp>
      <p:sp>
        <p:nvSpPr>
          <p:cNvPr id="180" name="Google Shape;180;p27"/>
          <p:cNvSpPr/>
          <p:nvPr/>
        </p:nvSpPr>
        <p:spPr>
          <a:xfrm rot="-968752">
            <a:off x="8472351" y="369762"/>
            <a:ext cx="284751" cy="3394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0</a:t>
            </a:r>
          </a:p>
        </p:txBody>
      </p:sp>
      <p:sp>
        <p:nvSpPr>
          <p:cNvPr id="181" name="Google Shape;181;p27"/>
          <p:cNvSpPr/>
          <p:nvPr/>
        </p:nvSpPr>
        <p:spPr>
          <a:xfrm rot="-257646">
            <a:off x="3193744" y="4422604"/>
            <a:ext cx="446836" cy="3627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-3</a:t>
            </a:r>
          </a:p>
        </p:txBody>
      </p:sp>
      <p:grpSp>
        <p:nvGrpSpPr>
          <p:cNvPr id="182" name="Google Shape;182;p27"/>
          <p:cNvGrpSpPr/>
          <p:nvPr/>
        </p:nvGrpSpPr>
        <p:grpSpPr>
          <a:xfrm>
            <a:off x="7393446" y="2649287"/>
            <a:ext cx="1037321" cy="1954710"/>
            <a:chOff x="7393446" y="2649287"/>
            <a:chExt cx="1037321" cy="1954710"/>
          </a:xfrm>
        </p:grpSpPr>
        <p:grpSp>
          <p:nvGrpSpPr>
            <p:cNvPr id="183" name="Google Shape;183;p27"/>
            <p:cNvGrpSpPr/>
            <p:nvPr/>
          </p:nvGrpSpPr>
          <p:grpSpPr>
            <a:xfrm>
              <a:off x="7393446" y="2649287"/>
              <a:ext cx="1037321" cy="1954707"/>
              <a:chOff x="5440801" y="2812401"/>
              <a:chExt cx="867906" cy="1635464"/>
            </a:xfrm>
          </p:grpSpPr>
          <p:sp>
            <p:nvSpPr>
              <p:cNvPr id="184" name="Google Shape;184;p27"/>
              <p:cNvSpPr/>
              <p:nvPr/>
            </p:nvSpPr>
            <p:spPr>
              <a:xfrm>
                <a:off x="5440801" y="3520700"/>
                <a:ext cx="733988" cy="156741"/>
              </a:xfrm>
              <a:custGeom>
                <a:avLst/>
                <a:gdLst/>
                <a:ahLst/>
                <a:cxnLst/>
                <a:rect l="l" t="t" r="r" b="b"/>
                <a:pathLst>
                  <a:path w="19237" h="4108" extrusionOk="0">
                    <a:moveTo>
                      <a:pt x="9619" y="1"/>
                    </a:moveTo>
                    <a:cubicBezTo>
                      <a:pt x="8678" y="1"/>
                      <a:pt x="7782" y="16"/>
                      <a:pt x="6916" y="75"/>
                    </a:cubicBezTo>
                    <a:cubicBezTo>
                      <a:pt x="3033" y="314"/>
                      <a:pt x="165" y="1076"/>
                      <a:pt x="1" y="1972"/>
                    </a:cubicBezTo>
                    <a:lnTo>
                      <a:pt x="31" y="2196"/>
                    </a:lnTo>
                    <a:cubicBezTo>
                      <a:pt x="374" y="3256"/>
                      <a:pt x="4631" y="4108"/>
                      <a:pt x="9619" y="4108"/>
                    </a:cubicBezTo>
                    <a:cubicBezTo>
                      <a:pt x="14592" y="4108"/>
                      <a:pt x="18699" y="3301"/>
                      <a:pt x="19192" y="2256"/>
                    </a:cubicBezTo>
                    <a:lnTo>
                      <a:pt x="19237" y="1972"/>
                    </a:lnTo>
                    <a:lnTo>
                      <a:pt x="19237" y="1957"/>
                    </a:lnTo>
                    <a:cubicBezTo>
                      <a:pt x="19073" y="1151"/>
                      <a:pt x="16683" y="449"/>
                      <a:pt x="13323" y="150"/>
                    </a:cubicBezTo>
                    <a:cubicBezTo>
                      <a:pt x="12188" y="45"/>
                      <a:pt x="10933" y="1"/>
                      <a:pt x="9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6173061" y="3595941"/>
                <a:ext cx="1717" cy="10836"/>
              </a:xfrm>
              <a:custGeom>
                <a:avLst/>
                <a:gdLst/>
                <a:ahLst/>
                <a:cxnLst/>
                <a:rect l="l" t="t" r="r" b="b"/>
                <a:pathLst>
                  <a:path w="45" h="284" extrusionOk="0">
                    <a:moveTo>
                      <a:pt x="45" y="0"/>
                    </a:moveTo>
                    <a:lnTo>
                      <a:pt x="0" y="284"/>
                    </a:lnTo>
                    <a:cubicBezTo>
                      <a:pt x="30" y="224"/>
                      <a:pt x="45" y="149"/>
                      <a:pt x="45" y="75"/>
                    </a:cubicBezTo>
                    <a:cubicBezTo>
                      <a:pt x="45" y="60"/>
                      <a:pt x="45" y="30"/>
                      <a:pt x="45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>
                <a:off x="5694375" y="2812401"/>
                <a:ext cx="250793" cy="104796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27466" extrusionOk="0">
                    <a:moveTo>
                      <a:pt x="1" y="1"/>
                    </a:moveTo>
                    <a:lnTo>
                      <a:pt x="1" y="27466"/>
                    </a:lnTo>
                    <a:lnTo>
                      <a:pt x="6572" y="27466"/>
                    </a:lnTo>
                    <a:lnTo>
                      <a:pt x="65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>
                <a:off x="5852220" y="2888176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>
                <a:off x="5868169" y="297024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7"/>
              <p:cNvSpPr/>
              <p:nvPr/>
            </p:nvSpPr>
            <p:spPr>
              <a:xfrm>
                <a:off x="5852220" y="305174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7"/>
              <p:cNvSpPr/>
              <p:nvPr/>
            </p:nvSpPr>
            <p:spPr>
              <a:xfrm>
                <a:off x="5868169" y="313377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>
                <a:off x="5852220" y="321527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5868169" y="329734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5852220" y="337880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5868169" y="346087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5852220" y="354237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5868169" y="362440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5852220" y="370590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5868169" y="3787972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6053943" y="3061283"/>
                <a:ext cx="152773" cy="281126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7368" extrusionOk="0">
                    <a:moveTo>
                      <a:pt x="4003" y="333"/>
                    </a:moveTo>
                    <a:lnTo>
                      <a:pt x="3999" y="346"/>
                    </a:lnTo>
                    <a:lnTo>
                      <a:pt x="3999" y="346"/>
                    </a:lnTo>
                    <a:lnTo>
                      <a:pt x="4003" y="348"/>
                    </a:lnTo>
                    <a:lnTo>
                      <a:pt x="4003" y="333"/>
                    </a:lnTo>
                    <a:close/>
                    <a:moveTo>
                      <a:pt x="2886" y="1"/>
                    </a:moveTo>
                    <a:cubicBezTo>
                      <a:pt x="2573" y="1"/>
                      <a:pt x="2286" y="197"/>
                      <a:pt x="2181" y="512"/>
                    </a:cubicBezTo>
                    <a:lnTo>
                      <a:pt x="135" y="6411"/>
                    </a:lnTo>
                    <a:cubicBezTo>
                      <a:pt x="1" y="6800"/>
                      <a:pt x="210" y="7233"/>
                      <a:pt x="598" y="7367"/>
                    </a:cubicBezTo>
                    <a:lnTo>
                      <a:pt x="2689" y="1363"/>
                    </a:lnTo>
                    <a:cubicBezTo>
                      <a:pt x="2760" y="1163"/>
                      <a:pt x="2952" y="1037"/>
                      <a:pt x="3154" y="1037"/>
                    </a:cubicBezTo>
                    <a:cubicBezTo>
                      <a:pt x="3208" y="1037"/>
                      <a:pt x="3263" y="1046"/>
                      <a:pt x="3316" y="1065"/>
                    </a:cubicBezTo>
                    <a:lnTo>
                      <a:pt x="3705" y="1199"/>
                    </a:lnTo>
                    <a:lnTo>
                      <a:pt x="3999" y="346"/>
                    </a:lnTo>
                    <a:lnTo>
                      <a:pt x="3999" y="346"/>
                    </a:lnTo>
                    <a:lnTo>
                      <a:pt x="3152" y="49"/>
                    </a:lnTo>
                    <a:cubicBezTo>
                      <a:pt x="3064" y="16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5852220" y="2997603"/>
                <a:ext cx="456486" cy="1084441"/>
              </a:xfrm>
              <a:custGeom>
                <a:avLst/>
                <a:gdLst/>
                <a:ahLst/>
                <a:cxnLst/>
                <a:rect l="l" t="t" r="r" b="b"/>
                <a:pathLst>
                  <a:path w="11964" h="28422" extrusionOk="0">
                    <a:moveTo>
                      <a:pt x="9529" y="0"/>
                    </a:moveTo>
                    <a:cubicBezTo>
                      <a:pt x="9455" y="75"/>
                      <a:pt x="9395" y="165"/>
                      <a:pt x="9350" y="269"/>
                    </a:cubicBezTo>
                    <a:lnTo>
                      <a:pt x="9335" y="284"/>
                    </a:lnTo>
                    <a:lnTo>
                      <a:pt x="5661" y="10993"/>
                    </a:lnTo>
                    <a:lnTo>
                      <a:pt x="5631" y="11082"/>
                    </a:lnTo>
                    <a:lnTo>
                      <a:pt x="5348" y="11918"/>
                    </a:lnTo>
                    <a:lnTo>
                      <a:pt x="1" y="27540"/>
                    </a:lnTo>
                    <a:lnTo>
                      <a:pt x="2585" y="28422"/>
                    </a:lnTo>
                    <a:lnTo>
                      <a:pt x="7946" y="12755"/>
                    </a:lnTo>
                    <a:lnTo>
                      <a:pt x="8230" y="11948"/>
                    </a:lnTo>
                    <a:lnTo>
                      <a:pt x="11919" y="1180"/>
                    </a:lnTo>
                    <a:cubicBezTo>
                      <a:pt x="11964" y="1061"/>
                      <a:pt x="11964" y="941"/>
                      <a:pt x="11934" y="822"/>
                    </a:cubicBezTo>
                    <a:lnTo>
                      <a:pt x="95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6056232" y="3420430"/>
                <a:ext cx="110001" cy="63261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1658" extrusionOk="0">
                    <a:moveTo>
                      <a:pt x="284" y="0"/>
                    </a:moveTo>
                    <a:lnTo>
                      <a:pt x="1" y="822"/>
                    </a:lnTo>
                    <a:lnTo>
                      <a:pt x="2599" y="1658"/>
                    </a:lnTo>
                    <a:lnTo>
                      <a:pt x="2883" y="86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5852220" y="4047804"/>
                <a:ext cx="98631" cy="10717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809" extrusionOk="0">
                    <a:moveTo>
                      <a:pt x="1" y="0"/>
                    </a:moveTo>
                    <a:lnTo>
                      <a:pt x="344" y="2644"/>
                    </a:lnTo>
                    <a:lnTo>
                      <a:pt x="792" y="2808"/>
                    </a:lnTo>
                    <a:lnTo>
                      <a:pt x="2585" y="8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4D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6208392" y="2991651"/>
                <a:ext cx="100309" cy="51013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1337" extrusionOk="0">
                    <a:moveTo>
                      <a:pt x="611" y="0"/>
                    </a:moveTo>
                    <a:cubicBezTo>
                      <a:pt x="513" y="0"/>
                      <a:pt x="416" y="23"/>
                      <a:pt x="329" y="67"/>
                    </a:cubicBezTo>
                    <a:cubicBezTo>
                      <a:pt x="284" y="97"/>
                      <a:pt x="239" y="127"/>
                      <a:pt x="194" y="156"/>
                    </a:cubicBezTo>
                    <a:cubicBezTo>
                      <a:pt x="120" y="231"/>
                      <a:pt x="60" y="321"/>
                      <a:pt x="15" y="425"/>
                    </a:cubicBezTo>
                    <a:cubicBezTo>
                      <a:pt x="15" y="425"/>
                      <a:pt x="0" y="440"/>
                      <a:pt x="0" y="440"/>
                    </a:cubicBezTo>
                    <a:lnTo>
                      <a:pt x="2584" y="1336"/>
                    </a:lnTo>
                    <a:cubicBezTo>
                      <a:pt x="2629" y="1217"/>
                      <a:pt x="2629" y="1097"/>
                      <a:pt x="2599" y="978"/>
                    </a:cubicBezTo>
                    <a:cubicBezTo>
                      <a:pt x="2554" y="769"/>
                      <a:pt x="2405" y="590"/>
                      <a:pt x="2181" y="515"/>
                    </a:cubicBezTo>
                    <a:lnTo>
                      <a:pt x="822" y="37"/>
                    </a:lnTo>
                    <a:cubicBezTo>
                      <a:pt x="753" y="12"/>
                      <a:pt x="682" y="0"/>
                      <a:pt x="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6242006" y="2968415"/>
                <a:ext cx="51891" cy="5143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348" extrusionOk="0">
                    <a:moveTo>
                      <a:pt x="732" y="0"/>
                    </a:moveTo>
                    <a:cubicBezTo>
                      <a:pt x="502" y="0"/>
                      <a:pt x="294" y="140"/>
                      <a:pt x="224" y="362"/>
                    </a:cubicBezTo>
                    <a:lnTo>
                      <a:pt x="0" y="989"/>
                    </a:lnTo>
                    <a:lnTo>
                      <a:pt x="1046" y="1348"/>
                    </a:lnTo>
                    <a:lnTo>
                      <a:pt x="1255" y="721"/>
                    </a:lnTo>
                    <a:cubicBezTo>
                      <a:pt x="1359" y="437"/>
                      <a:pt x="1210" y="123"/>
                      <a:pt x="926" y="34"/>
                    </a:cubicBezTo>
                    <a:cubicBezTo>
                      <a:pt x="861" y="11"/>
                      <a:pt x="796" y="0"/>
                      <a:pt x="7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6208392" y="3008439"/>
                <a:ext cx="98593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97" fill="none" extrusionOk="0">
                    <a:moveTo>
                      <a:pt x="0" y="0"/>
                    </a:moveTo>
                    <a:lnTo>
                      <a:pt x="2584" y="896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6245974" y="2995314"/>
                <a:ext cx="39376" cy="13736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60" fill="none" extrusionOk="0">
                    <a:moveTo>
                      <a:pt x="1" y="1"/>
                    </a:moveTo>
                    <a:cubicBezTo>
                      <a:pt x="1" y="1"/>
                      <a:pt x="479" y="299"/>
                      <a:pt x="1031" y="359"/>
                    </a:cubicBez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5852220" y="4047804"/>
                <a:ext cx="98058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897" fill="none" extrusionOk="0">
                    <a:moveTo>
                      <a:pt x="1" y="0"/>
                    </a:moveTo>
                    <a:lnTo>
                      <a:pt x="2570" y="897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5864773" y="4148646"/>
                <a:ext cx="17704" cy="20642"/>
              </a:xfrm>
              <a:custGeom>
                <a:avLst/>
                <a:gdLst/>
                <a:ahLst/>
                <a:cxnLst/>
                <a:rect l="l" t="t" r="r" b="b"/>
                <a:pathLst>
                  <a:path w="464" h="541" extrusionOk="0">
                    <a:moveTo>
                      <a:pt x="0" y="1"/>
                    </a:moveTo>
                    <a:lnTo>
                      <a:pt x="15" y="6"/>
                    </a:lnTo>
                    <a:lnTo>
                      <a:pt x="15" y="6"/>
                    </a:lnTo>
                    <a:lnTo>
                      <a:pt x="15" y="1"/>
                    </a:lnTo>
                    <a:close/>
                    <a:moveTo>
                      <a:pt x="15" y="6"/>
                    </a:moveTo>
                    <a:lnTo>
                      <a:pt x="30" y="464"/>
                    </a:lnTo>
                    <a:cubicBezTo>
                      <a:pt x="30" y="511"/>
                      <a:pt x="66" y="541"/>
                      <a:pt x="104" y="541"/>
                    </a:cubicBezTo>
                    <a:cubicBezTo>
                      <a:pt x="126" y="541"/>
                      <a:pt x="148" y="531"/>
                      <a:pt x="165" y="509"/>
                    </a:cubicBezTo>
                    <a:lnTo>
                      <a:pt x="463" y="165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5622607" y="3953791"/>
                <a:ext cx="117975" cy="85124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2231" extrusionOk="0">
                    <a:moveTo>
                      <a:pt x="2778" y="0"/>
                    </a:moveTo>
                    <a:lnTo>
                      <a:pt x="0" y="508"/>
                    </a:lnTo>
                    <a:lnTo>
                      <a:pt x="269" y="1957"/>
                    </a:lnTo>
                    <a:cubicBezTo>
                      <a:pt x="296" y="2117"/>
                      <a:pt x="443" y="2230"/>
                      <a:pt x="613" y="2230"/>
                    </a:cubicBezTo>
                    <a:cubicBezTo>
                      <a:pt x="632" y="2230"/>
                      <a:pt x="652" y="2229"/>
                      <a:pt x="672" y="2226"/>
                    </a:cubicBezTo>
                    <a:lnTo>
                      <a:pt x="2778" y="1822"/>
                    </a:lnTo>
                    <a:cubicBezTo>
                      <a:pt x="2957" y="1792"/>
                      <a:pt x="3092" y="1613"/>
                      <a:pt x="3047" y="1419"/>
                    </a:cubicBez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EC68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5502344" y="3129808"/>
                <a:ext cx="102065" cy="181809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4765" extrusionOk="0">
                    <a:moveTo>
                      <a:pt x="494" y="0"/>
                    </a:moveTo>
                    <a:lnTo>
                      <a:pt x="329" y="1449"/>
                    </a:lnTo>
                    <a:lnTo>
                      <a:pt x="1" y="4361"/>
                    </a:lnTo>
                    <a:lnTo>
                      <a:pt x="16" y="4361"/>
                    </a:lnTo>
                    <a:lnTo>
                      <a:pt x="509" y="4765"/>
                    </a:lnTo>
                    <a:lnTo>
                      <a:pt x="882" y="4242"/>
                    </a:lnTo>
                    <a:cubicBezTo>
                      <a:pt x="912" y="4212"/>
                      <a:pt x="942" y="4197"/>
                      <a:pt x="986" y="4182"/>
                    </a:cubicBezTo>
                    <a:cubicBezTo>
                      <a:pt x="1016" y="4182"/>
                      <a:pt x="1061" y="4197"/>
                      <a:pt x="1091" y="4212"/>
                    </a:cubicBezTo>
                    <a:lnTo>
                      <a:pt x="1584" y="4615"/>
                    </a:lnTo>
                    <a:lnTo>
                      <a:pt x="1957" y="4093"/>
                    </a:lnTo>
                    <a:cubicBezTo>
                      <a:pt x="1987" y="4063"/>
                      <a:pt x="2017" y="4048"/>
                      <a:pt x="2062" y="4048"/>
                    </a:cubicBezTo>
                    <a:cubicBezTo>
                      <a:pt x="2071" y="4043"/>
                      <a:pt x="2079" y="4042"/>
                      <a:pt x="2088" y="4042"/>
                    </a:cubicBezTo>
                    <a:cubicBezTo>
                      <a:pt x="2108" y="4042"/>
                      <a:pt x="2126" y="4052"/>
                      <a:pt x="2136" y="4063"/>
                    </a:cubicBezTo>
                    <a:cubicBezTo>
                      <a:pt x="2151" y="4063"/>
                      <a:pt x="2166" y="4078"/>
                      <a:pt x="2166" y="4078"/>
                    </a:cubicBezTo>
                    <a:lnTo>
                      <a:pt x="2674" y="4481"/>
                    </a:lnTo>
                    <a:lnTo>
                      <a:pt x="2659" y="4391"/>
                    </a:lnTo>
                    <a:lnTo>
                      <a:pt x="1196" y="1419"/>
                    </a:ln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5500627" y="3283990"/>
                <a:ext cx="227976" cy="689194"/>
              </a:xfrm>
              <a:custGeom>
                <a:avLst/>
                <a:gdLst/>
                <a:ahLst/>
                <a:cxnLst/>
                <a:rect l="l" t="t" r="r" b="b"/>
                <a:pathLst>
                  <a:path w="5975" h="18063" extrusionOk="0">
                    <a:moveTo>
                      <a:pt x="2133" y="1"/>
                    </a:moveTo>
                    <a:cubicBezTo>
                      <a:pt x="2124" y="1"/>
                      <a:pt x="2116" y="2"/>
                      <a:pt x="2107" y="7"/>
                    </a:cubicBezTo>
                    <a:cubicBezTo>
                      <a:pt x="2062" y="7"/>
                      <a:pt x="2032" y="22"/>
                      <a:pt x="2002" y="66"/>
                    </a:cubicBezTo>
                    <a:lnTo>
                      <a:pt x="1629" y="574"/>
                    </a:lnTo>
                    <a:lnTo>
                      <a:pt x="1136" y="171"/>
                    </a:lnTo>
                    <a:cubicBezTo>
                      <a:pt x="1106" y="156"/>
                      <a:pt x="1061" y="141"/>
                      <a:pt x="1031" y="141"/>
                    </a:cubicBezTo>
                    <a:cubicBezTo>
                      <a:pt x="987" y="156"/>
                      <a:pt x="957" y="171"/>
                      <a:pt x="927" y="201"/>
                    </a:cubicBezTo>
                    <a:lnTo>
                      <a:pt x="554" y="724"/>
                    </a:lnTo>
                    <a:lnTo>
                      <a:pt x="61" y="320"/>
                    </a:lnTo>
                    <a:lnTo>
                      <a:pt x="46" y="320"/>
                    </a:lnTo>
                    <a:lnTo>
                      <a:pt x="16" y="649"/>
                    </a:lnTo>
                    <a:lnTo>
                      <a:pt x="1" y="709"/>
                    </a:lnTo>
                    <a:lnTo>
                      <a:pt x="2973" y="16868"/>
                    </a:lnTo>
                    <a:lnTo>
                      <a:pt x="3197" y="18063"/>
                    </a:lnTo>
                    <a:lnTo>
                      <a:pt x="5975" y="17555"/>
                    </a:lnTo>
                    <a:lnTo>
                      <a:pt x="5751" y="16360"/>
                    </a:lnTo>
                    <a:lnTo>
                      <a:pt x="2779" y="768"/>
                    </a:lnTo>
                    <a:lnTo>
                      <a:pt x="2719" y="440"/>
                    </a:lnTo>
                    <a:lnTo>
                      <a:pt x="2211" y="37"/>
                    </a:lnTo>
                    <a:cubicBezTo>
                      <a:pt x="2211" y="22"/>
                      <a:pt x="2196" y="22"/>
                      <a:pt x="2181" y="22"/>
                    </a:cubicBezTo>
                    <a:cubicBezTo>
                      <a:pt x="2171" y="11"/>
                      <a:pt x="2153" y="1"/>
                      <a:pt x="2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5493225" y="3283990"/>
                <a:ext cx="118013" cy="40750"/>
              </a:xfrm>
              <a:custGeom>
                <a:avLst/>
                <a:gdLst/>
                <a:ahLst/>
                <a:cxnLst/>
                <a:rect l="l" t="t" r="r" b="b"/>
                <a:pathLst>
                  <a:path w="3093" h="1068" extrusionOk="0">
                    <a:moveTo>
                      <a:pt x="2327" y="1"/>
                    </a:moveTo>
                    <a:cubicBezTo>
                      <a:pt x="2318" y="1"/>
                      <a:pt x="2310" y="2"/>
                      <a:pt x="2301" y="7"/>
                    </a:cubicBezTo>
                    <a:cubicBezTo>
                      <a:pt x="2256" y="7"/>
                      <a:pt x="2226" y="22"/>
                      <a:pt x="2211" y="52"/>
                    </a:cubicBezTo>
                    <a:lnTo>
                      <a:pt x="1823" y="574"/>
                    </a:lnTo>
                    <a:lnTo>
                      <a:pt x="1330" y="171"/>
                    </a:lnTo>
                    <a:cubicBezTo>
                      <a:pt x="1300" y="156"/>
                      <a:pt x="1255" y="141"/>
                      <a:pt x="1225" y="141"/>
                    </a:cubicBezTo>
                    <a:cubicBezTo>
                      <a:pt x="1181" y="156"/>
                      <a:pt x="1151" y="171"/>
                      <a:pt x="1121" y="201"/>
                    </a:cubicBezTo>
                    <a:lnTo>
                      <a:pt x="748" y="724"/>
                    </a:lnTo>
                    <a:lnTo>
                      <a:pt x="255" y="320"/>
                    </a:lnTo>
                    <a:lnTo>
                      <a:pt x="240" y="320"/>
                    </a:lnTo>
                    <a:cubicBezTo>
                      <a:pt x="212" y="300"/>
                      <a:pt x="178" y="288"/>
                      <a:pt x="145" y="288"/>
                    </a:cubicBezTo>
                    <a:cubicBezTo>
                      <a:pt x="106" y="288"/>
                      <a:pt x="70" y="303"/>
                      <a:pt x="46" y="335"/>
                    </a:cubicBezTo>
                    <a:cubicBezTo>
                      <a:pt x="1" y="395"/>
                      <a:pt x="16" y="485"/>
                      <a:pt x="75" y="544"/>
                    </a:cubicBezTo>
                    <a:lnTo>
                      <a:pt x="210" y="649"/>
                    </a:lnTo>
                    <a:lnTo>
                      <a:pt x="688" y="1037"/>
                    </a:lnTo>
                    <a:cubicBezTo>
                      <a:pt x="718" y="1067"/>
                      <a:pt x="762" y="1067"/>
                      <a:pt x="792" y="1067"/>
                    </a:cubicBezTo>
                    <a:cubicBezTo>
                      <a:pt x="837" y="1067"/>
                      <a:pt x="867" y="1037"/>
                      <a:pt x="897" y="1007"/>
                    </a:cubicBezTo>
                    <a:lnTo>
                      <a:pt x="1270" y="485"/>
                    </a:lnTo>
                    <a:lnTo>
                      <a:pt x="1763" y="888"/>
                    </a:lnTo>
                    <a:cubicBezTo>
                      <a:pt x="1785" y="910"/>
                      <a:pt x="1815" y="924"/>
                      <a:pt x="1841" y="924"/>
                    </a:cubicBezTo>
                    <a:cubicBezTo>
                      <a:pt x="1851" y="924"/>
                      <a:pt x="1860" y="922"/>
                      <a:pt x="1868" y="918"/>
                    </a:cubicBezTo>
                    <a:cubicBezTo>
                      <a:pt x="1912" y="918"/>
                      <a:pt x="1942" y="903"/>
                      <a:pt x="1972" y="858"/>
                    </a:cubicBezTo>
                    <a:lnTo>
                      <a:pt x="2346" y="350"/>
                    </a:lnTo>
                    <a:lnTo>
                      <a:pt x="2838" y="753"/>
                    </a:lnTo>
                    <a:cubicBezTo>
                      <a:pt x="2865" y="771"/>
                      <a:pt x="2891" y="778"/>
                      <a:pt x="2917" y="778"/>
                    </a:cubicBezTo>
                    <a:cubicBezTo>
                      <a:pt x="2936" y="778"/>
                      <a:pt x="2954" y="775"/>
                      <a:pt x="2973" y="768"/>
                    </a:cubicBezTo>
                    <a:cubicBezTo>
                      <a:pt x="3003" y="768"/>
                      <a:pt x="3033" y="753"/>
                      <a:pt x="3048" y="724"/>
                    </a:cubicBezTo>
                    <a:cubicBezTo>
                      <a:pt x="3092" y="664"/>
                      <a:pt x="3077" y="574"/>
                      <a:pt x="3018" y="529"/>
                    </a:cubicBezTo>
                    <a:lnTo>
                      <a:pt x="2913" y="440"/>
                    </a:lnTo>
                    <a:lnTo>
                      <a:pt x="2405" y="37"/>
                    </a:lnTo>
                    <a:cubicBezTo>
                      <a:pt x="2405" y="22"/>
                      <a:pt x="2390" y="22"/>
                      <a:pt x="2390" y="22"/>
                    </a:cubicBezTo>
                    <a:cubicBezTo>
                      <a:pt x="2369" y="11"/>
                      <a:pt x="2348" y="1"/>
                      <a:pt x="2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5514897" y="3129808"/>
                <a:ext cx="3308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867" h="1450" extrusionOk="0">
                    <a:moveTo>
                      <a:pt x="165" y="0"/>
                    </a:moveTo>
                    <a:lnTo>
                      <a:pt x="0" y="1449"/>
                    </a:lnTo>
                    <a:lnTo>
                      <a:pt x="867" y="1419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5561598" y="3306768"/>
                <a:ext cx="123126" cy="614677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16110" extrusionOk="0">
                    <a:moveTo>
                      <a:pt x="162" y="1"/>
                    </a:moveTo>
                    <a:cubicBezTo>
                      <a:pt x="153" y="1"/>
                      <a:pt x="144" y="3"/>
                      <a:pt x="135" y="7"/>
                    </a:cubicBezTo>
                    <a:cubicBezTo>
                      <a:pt x="61" y="22"/>
                      <a:pt x="1" y="97"/>
                      <a:pt x="16" y="171"/>
                    </a:cubicBezTo>
                    <a:lnTo>
                      <a:pt x="2928" y="15987"/>
                    </a:lnTo>
                    <a:cubicBezTo>
                      <a:pt x="2942" y="16054"/>
                      <a:pt x="3003" y="16109"/>
                      <a:pt x="3069" y="16109"/>
                    </a:cubicBezTo>
                    <a:cubicBezTo>
                      <a:pt x="3077" y="16109"/>
                      <a:pt x="3085" y="16108"/>
                      <a:pt x="3093" y="16107"/>
                    </a:cubicBezTo>
                    <a:cubicBezTo>
                      <a:pt x="3167" y="16092"/>
                      <a:pt x="3227" y="16017"/>
                      <a:pt x="3212" y="15943"/>
                    </a:cubicBezTo>
                    <a:lnTo>
                      <a:pt x="300" y="112"/>
                    </a:lnTo>
                    <a:cubicBezTo>
                      <a:pt x="285" y="67"/>
                      <a:pt x="255" y="37"/>
                      <a:pt x="225" y="22"/>
                    </a:cubicBezTo>
                    <a:cubicBezTo>
                      <a:pt x="204" y="11"/>
                      <a:pt x="183" y="1"/>
                      <a:pt x="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5517186" y="3313865"/>
                <a:ext cx="129956" cy="628069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16461" extrusionOk="0">
                    <a:moveTo>
                      <a:pt x="134" y="0"/>
                    </a:moveTo>
                    <a:cubicBezTo>
                      <a:pt x="60" y="15"/>
                      <a:pt x="0" y="90"/>
                      <a:pt x="15" y="165"/>
                    </a:cubicBezTo>
                    <a:lnTo>
                      <a:pt x="3121" y="16339"/>
                    </a:lnTo>
                    <a:cubicBezTo>
                      <a:pt x="3135" y="16406"/>
                      <a:pt x="3196" y="16461"/>
                      <a:pt x="3262" y="16461"/>
                    </a:cubicBezTo>
                    <a:cubicBezTo>
                      <a:pt x="3270" y="16461"/>
                      <a:pt x="3278" y="16460"/>
                      <a:pt x="3286" y="16459"/>
                    </a:cubicBezTo>
                    <a:cubicBezTo>
                      <a:pt x="3360" y="16444"/>
                      <a:pt x="3405" y="16369"/>
                      <a:pt x="3405" y="16294"/>
                    </a:cubicBezTo>
                    <a:lnTo>
                      <a:pt x="299" y="120"/>
                    </a:lnTo>
                    <a:cubicBezTo>
                      <a:pt x="284" y="75"/>
                      <a:pt x="269" y="30"/>
                      <a:pt x="224" y="15"/>
                    </a:cubicBezTo>
                    <a:cubicBezTo>
                      <a:pt x="194" y="0"/>
                      <a:pt x="164" y="0"/>
                      <a:pt x="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5595250" y="3906327"/>
                <a:ext cx="155596" cy="68183"/>
              </a:xfrm>
              <a:custGeom>
                <a:avLst/>
                <a:gdLst/>
                <a:ahLst/>
                <a:cxnLst/>
                <a:rect l="l" t="t" r="r" b="b"/>
                <a:pathLst>
                  <a:path w="4078" h="1787" extrusionOk="0">
                    <a:moveTo>
                      <a:pt x="3568" y="0"/>
                    </a:moveTo>
                    <a:cubicBezTo>
                      <a:pt x="3549" y="0"/>
                      <a:pt x="3529" y="2"/>
                      <a:pt x="3510" y="5"/>
                    </a:cubicBezTo>
                    <a:lnTo>
                      <a:pt x="3271" y="49"/>
                    </a:lnTo>
                    <a:lnTo>
                      <a:pt x="493" y="557"/>
                    </a:lnTo>
                    <a:lnTo>
                      <a:pt x="344" y="587"/>
                    </a:lnTo>
                    <a:cubicBezTo>
                      <a:pt x="135" y="617"/>
                      <a:pt x="0" y="826"/>
                      <a:pt x="30" y="1035"/>
                    </a:cubicBezTo>
                    <a:lnTo>
                      <a:pt x="105" y="1468"/>
                    </a:lnTo>
                    <a:cubicBezTo>
                      <a:pt x="145" y="1658"/>
                      <a:pt x="309" y="1786"/>
                      <a:pt x="495" y="1786"/>
                    </a:cubicBezTo>
                    <a:cubicBezTo>
                      <a:pt x="514" y="1786"/>
                      <a:pt x="533" y="1785"/>
                      <a:pt x="553" y="1782"/>
                    </a:cubicBezTo>
                    <a:lnTo>
                      <a:pt x="717" y="1752"/>
                    </a:lnTo>
                    <a:lnTo>
                      <a:pt x="3495" y="1244"/>
                    </a:lnTo>
                    <a:lnTo>
                      <a:pt x="3719" y="1199"/>
                    </a:lnTo>
                    <a:cubicBezTo>
                      <a:pt x="3928" y="1170"/>
                      <a:pt x="4077" y="960"/>
                      <a:pt x="4033" y="751"/>
                    </a:cubicBezTo>
                    <a:lnTo>
                      <a:pt x="3958" y="318"/>
                    </a:lnTo>
                    <a:cubicBezTo>
                      <a:pt x="3917" y="129"/>
                      <a:pt x="3754" y="0"/>
                      <a:pt x="3568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5441945" y="3604487"/>
                <a:ext cx="731164" cy="72952"/>
              </a:xfrm>
              <a:custGeom>
                <a:avLst/>
                <a:gdLst/>
                <a:ahLst/>
                <a:cxnLst/>
                <a:rect l="l" t="t" r="r" b="b"/>
                <a:pathLst>
                  <a:path w="19163" h="1912" fill="none" extrusionOk="0">
                    <a:moveTo>
                      <a:pt x="19162" y="60"/>
                    </a:moveTo>
                    <a:cubicBezTo>
                      <a:pt x="19162" y="60"/>
                      <a:pt x="19162" y="60"/>
                      <a:pt x="19162" y="75"/>
                    </a:cubicBezTo>
                    <a:cubicBezTo>
                      <a:pt x="18669" y="1105"/>
                      <a:pt x="14562" y="1912"/>
                      <a:pt x="9589" y="1912"/>
                    </a:cubicBezTo>
                    <a:cubicBezTo>
                      <a:pt x="4601" y="1912"/>
                      <a:pt x="344" y="1075"/>
                      <a:pt x="1" y="0"/>
                    </a:cubicBez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5441373" y="3604487"/>
                <a:ext cx="731737" cy="843378"/>
              </a:xfrm>
              <a:custGeom>
                <a:avLst/>
                <a:gdLst/>
                <a:ahLst/>
                <a:cxnLst/>
                <a:rect l="l" t="t" r="r" b="b"/>
                <a:pathLst>
                  <a:path w="19178" h="22104" extrusionOk="0">
                    <a:moveTo>
                      <a:pt x="1" y="0"/>
                    </a:moveTo>
                    <a:lnTo>
                      <a:pt x="1599" y="22104"/>
                    </a:lnTo>
                    <a:lnTo>
                      <a:pt x="16265" y="22104"/>
                    </a:lnTo>
                    <a:lnTo>
                      <a:pt x="19177" y="75"/>
                    </a:lnTo>
                    <a:lnTo>
                      <a:pt x="19177" y="75"/>
                    </a:lnTo>
                    <a:cubicBezTo>
                      <a:pt x="18684" y="1105"/>
                      <a:pt x="14682" y="1912"/>
                      <a:pt x="9604" y="1912"/>
                    </a:cubicBezTo>
                    <a:cubicBezTo>
                      <a:pt x="4511" y="1912"/>
                      <a:pt x="359" y="1075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7"/>
            <p:cNvSpPr/>
            <p:nvPr/>
          </p:nvSpPr>
          <p:spPr>
            <a:xfrm rot="405879">
              <a:off x="7763983" y="3643019"/>
              <a:ext cx="367919" cy="387762"/>
            </a:xfrm>
            <a:custGeom>
              <a:avLst/>
              <a:gdLst/>
              <a:ahLst/>
              <a:cxnLst/>
              <a:rect l="l" t="t" r="r" b="b"/>
              <a:pathLst>
                <a:path w="9679" h="10201" fill="none" extrusionOk="0">
                  <a:moveTo>
                    <a:pt x="1255" y="1837"/>
                  </a:moveTo>
                  <a:cubicBezTo>
                    <a:pt x="255" y="2584"/>
                    <a:pt x="1" y="4152"/>
                    <a:pt x="703" y="5183"/>
                  </a:cubicBezTo>
                  <a:cubicBezTo>
                    <a:pt x="1330" y="6079"/>
                    <a:pt x="2525" y="6512"/>
                    <a:pt x="2928" y="7527"/>
                  </a:cubicBezTo>
                  <a:cubicBezTo>
                    <a:pt x="3197" y="8170"/>
                    <a:pt x="3092" y="8946"/>
                    <a:pt x="3481" y="9514"/>
                  </a:cubicBezTo>
                  <a:cubicBezTo>
                    <a:pt x="3824" y="9992"/>
                    <a:pt x="4466" y="10201"/>
                    <a:pt x="5034" y="10096"/>
                  </a:cubicBezTo>
                  <a:cubicBezTo>
                    <a:pt x="5616" y="9992"/>
                    <a:pt x="6109" y="9618"/>
                    <a:pt x="6468" y="9155"/>
                  </a:cubicBezTo>
                  <a:cubicBezTo>
                    <a:pt x="7573" y="7647"/>
                    <a:pt x="7110" y="5556"/>
                    <a:pt x="7453" y="3719"/>
                  </a:cubicBezTo>
                  <a:cubicBezTo>
                    <a:pt x="7707" y="2270"/>
                    <a:pt x="8529" y="911"/>
                    <a:pt x="9679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7491325" y="4020828"/>
              <a:ext cx="472748" cy="583169"/>
            </a:xfrm>
            <a:custGeom>
              <a:avLst/>
              <a:gdLst/>
              <a:ahLst/>
              <a:cxnLst/>
              <a:rect l="l" t="t" r="r" b="b"/>
              <a:pathLst>
                <a:path w="10425" h="12860" fill="none" extrusionOk="0">
                  <a:moveTo>
                    <a:pt x="523" y="12307"/>
                  </a:moveTo>
                  <a:cubicBezTo>
                    <a:pt x="0" y="11605"/>
                    <a:pt x="75" y="10604"/>
                    <a:pt x="448" y="9813"/>
                  </a:cubicBezTo>
                  <a:cubicBezTo>
                    <a:pt x="822" y="9021"/>
                    <a:pt x="1449" y="8379"/>
                    <a:pt x="2016" y="7707"/>
                  </a:cubicBezTo>
                  <a:cubicBezTo>
                    <a:pt x="2584" y="7035"/>
                    <a:pt x="3107" y="6288"/>
                    <a:pt x="3241" y="5422"/>
                  </a:cubicBezTo>
                  <a:cubicBezTo>
                    <a:pt x="3346" y="4660"/>
                    <a:pt x="3122" y="3883"/>
                    <a:pt x="3017" y="3122"/>
                  </a:cubicBezTo>
                  <a:cubicBezTo>
                    <a:pt x="2898" y="2360"/>
                    <a:pt x="2913" y="1509"/>
                    <a:pt x="3405" y="911"/>
                  </a:cubicBezTo>
                  <a:cubicBezTo>
                    <a:pt x="4152" y="0"/>
                    <a:pt x="5720" y="179"/>
                    <a:pt x="6557" y="1016"/>
                  </a:cubicBezTo>
                  <a:cubicBezTo>
                    <a:pt x="7393" y="1852"/>
                    <a:pt x="7677" y="3092"/>
                    <a:pt x="7796" y="4257"/>
                  </a:cubicBezTo>
                  <a:cubicBezTo>
                    <a:pt x="7946" y="5810"/>
                    <a:pt x="7871" y="7378"/>
                    <a:pt x="8155" y="8916"/>
                  </a:cubicBezTo>
                  <a:cubicBezTo>
                    <a:pt x="8438" y="10455"/>
                    <a:pt x="9125" y="11993"/>
                    <a:pt x="10425" y="1285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 rot="433640">
              <a:off x="7944744" y="3998366"/>
              <a:ext cx="243475" cy="459674"/>
            </a:xfrm>
            <a:custGeom>
              <a:avLst/>
              <a:gdLst/>
              <a:ahLst/>
              <a:cxnLst/>
              <a:rect l="l" t="t" r="r" b="b"/>
              <a:pathLst>
                <a:path w="6677" h="12606" fill="none" extrusionOk="0">
                  <a:moveTo>
                    <a:pt x="6677" y="30"/>
                  </a:moveTo>
                  <a:cubicBezTo>
                    <a:pt x="5676" y="15"/>
                    <a:pt x="4660" y="0"/>
                    <a:pt x="3719" y="344"/>
                  </a:cubicBezTo>
                  <a:cubicBezTo>
                    <a:pt x="2779" y="672"/>
                    <a:pt x="1942" y="1449"/>
                    <a:pt x="1808" y="2435"/>
                  </a:cubicBezTo>
                  <a:cubicBezTo>
                    <a:pt x="1733" y="2987"/>
                    <a:pt x="1882" y="3585"/>
                    <a:pt x="1614" y="4063"/>
                  </a:cubicBezTo>
                  <a:cubicBezTo>
                    <a:pt x="1255" y="4705"/>
                    <a:pt x="269" y="4914"/>
                    <a:pt x="105" y="5646"/>
                  </a:cubicBezTo>
                  <a:cubicBezTo>
                    <a:pt x="1" y="6168"/>
                    <a:pt x="404" y="6661"/>
                    <a:pt x="852" y="6945"/>
                  </a:cubicBezTo>
                  <a:cubicBezTo>
                    <a:pt x="1300" y="7229"/>
                    <a:pt x="1838" y="7408"/>
                    <a:pt x="2196" y="7796"/>
                  </a:cubicBezTo>
                  <a:cubicBezTo>
                    <a:pt x="3152" y="8812"/>
                    <a:pt x="2554" y="10604"/>
                    <a:pt x="3376" y="11739"/>
                  </a:cubicBezTo>
                  <a:cubicBezTo>
                    <a:pt x="3794" y="12322"/>
                    <a:pt x="4586" y="12605"/>
                    <a:pt x="5288" y="12426"/>
                  </a:cubicBezTo>
                  <a:cubicBezTo>
                    <a:pt x="5975" y="12247"/>
                    <a:pt x="6542" y="11635"/>
                    <a:pt x="6647" y="1091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491325" y="3818738"/>
              <a:ext cx="147900" cy="1479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277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80C7F4-0515-C708-C223-EAD983092AA4}"/>
              </a:ext>
            </a:extLst>
          </p:cNvPr>
          <p:cNvSpPr txBox="1"/>
          <p:nvPr/>
        </p:nvSpPr>
        <p:spPr>
          <a:xfrm>
            <a:off x="213472" y="127589"/>
            <a:ext cx="1272428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 LUẬN:</a:t>
            </a:r>
            <a:endParaRPr lang="vi-V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7823E8-5C31-DE3A-A33A-2CC7E3E35961}"/>
              </a:ext>
            </a:extLst>
          </p:cNvPr>
          <p:cNvSpPr txBox="1"/>
          <p:nvPr/>
        </p:nvSpPr>
        <p:spPr>
          <a:xfrm>
            <a:off x="139511" y="579089"/>
            <a:ext cx="8352305" cy="1721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thoại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mặt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kỹ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đem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cực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kinh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doanh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thương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Đây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luận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trọng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dưới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góc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thương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tử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vi-V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vi-V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+ Giúp doanh nghiệp mở rộng kinh doanh.</a:t>
            </a:r>
          </a:p>
          <a:p>
            <a:pPr algn="just">
              <a:lnSpc>
                <a:spcPct val="150000"/>
              </a:lnSpc>
            </a:pPr>
            <a:r>
              <a:rPr lang="vi-V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+ Tăng doanh thu.</a:t>
            </a:r>
          </a:p>
          <a:p>
            <a:pPr algn="just">
              <a:lnSpc>
                <a:spcPct val="150000"/>
              </a:lnSpc>
            </a:pPr>
            <a:r>
              <a:rPr lang="vi-V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+ Tiện ích cho khách hàng.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CC58C-4ABD-C021-569C-1BB315D97186}"/>
              </a:ext>
            </a:extLst>
          </p:cNvPr>
          <p:cNvSpPr txBox="1"/>
          <p:nvPr/>
        </p:nvSpPr>
        <p:spPr>
          <a:xfrm>
            <a:off x="213472" y="2525438"/>
            <a:ext cx="4649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HẠN CHẾ:</a:t>
            </a:r>
            <a:endParaRPr lang="vi-V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AEBD9C-E4DD-7E44-96D3-151A12C0C687}"/>
              </a:ext>
            </a:extLst>
          </p:cNvPr>
          <p:cNvSpPr txBox="1"/>
          <p:nvPr/>
        </p:nvSpPr>
        <p:spPr>
          <a:xfrm>
            <a:off x="567574" y="2890393"/>
            <a:ext cx="8352305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Thiếu nhiều chức năng.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1141E-2DB4-9EA3-4407-DE2E4D12D8D3}"/>
              </a:ext>
            </a:extLst>
          </p:cNvPr>
          <p:cNvSpPr txBox="1"/>
          <p:nvPr/>
        </p:nvSpPr>
        <p:spPr>
          <a:xfrm>
            <a:off x="567574" y="3283689"/>
            <a:ext cx="8352305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 được hoàn thiện phần UI UX. </a:t>
            </a:r>
          </a:p>
        </p:txBody>
      </p:sp>
    </p:spTree>
    <p:extLst>
      <p:ext uri="{BB962C8B-B14F-4D97-AF65-F5344CB8AC3E}">
        <p14:creationId xmlns:p14="http://schemas.microsoft.com/office/powerpoint/2010/main" val="85394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ctrTitle"/>
          </p:nvPr>
        </p:nvSpPr>
        <p:spPr>
          <a:xfrm>
            <a:off x="1218873" y="1352512"/>
            <a:ext cx="6745200" cy="23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dk2"/>
                </a:solidFill>
              </a:rPr>
              <a:t>CHƯƠNG 1: GIỚI THIỆU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56" name="Google Shape;156;p27"/>
          <p:cNvGrpSpPr/>
          <p:nvPr/>
        </p:nvGrpSpPr>
        <p:grpSpPr>
          <a:xfrm>
            <a:off x="432775" y="4134975"/>
            <a:ext cx="812402" cy="555675"/>
            <a:chOff x="565325" y="4048325"/>
            <a:chExt cx="812402" cy="555675"/>
          </a:xfrm>
        </p:grpSpPr>
        <p:sp>
          <p:nvSpPr>
            <p:cNvPr id="157" name="Google Shape;157;p27"/>
            <p:cNvSpPr/>
            <p:nvPr/>
          </p:nvSpPr>
          <p:spPr>
            <a:xfrm flipH="1">
              <a:off x="713225" y="4537174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565325" y="4048325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grpSp>
        <p:nvGrpSpPr>
          <p:cNvPr id="159" name="Google Shape;159;p27"/>
          <p:cNvGrpSpPr/>
          <p:nvPr/>
        </p:nvGrpSpPr>
        <p:grpSpPr>
          <a:xfrm>
            <a:off x="5761170" y="3298643"/>
            <a:ext cx="1985325" cy="1305371"/>
            <a:chOff x="6970075" y="3722775"/>
            <a:chExt cx="1546806" cy="1017040"/>
          </a:xfrm>
        </p:grpSpPr>
        <p:sp>
          <p:nvSpPr>
            <p:cNvPr id="160" name="Google Shape;160;p27"/>
            <p:cNvSpPr/>
            <p:nvPr/>
          </p:nvSpPr>
          <p:spPr>
            <a:xfrm>
              <a:off x="6970075" y="4084966"/>
              <a:ext cx="1385713" cy="293308"/>
            </a:xfrm>
            <a:custGeom>
              <a:avLst/>
              <a:gdLst/>
              <a:ahLst/>
              <a:cxnLst/>
              <a:rect l="l" t="t" r="r" b="b"/>
              <a:pathLst>
                <a:path w="32112" h="6797" extrusionOk="0">
                  <a:moveTo>
                    <a:pt x="1" y="1"/>
                  </a:moveTo>
                  <a:lnTo>
                    <a:pt x="61" y="1166"/>
                  </a:lnTo>
                  <a:lnTo>
                    <a:pt x="359" y="5766"/>
                  </a:lnTo>
                  <a:lnTo>
                    <a:pt x="419" y="6796"/>
                  </a:lnTo>
                  <a:lnTo>
                    <a:pt x="30513" y="6796"/>
                  </a:lnTo>
                  <a:cubicBezTo>
                    <a:pt x="30722" y="6602"/>
                    <a:pt x="32111" y="5243"/>
                    <a:pt x="31977" y="3122"/>
                  </a:cubicBezTo>
                  <a:cubicBezTo>
                    <a:pt x="31872" y="1345"/>
                    <a:pt x="30767" y="240"/>
                    <a:pt x="30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6972664" y="4135240"/>
              <a:ext cx="1320596" cy="198545"/>
            </a:xfrm>
            <a:custGeom>
              <a:avLst/>
              <a:gdLst/>
              <a:ahLst/>
              <a:cxnLst/>
              <a:rect l="l" t="t" r="r" b="b"/>
              <a:pathLst>
                <a:path w="30603" h="4601" extrusionOk="0">
                  <a:moveTo>
                    <a:pt x="1" y="1"/>
                  </a:moveTo>
                  <a:lnTo>
                    <a:pt x="299" y="4601"/>
                  </a:lnTo>
                  <a:lnTo>
                    <a:pt x="28795" y="4601"/>
                  </a:lnTo>
                  <a:cubicBezTo>
                    <a:pt x="29915" y="4168"/>
                    <a:pt x="30602" y="3062"/>
                    <a:pt x="30453" y="1957"/>
                  </a:cubicBezTo>
                  <a:cubicBezTo>
                    <a:pt x="30334" y="1076"/>
                    <a:pt x="29676" y="314"/>
                    <a:pt x="28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6975901" y="4186162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1"/>
                  </a:moveTo>
                  <a:lnTo>
                    <a:pt x="288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6975901" y="4237731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6975901" y="4289300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7112526" y="3722775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9"/>
                  </a:lnTo>
                  <a:lnTo>
                    <a:pt x="32320" y="1106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592698" y="3770460"/>
              <a:ext cx="922903" cy="266855"/>
            </a:xfrm>
            <a:custGeom>
              <a:avLst/>
              <a:gdLst/>
              <a:ahLst/>
              <a:cxnLst/>
              <a:rect l="l" t="t" r="r" b="b"/>
              <a:pathLst>
                <a:path w="21387" h="6184" extrusionOk="0">
                  <a:moveTo>
                    <a:pt x="1867" y="1"/>
                  </a:moveTo>
                  <a:cubicBezTo>
                    <a:pt x="1688" y="105"/>
                    <a:pt x="329" y="1001"/>
                    <a:pt x="149" y="2689"/>
                  </a:cubicBezTo>
                  <a:cubicBezTo>
                    <a:pt x="0" y="4063"/>
                    <a:pt x="672" y="5407"/>
                    <a:pt x="1867" y="6184"/>
                  </a:cubicBezTo>
                  <a:lnTo>
                    <a:pt x="21387" y="6184"/>
                  </a:lnTo>
                  <a:lnTo>
                    <a:pt x="2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191799" y="3864579"/>
              <a:ext cx="333224" cy="79271"/>
            </a:xfrm>
            <a:custGeom>
              <a:avLst/>
              <a:gdLst/>
              <a:ahLst/>
              <a:cxnLst/>
              <a:rect l="l" t="t" r="r" b="b"/>
              <a:pathLst>
                <a:path w="7722" h="1837" extrusionOk="0">
                  <a:moveTo>
                    <a:pt x="3869" y="0"/>
                  </a:moveTo>
                  <a:cubicBezTo>
                    <a:pt x="1733" y="0"/>
                    <a:pt x="1" y="403"/>
                    <a:pt x="1" y="911"/>
                  </a:cubicBezTo>
                  <a:cubicBezTo>
                    <a:pt x="1" y="1419"/>
                    <a:pt x="1733" y="1837"/>
                    <a:pt x="3869" y="1837"/>
                  </a:cubicBezTo>
                  <a:cubicBezTo>
                    <a:pt x="5989" y="1837"/>
                    <a:pt x="7722" y="1419"/>
                    <a:pt x="7722" y="911"/>
                  </a:cubicBezTo>
                  <a:cubicBezTo>
                    <a:pt x="7722" y="403"/>
                    <a:pt x="5989" y="0"/>
                    <a:pt x="38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7660363" y="385426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7660363" y="3905791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7660363" y="395736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7112526" y="4377593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8"/>
                  </a:lnTo>
                  <a:lnTo>
                    <a:pt x="32320" y="1105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7592698" y="4425278"/>
              <a:ext cx="922903" cy="267502"/>
            </a:xfrm>
            <a:custGeom>
              <a:avLst/>
              <a:gdLst/>
              <a:ahLst/>
              <a:cxnLst/>
              <a:rect l="l" t="t" r="r" b="b"/>
              <a:pathLst>
                <a:path w="21387" h="6199" extrusionOk="0">
                  <a:moveTo>
                    <a:pt x="1867" y="0"/>
                  </a:moveTo>
                  <a:cubicBezTo>
                    <a:pt x="1688" y="120"/>
                    <a:pt x="329" y="1001"/>
                    <a:pt x="149" y="2704"/>
                  </a:cubicBezTo>
                  <a:cubicBezTo>
                    <a:pt x="0" y="4063"/>
                    <a:pt x="672" y="5407"/>
                    <a:pt x="1867" y="6198"/>
                  </a:cubicBezTo>
                  <a:lnTo>
                    <a:pt x="21387" y="6198"/>
                  </a:lnTo>
                  <a:lnTo>
                    <a:pt x="21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7660363" y="450904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660363" y="4560609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660363" y="461282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7159563" y="4474258"/>
              <a:ext cx="376419" cy="154702"/>
            </a:xfrm>
            <a:custGeom>
              <a:avLst/>
              <a:gdLst/>
              <a:ahLst/>
              <a:cxnLst/>
              <a:rect l="l" t="t" r="r" b="b"/>
              <a:pathLst>
                <a:path w="8723" h="3585" fill="none" extrusionOk="0">
                  <a:moveTo>
                    <a:pt x="8723" y="3585"/>
                  </a:moveTo>
                  <a:lnTo>
                    <a:pt x="748" y="3585"/>
                  </a:lnTo>
                  <a:cubicBezTo>
                    <a:pt x="628" y="3435"/>
                    <a:pt x="1" y="2704"/>
                    <a:pt x="75" y="1613"/>
                  </a:cubicBezTo>
                  <a:cubicBezTo>
                    <a:pt x="135" y="747"/>
                    <a:pt x="583" y="180"/>
                    <a:pt x="748" y="0"/>
                  </a:cubicBezTo>
                  <a:lnTo>
                    <a:pt x="8723" y="0"/>
                  </a:lnTo>
                  <a:cubicBezTo>
                    <a:pt x="8559" y="284"/>
                    <a:pt x="8260" y="926"/>
                    <a:pt x="8260" y="1793"/>
                  </a:cubicBezTo>
                  <a:cubicBezTo>
                    <a:pt x="8260" y="2659"/>
                    <a:pt x="8559" y="3301"/>
                    <a:pt x="8723" y="3585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7194388" y="4084966"/>
              <a:ext cx="1092406" cy="43"/>
            </a:xfrm>
            <a:custGeom>
              <a:avLst/>
              <a:gdLst/>
              <a:ahLst/>
              <a:cxnLst/>
              <a:rect l="l" t="t" r="r" b="b"/>
              <a:pathLst>
                <a:path w="25315" h="1" fill="none" extrusionOk="0">
                  <a:moveTo>
                    <a:pt x="0" y="1"/>
                  </a:moveTo>
                  <a:lnTo>
                    <a:pt x="25315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7194388" y="4377593"/>
              <a:ext cx="1092406" cy="690"/>
            </a:xfrm>
            <a:custGeom>
              <a:avLst/>
              <a:gdLst/>
              <a:ahLst/>
              <a:cxnLst/>
              <a:rect l="l" t="t" r="r" b="b"/>
              <a:pathLst>
                <a:path w="25315" h="16" fill="none" extrusionOk="0">
                  <a:moveTo>
                    <a:pt x="25315" y="15"/>
                  </a:moveTo>
                  <a:lnTo>
                    <a:pt x="0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7"/>
          <p:cNvSpPr/>
          <p:nvPr/>
        </p:nvSpPr>
        <p:spPr>
          <a:xfrm rot="1189787">
            <a:off x="1060878" y="498039"/>
            <a:ext cx="446825" cy="33948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+1</a:t>
            </a:r>
          </a:p>
        </p:txBody>
      </p:sp>
      <p:sp>
        <p:nvSpPr>
          <p:cNvPr id="180" name="Google Shape;180;p27"/>
          <p:cNvSpPr/>
          <p:nvPr/>
        </p:nvSpPr>
        <p:spPr>
          <a:xfrm rot="-968752">
            <a:off x="8472351" y="369762"/>
            <a:ext cx="284751" cy="3394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0</a:t>
            </a:r>
          </a:p>
        </p:txBody>
      </p:sp>
      <p:sp>
        <p:nvSpPr>
          <p:cNvPr id="181" name="Google Shape;181;p27"/>
          <p:cNvSpPr/>
          <p:nvPr/>
        </p:nvSpPr>
        <p:spPr>
          <a:xfrm rot="-257646">
            <a:off x="3193744" y="4422604"/>
            <a:ext cx="446836" cy="3627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-3</a:t>
            </a:r>
          </a:p>
        </p:txBody>
      </p:sp>
      <p:grpSp>
        <p:nvGrpSpPr>
          <p:cNvPr id="182" name="Google Shape;182;p27"/>
          <p:cNvGrpSpPr/>
          <p:nvPr/>
        </p:nvGrpSpPr>
        <p:grpSpPr>
          <a:xfrm>
            <a:off x="7393446" y="2649287"/>
            <a:ext cx="1037321" cy="1954710"/>
            <a:chOff x="7393446" y="2649287"/>
            <a:chExt cx="1037321" cy="1954710"/>
          </a:xfrm>
        </p:grpSpPr>
        <p:grpSp>
          <p:nvGrpSpPr>
            <p:cNvPr id="183" name="Google Shape;183;p27"/>
            <p:cNvGrpSpPr/>
            <p:nvPr/>
          </p:nvGrpSpPr>
          <p:grpSpPr>
            <a:xfrm>
              <a:off x="7393446" y="2649287"/>
              <a:ext cx="1037321" cy="1954707"/>
              <a:chOff x="5440801" y="2812401"/>
              <a:chExt cx="867906" cy="1635464"/>
            </a:xfrm>
          </p:grpSpPr>
          <p:sp>
            <p:nvSpPr>
              <p:cNvPr id="184" name="Google Shape;184;p27"/>
              <p:cNvSpPr/>
              <p:nvPr/>
            </p:nvSpPr>
            <p:spPr>
              <a:xfrm>
                <a:off x="5440801" y="3520700"/>
                <a:ext cx="733988" cy="156741"/>
              </a:xfrm>
              <a:custGeom>
                <a:avLst/>
                <a:gdLst/>
                <a:ahLst/>
                <a:cxnLst/>
                <a:rect l="l" t="t" r="r" b="b"/>
                <a:pathLst>
                  <a:path w="19237" h="4108" extrusionOk="0">
                    <a:moveTo>
                      <a:pt x="9619" y="1"/>
                    </a:moveTo>
                    <a:cubicBezTo>
                      <a:pt x="8678" y="1"/>
                      <a:pt x="7782" y="16"/>
                      <a:pt x="6916" y="75"/>
                    </a:cubicBezTo>
                    <a:cubicBezTo>
                      <a:pt x="3033" y="314"/>
                      <a:pt x="165" y="1076"/>
                      <a:pt x="1" y="1972"/>
                    </a:cubicBezTo>
                    <a:lnTo>
                      <a:pt x="31" y="2196"/>
                    </a:lnTo>
                    <a:cubicBezTo>
                      <a:pt x="374" y="3256"/>
                      <a:pt x="4631" y="4108"/>
                      <a:pt x="9619" y="4108"/>
                    </a:cubicBezTo>
                    <a:cubicBezTo>
                      <a:pt x="14592" y="4108"/>
                      <a:pt x="18699" y="3301"/>
                      <a:pt x="19192" y="2256"/>
                    </a:cubicBezTo>
                    <a:lnTo>
                      <a:pt x="19237" y="1972"/>
                    </a:lnTo>
                    <a:lnTo>
                      <a:pt x="19237" y="1957"/>
                    </a:lnTo>
                    <a:cubicBezTo>
                      <a:pt x="19073" y="1151"/>
                      <a:pt x="16683" y="449"/>
                      <a:pt x="13323" y="150"/>
                    </a:cubicBezTo>
                    <a:cubicBezTo>
                      <a:pt x="12188" y="45"/>
                      <a:pt x="10933" y="1"/>
                      <a:pt x="9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6173061" y="3595941"/>
                <a:ext cx="1717" cy="10836"/>
              </a:xfrm>
              <a:custGeom>
                <a:avLst/>
                <a:gdLst/>
                <a:ahLst/>
                <a:cxnLst/>
                <a:rect l="l" t="t" r="r" b="b"/>
                <a:pathLst>
                  <a:path w="45" h="284" extrusionOk="0">
                    <a:moveTo>
                      <a:pt x="45" y="0"/>
                    </a:moveTo>
                    <a:lnTo>
                      <a:pt x="0" y="284"/>
                    </a:lnTo>
                    <a:cubicBezTo>
                      <a:pt x="30" y="224"/>
                      <a:pt x="45" y="149"/>
                      <a:pt x="45" y="75"/>
                    </a:cubicBezTo>
                    <a:cubicBezTo>
                      <a:pt x="45" y="60"/>
                      <a:pt x="45" y="30"/>
                      <a:pt x="45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>
                <a:off x="5694375" y="2812401"/>
                <a:ext cx="250793" cy="104796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27466" extrusionOk="0">
                    <a:moveTo>
                      <a:pt x="1" y="1"/>
                    </a:moveTo>
                    <a:lnTo>
                      <a:pt x="1" y="27466"/>
                    </a:lnTo>
                    <a:lnTo>
                      <a:pt x="6572" y="27466"/>
                    </a:lnTo>
                    <a:lnTo>
                      <a:pt x="65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>
                <a:off x="5852220" y="2888176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>
                <a:off x="5868169" y="297024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7"/>
              <p:cNvSpPr/>
              <p:nvPr/>
            </p:nvSpPr>
            <p:spPr>
              <a:xfrm>
                <a:off x="5852220" y="305174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7"/>
              <p:cNvSpPr/>
              <p:nvPr/>
            </p:nvSpPr>
            <p:spPr>
              <a:xfrm>
                <a:off x="5868169" y="313377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>
                <a:off x="5852220" y="321527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5868169" y="329734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5852220" y="337880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5868169" y="346087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5852220" y="354237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5868169" y="362440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5852220" y="370590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5868169" y="3787972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6053943" y="3061283"/>
                <a:ext cx="152773" cy="281126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7368" extrusionOk="0">
                    <a:moveTo>
                      <a:pt x="4003" y="333"/>
                    </a:moveTo>
                    <a:lnTo>
                      <a:pt x="3999" y="346"/>
                    </a:lnTo>
                    <a:lnTo>
                      <a:pt x="3999" y="346"/>
                    </a:lnTo>
                    <a:lnTo>
                      <a:pt x="4003" y="348"/>
                    </a:lnTo>
                    <a:lnTo>
                      <a:pt x="4003" y="333"/>
                    </a:lnTo>
                    <a:close/>
                    <a:moveTo>
                      <a:pt x="2886" y="1"/>
                    </a:moveTo>
                    <a:cubicBezTo>
                      <a:pt x="2573" y="1"/>
                      <a:pt x="2286" y="197"/>
                      <a:pt x="2181" y="512"/>
                    </a:cubicBezTo>
                    <a:lnTo>
                      <a:pt x="135" y="6411"/>
                    </a:lnTo>
                    <a:cubicBezTo>
                      <a:pt x="1" y="6800"/>
                      <a:pt x="210" y="7233"/>
                      <a:pt x="598" y="7367"/>
                    </a:cubicBezTo>
                    <a:lnTo>
                      <a:pt x="2689" y="1363"/>
                    </a:lnTo>
                    <a:cubicBezTo>
                      <a:pt x="2760" y="1163"/>
                      <a:pt x="2952" y="1037"/>
                      <a:pt x="3154" y="1037"/>
                    </a:cubicBezTo>
                    <a:cubicBezTo>
                      <a:pt x="3208" y="1037"/>
                      <a:pt x="3263" y="1046"/>
                      <a:pt x="3316" y="1065"/>
                    </a:cubicBezTo>
                    <a:lnTo>
                      <a:pt x="3705" y="1199"/>
                    </a:lnTo>
                    <a:lnTo>
                      <a:pt x="3999" y="346"/>
                    </a:lnTo>
                    <a:lnTo>
                      <a:pt x="3999" y="346"/>
                    </a:lnTo>
                    <a:lnTo>
                      <a:pt x="3152" y="49"/>
                    </a:lnTo>
                    <a:cubicBezTo>
                      <a:pt x="3064" y="16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5852220" y="2997603"/>
                <a:ext cx="456486" cy="1084441"/>
              </a:xfrm>
              <a:custGeom>
                <a:avLst/>
                <a:gdLst/>
                <a:ahLst/>
                <a:cxnLst/>
                <a:rect l="l" t="t" r="r" b="b"/>
                <a:pathLst>
                  <a:path w="11964" h="28422" extrusionOk="0">
                    <a:moveTo>
                      <a:pt x="9529" y="0"/>
                    </a:moveTo>
                    <a:cubicBezTo>
                      <a:pt x="9455" y="75"/>
                      <a:pt x="9395" y="165"/>
                      <a:pt x="9350" y="269"/>
                    </a:cubicBezTo>
                    <a:lnTo>
                      <a:pt x="9335" y="284"/>
                    </a:lnTo>
                    <a:lnTo>
                      <a:pt x="5661" y="10993"/>
                    </a:lnTo>
                    <a:lnTo>
                      <a:pt x="5631" y="11082"/>
                    </a:lnTo>
                    <a:lnTo>
                      <a:pt x="5348" y="11918"/>
                    </a:lnTo>
                    <a:lnTo>
                      <a:pt x="1" y="27540"/>
                    </a:lnTo>
                    <a:lnTo>
                      <a:pt x="2585" y="28422"/>
                    </a:lnTo>
                    <a:lnTo>
                      <a:pt x="7946" y="12755"/>
                    </a:lnTo>
                    <a:lnTo>
                      <a:pt x="8230" y="11948"/>
                    </a:lnTo>
                    <a:lnTo>
                      <a:pt x="11919" y="1180"/>
                    </a:lnTo>
                    <a:cubicBezTo>
                      <a:pt x="11964" y="1061"/>
                      <a:pt x="11964" y="941"/>
                      <a:pt x="11934" y="822"/>
                    </a:cubicBezTo>
                    <a:lnTo>
                      <a:pt x="95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6056232" y="3420430"/>
                <a:ext cx="110001" cy="63261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1658" extrusionOk="0">
                    <a:moveTo>
                      <a:pt x="284" y="0"/>
                    </a:moveTo>
                    <a:lnTo>
                      <a:pt x="1" y="822"/>
                    </a:lnTo>
                    <a:lnTo>
                      <a:pt x="2599" y="1658"/>
                    </a:lnTo>
                    <a:lnTo>
                      <a:pt x="2883" y="86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5852220" y="4047804"/>
                <a:ext cx="98631" cy="10717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809" extrusionOk="0">
                    <a:moveTo>
                      <a:pt x="1" y="0"/>
                    </a:moveTo>
                    <a:lnTo>
                      <a:pt x="344" y="2644"/>
                    </a:lnTo>
                    <a:lnTo>
                      <a:pt x="792" y="2808"/>
                    </a:lnTo>
                    <a:lnTo>
                      <a:pt x="2585" y="8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4D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6208392" y="2991651"/>
                <a:ext cx="100309" cy="51013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1337" extrusionOk="0">
                    <a:moveTo>
                      <a:pt x="611" y="0"/>
                    </a:moveTo>
                    <a:cubicBezTo>
                      <a:pt x="513" y="0"/>
                      <a:pt x="416" y="23"/>
                      <a:pt x="329" y="67"/>
                    </a:cubicBezTo>
                    <a:cubicBezTo>
                      <a:pt x="284" y="97"/>
                      <a:pt x="239" y="127"/>
                      <a:pt x="194" y="156"/>
                    </a:cubicBezTo>
                    <a:cubicBezTo>
                      <a:pt x="120" y="231"/>
                      <a:pt x="60" y="321"/>
                      <a:pt x="15" y="425"/>
                    </a:cubicBezTo>
                    <a:cubicBezTo>
                      <a:pt x="15" y="425"/>
                      <a:pt x="0" y="440"/>
                      <a:pt x="0" y="440"/>
                    </a:cubicBezTo>
                    <a:lnTo>
                      <a:pt x="2584" y="1336"/>
                    </a:lnTo>
                    <a:cubicBezTo>
                      <a:pt x="2629" y="1217"/>
                      <a:pt x="2629" y="1097"/>
                      <a:pt x="2599" y="978"/>
                    </a:cubicBezTo>
                    <a:cubicBezTo>
                      <a:pt x="2554" y="769"/>
                      <a:pt x="2405" y="590"/>
                      <a:pt x="2181" y="515"/>
                    </a:cubicBezTo>
                    <a:lnTo>
                      <a:pt x="822" y="37"/>
                    </a:lnTo>
                    <a:cubicBezTo>
                      <a:pt x="753" y="12"/>
                      <a:pt x="682" y="0"/>
                      <a:pt x="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6242006" y="2968415"/>
                <a:ext cx="51891" cy="5143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348" extrusionOk="0">
                    <a:moveTo>
                      <a:pt x="732" y="0"/>
                    </a:moveTo>
                    <a:cubicBezTo>
                      <a:pt x="502" y="0"/>
                      <a:pt x="294" y="140"/>
                      <a:pt x="224" y="362"/>
                    </a:cubicBezTo>
                    <a:lnTo>
                      <a:pt x="0" y="989"/>
                    </a:lnTo>
                    <a:lnTo>
                      <a:pt x="1046" y="1348"/>
                    </a:lnTo>
                    <a:lnTo>
                      <a:pt x="1255" y="721"/>
                    </a:lnTo>
                    <a:cubicBezTo>
                      <a:pt x="1359" y="437"/>
                      <a:pt x="1210" y="123"/>
                      <a:pt x="926" y="34"/>
                    </a:cubicBezTo>
                    <a:cubicBezTo>
                      <a:pt x="861" y="11"/>
                      <a:pt x="796" y="0"/>
                      <a:pt x="7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6208392" y="3008439"/>
                <a:ext cx="98593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97" fill="none" extrusionOk="0">
                    <a:moveTo>
                      <a:pt x="0" y="0"/>
                    </a:moveTo>
                    <a:lnTo>
                      <a:pt x="2584" y="896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6245974" y="2995314"/>
                <a:ext cx="39376" cy="13736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60" fill="none" extrusionOk="0">
                    <a:moveTo>
                      <a:pt x="1" y="1"/>
                    </a:moveTo>
                    <a:cubicBezTo>
                      <a:pt x="1" y="1"/>
                      <a:pt x="479" y="299"/>
                      <a:pt x="1031" y="359"/>
                    </a:cubicBez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5852220" y="4047804"/>
                <a:ext cx="98058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897" fill="none" extrusionOk="0">
                    <a:moveTo>
                      <a:pt x="1" y="0"/>
                    </a:moveTo>
                    <a:lnTo>
                      <a:pt x="2570" y="897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5864773" y="4148646"/>
                <a:ext cx="17704" cy="20642"/>
              </a:xfrm>
              <a:custGeom>
                <a:avLst/>
                <a:gdLst/>
                <a:ahLst/>
                <a:cxnLst/>
                <a:rect l="l" t="t" r="r" b="b"/>
                <a:pathLst>
                  <a:path w="464" h="541" extrusionOk="0">
                    <a:moveTo>
                      <a:pt x="0" y="1"/>
                    </a:moveTo>
                    <a:lnTo>
                      <a:pt x="15" y="6"/>
                    </a:lnTo>
                    <a:lnTo>
                      <a:pt x="15" y="6"/>
                    </a:lnTo>
                    <a:lnTo>
                      <a:pt x="15" y="1"/>
                    </a:lnTo>
                    <a:close/>
                    <a:moveTo>
                      <a:pt x="15" y="6"/>
                    </a:moveTo>
                    <a:lnTo>
                      <a:pt x="30" y="464"/>
                    </a:lnTo>
                    <a:cubicBezTo>
                      <a:pt x="30" y="511"/>
                      <a:pt x="66" y="541"/>
                      <a:pt x="104" y="541"/>
                    </a:cubicBezTo>
                    <a:cubicBezTo>
                      <a:pt x="126" y="541"/>
                      <a:pt x="148" y="531"/>
                      <a:pt x="165" y="509"/>
                    </a:cubicBezTo>
                    <a:lnTo>
                      <a:pt x="463" y="165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5622607" y="3953791"/>
                <a:ext cx="117975" cy="85124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2231" extrusionOk="0">
                    <a:moveTo>
                      <a:pt x="2778" y="0"/>
                    </a:moveTo>
                    <a:lnTo>
                      <a:pt x="0" y="508"/>
                    </a:lnTo>
                    <a:lnTo>
                      <a:pt x="269" y="1957"/>
                    </a:lnTo>
                    <a:cubicBezTo>
                      <a:pt x="296" y="2117"/>
                      <a:pt x="443" y="2230"/>
                      <a:pt x="613" y="2230"/>
                    </a:cubicBezTo>
                    <a:cubicBezTo>
                      <a:pt x="632" y="2230"/>
                      <a:pt x="652" y="2229"/>
                      <a:pt x="672" y="2226"/>
                    </a:cubicBezTo>
                    <a:lnTo>
                      <a:pt x="2778" y="1822"/>
                    </a:lnTo>
                    <a:cubicBezTo>
                      <a:pt x="2957" y="1792"/>
                      <a:pt x="3092" y="1613"/>
                      <a:pt x="3047" y="1419"/>
                    </a:cubicBez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EC68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5502344" y="3129808"/>
                <a:ext cx="102065" cy="181809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4765" extrusionOk="0">
                    <a:moveTo>
                      <a:pt x="494" y="0"/>
                    </a:moveTo>
                    <a:lnTo>
                      <a:pt x="329" y="1449"/>
                    </a:lnTo>
                    <a:lnTo>
                      <a:pt x="1" y="4361"/>
                    </a:lnTo>
                    <a:lnTo>
                      <a:pt x="16" y="4361"/>
                    </a:lnTo>
                    <a:lnTo>
                      <a:pt x="509" y="4765"/>
                    </a:lnTo>
                    <a:lnTo>
                      <a:pt x="882" y="4242"/>
                    </a:lnTo>
                    <a:cubicBezTo>
                      <a:pt x="912" y="4212"/>
                      <a:pt x="942" y="4197"/>
                      <a:pt x="986" y="4182"/>
                    </a:cubicBezTo>
                    <a:cubicBezTo>
                      <a:pt x="1016" y="4182"/>
                      <a:pt x="1061" y="4197"/>
                      <a:pt x="1091" y="4212"/>
                    </a:cubicBezTo>
                    <a:lnTo>
                      <a:pt x="1584" y="4615"/>
                    </a:lnTo>
                    <a:lnTo>
                      <a:pt x="1957" y="4093"/>
                    </a:lnTo>
                    <a:cubicBezTo>
                      <a:pt x="1987" y="4063"/>
                      <a:pt x="2017" y="4048"/>
                      <a:pt x="2062" y="4048"/>
                    </a:cubicBezTo>
                    <a:cubicBezTo>
                      <a:pt x="2071" y="4043"/>
                      <a:pt x="2079" y="4042"/>
                      <a:pt x="2088" y="4042"/>
                    </a:cubicBezTo>
                    <a:cubicBezTo>
                      <a:pt x="2108" y="4042"/>
                      <a:pt x="2126" y="4052"/>
                      <a:pt x="2136" y="4063"/>
                    </a:cubicBezTo>
                    <a:cubicBezTo>
                      <a:pt x="2151" y="4063"/>
                      <a:pt x="2166" y="4078"/>
                      <a:pt x="2166" y="4078"/>
                    </a:cubicBezTo>
                    <a:lnTo>
                      <a:pt x="2674" y="4481"/>
                    </a:lnTo>
                    <a:lnTo>
                      <a:pt x="2659" y="4391"/>
                    </a:lnTo>
                    <a:lnTo>
                      <a:pt x="1196" y="1419"/>
                    </a:ln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5500627" y="3283990"/>
                <a:ext cx="227976" cy="689194"/>
              </a:xfrm>
              <a:custGeom>
                <a:avLst/>
                <a:gdLst/>
                <a:ahLst/>
                <a:cxnLst/>
                <a:rect l="l" t="t" r="r" b="b"/>
                <a:pathLst>
                  <a:path w="5975" h="18063" extrusionOk="0">
                    <a:moveTo>
                      <a:pt x="2133" y="1"/>
                    </a:moveTo>
                    <a:cubicBezTo>
                      <a:pt x="2124" y="1"/>
                      <a:pt x="2116" y="2"/>
                      <a:pt x="2107" y="7"/>
                    </a:cubicBezTo>
                    <a:cubicBezTo>
                      <a:pt x="2062" y="7"/>
                      <a:pt x="2032" y="22"/>
                      <a:pt x="2002" y="66"/>
                    </a:cubicBezTo>
                    <a:lnTo>
                      <a:pt x="1629" y="574"/>
                    </a:lnTo>
                    <a:lnTo>
                      <a:pt x="1136" y="171"/>
                    </a:lnTo>
                    <a:cubicBezTo>
                      <a:pt x="1106" y="156"/>
                      <a:pt x="1061" y="141"/>
                      <a:pt x="1031" y="141"/>
                    </a:cubicBezTo>
                    <a:cubicBezTo>
                      <a:pt x="987" y="156"/>
                      <a:pt x="957" y="171"/>
                      <a:pt x="927" y="201"/>
                    </a:cubicBezTo>
                    <a:lnTo>
                      <a:pt x="554" y="724"/>
                    </a:lnTo>
                    <a:lnTo>
                      <a:pt x="61" y="320"/>
                    </a:lnTo>
                    <a:lnTo>
                      <a:pt x="46" y="320"/>
                    </a:lnTo>
                    <a:lnTo>
                      <a:pt x="16" y="649"/>
                    </a:lnTo>
                    <a:lnTo>
                      <a:pt x="1" y="709"/>
                    </a:lnTo>
                    <a:lnTo>
                      <a:pt x="2973" y="16868"/>
                    </a:lnTo>
                    <a:lnTo>
                      <a:pt x="3197" y="18063"/>
                    </a:lnTo>
                    <a:lnTo>
                      <a:pt x="5975" y="17555"/>
                    </a:lnTo>
                    <a:lnTo>
                      <a:pt x="5751" y="16360"/>
                    </a:lnTo>
                    <a:lnTo>
                      <a:pt x="2779" y="768"/>
                    </a:lnTo>
                    <a:lnTo>
                      <a:pt x="2719" y="440"/>
                    </a:lnTo>
                    <a:lnTo>
                      <a:pt x="2211" y="37"/>
                    </a:lnTo>
                    <a:cubicBezTo>
                      <a:pt x="2211" y="22"/>
                      <a:pt x="2196" y="22"/>
                      <a:pt x="2181" y="22"/>
                    </a:cubicBezTo>
                    <a:cubicBezTo>
                      <a:pt x="2171" y="11"/>
                      <a:pt x="2153" y="1"/>
                      <a:pt x="2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5493225" y="3283990"/>
                <a:ext cx="118013" cy="40750"/>
              </a:xfrm>
              <a:custGeom>
                <a:avLst/>
                <a:gdLst/>
                <a:ahLst/>
                <a:cxnLst/>
                <a:rect l="l" t="t" r="r" b="b"/>
                <a:pathLst>
                  <a:path w="3093" h="1068" extrusionOk="0">
                    <a:moveTo>
                      <a:pt x="2327" y="1"/>
                    </a:moveTo>
                    <a:cubicBezTo>
                      <a:pt x="2318" y="1"/>
                      <a:pt x="2310" y="2"/>
                      <a:pt x="2301" y="7"/>
                    </a:cubicBezTo>
                    <a:cubicBezTo>
                      <a:pt x="2256" y="7"/>
                      <a:pt x="2226" y="22"/>
                      <a:pt x="2211" y="52"/>
                    </a:cubicBezTo>
                    <a:lnTo>
                      <a:pt x="1823" y="574"/>
                    </a:lnTo>
                    <a:lnTo>
                      <a:pt x="1330" y="171"/>
                    </a:lnTo>
                    <a:cubicBezTo>
                      <a:pt x="1300" y="156"/>
                      <a:pt x="1255" y="141"/>
                      <a:pt x="1225" y="141"/>
                    </a:cubicBezTo>
                    <a:cubicBezTo>
                      <a:pt x="1181" y="156"/>
                      <a:pt x="1151" y="171"/>
                      <a:pt x="1121" y="201"/>
                    </a:cubicBezTo>
                    <a:lnTo>
                      <a:pt x="748" y="724"/>
                    </a:lnTo>
                    <a:lnTo>
                      <a:pt x="255" y="320"/>
                    </a:lnTo>
                    <a:lnTo>
                      <a:pt x="240" y="320"/>
                    </a:lnTo>
                    <a:cubicBezTo>
                      <a:pt x="212" y="300"/>
                      <a:pt x="178" y="288"/>
                      <a:pt x="145" y="288"/>
                    </a:cubicBezTo>
                    <a:cubicBezTo>
                      <a:pt x="106" y="288"/>
                      <a:pt x="70" y="303"/>
                      <a:pt x="46" y="335"/>
                    </a:cubicBezTo>
                    <a:cubicBezTo>
                      <a:pt x="1" y="395"/>
                      <a:pt x="16" y="485"/>
                      <a:pt x="75" y="544"/>
                    </a:cubicBezTo>
                    <a:lnTo>
                      <a:pt x="210" y="649"/>
                    </a:lnTo>
                    <a:lnTo>
                      <a:pt x="688" y="1037"/>
                    </a:lnTo>
                    <a:cubicBezTo>
                      <a:pt x="718" y="1067"/>
                      <a:pt x="762" y="1067"/>
                      <a:pt x="792" y="1067"/>
                    </a:cubicBezTo>
                    <a:cubicBezTo>
                      <a:pt x="837" y="1067"/>
                      <a:pt x="867" y="1037"/>
                      <a:pt x="897" y="1007"/>
                    </a:cubicBezTo>
                    <a:lnTo>
                      <a:pt x="1270" y="485"/>
                    </a:lnTo>
                    <a:lnTo>
                      <a:pt x="1763" y="888"/>
                    </a:lnTo>
                    <a:cubicBezTo>
                      <a:pt x="1785" y="910"/>
                      <a:pt x="1815" y="924"/>
                      <a:pt x="1841" y="924"/>
                    </a:cubicBezTo>
                    <a:cubicBezTo>
                      <a:pt x="1851" y="924"/>
                      <a:pt x="1860" y="922"/>
                      <a:pt x="1868" y="918"/>
                    </a:cubicBezTo>
                    <a:cubicBezTo>
                      <a:pt x="1912" y="918"/>
                      <a:pt x="1942" y="903"/>
                      <a:pt x="1972" y="858"/>
                    </a:cubicBezTo>
                    <a:lnTo>
                      <a:pt x="2346" y="350"/>
                    </a:lnTo>
                    <a:lnTo>
                      <a:pt x="2838" y="753"/>
                    </a:lnTo>
                    <a:cubicBezTo>
                      <a:pt x="2865" y="771"/>
                      <a:pt x="2891" y="778"/>
                      <a:pt x="2917" y="778"/>
                    </a:cubicBezTo>
                    <a:cubicBezTo>
                      <a:pt x="2936" y="778"/>
                      <a:pt x="2954" y="775"/>
                      <a:pt x="2973" y="768"/>
                    </a:cubicBezTo>
                    <a:cubicBezTo>
                      <a:pt x="3003" y="768"/>
                      <a:pt x="3033" y="753"/>
                      <a:pt x="3048" y="724"/>
                    </a:cubicBezTo>
                    <a:cubicBezTo>
                      <a:pt x="3092" y="664"/>
                      <a:pt x="3077" y="574"/>
                      <a:pt x="3018" y="529"/>
                    </a:cubicBezTo>
                    <a:lnTo>
                      <a:pt x="2913" y="440"/>
                    </a:lnTo>
                    <a:lnTo>
                      <a:pt x="2405" y="37"/>
                    </a:lnTo>
                    <a:cubicBezTo>
                      <a:pt x="2405" y="22"/>
                      <a:pt x="2390" y="22"/>
                      <a:pt x="2390" y="22"/>
                    </a:cubicBezTo>
                    <a:cubicBezTo>
                      <a:pt x="2369" y="11"/>
                      <a:pt x="2348" y="1"/>
                      <a:pt x="2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5514897" y="3129808"/>
                <a:ext cx="3308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867" h="1450" extrusionOk="0">
                    <a:moveTo>
                      <a:pt x="165" y="0"/>
                    </a:moveTo>
                    <a:lnTo>
                      <a:pt x="0" y="1449"/>
                    </a:lnTo>
                    <a:lnTo>
                      <a:pt x="867" y="1419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5561598" y="3306768"/>
                <a:ext cx="123126" cy="614677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16110" extrusionOk="0">
                    <a:moveTo>
                      <a:pt x="162" y="1"/>
                    </a:moveTo>
                    <a:cubicBezTo>
                      <a:pt x="153" y="1"/>
                      <a:pt x="144" y="3"/>
                      <a:pt x="135" y="7"/>
                    </a:cubicBezTo>
                    <a:cubicBezTo>
                      <a:pt x="61" y="22"/>
                      <a:pt x="1" y="97"/>
                      <a:pt x="16" y="171"/>
                    </a:cubicBezTo>
                    <a:lnTo>
                      <a:pt x="2928" y="15987"/>
                    </a:lnTo>
                    <a:cubicBezTo>
                      <a:pt x="2942" y="16054"/>
                      <a:pt x="3003" y="16109"/>
                      <a:pt x="3069" y="16109"/>
                    </a:cubicBezTo>
                    <a:cubicBezTo>
                      <a:pt x="3077" y="16109"/>
                      <a:pt x="3085" y="16108"/>
                      <a:pt x="3093" y="16107"/>
                    </a:cubicBezTo>
                    <a:cubicBezTo>
                      <a:pt x="3167" y="16092"/>
                      <a:pt x="3227" y="16017"/>
                      <a:pt x="3212" y="15943"/>
                    </a:cubicBezTo>
                    <a:lnTo>
                      <a:pt x="300" y="112"/>
                    </a:lnTo>
                    <a:cubicBezTo>
                      <a:pt x="285" y="67"/>
                      <a:pt x="255" y="37"/>
                      <a:pt x="225" y="22"/>
                    </a:cubicBezTo>
                    <a:cubicBezTo>
                      <a:pt x="204" y="11"/>
                      <a:pt x="183" y="1"/>
                      <a:pt x="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5517186" y="3313865"/>
                <a:ext cx="129956" cy="628069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16461" extrusionOk="0">
                    <a:moveTo>
                      <a:pt x="134" y="0"/>
                    </a:moveTo>
                    <a:cubicBezTo>
                      <a:pt x="60" y="15"/>
                      <a:pt x="0" y="90"/>
                      <a:pt x="15" y="165"/>
                    </a:cubicBezTo>
                    <a:lnTo>
                      <a:pt x="3121" y="16339"/>
                    </a:lnTo>
                    <a:cubicBezTo>
                      <a:pt x="3135" y="16406"/>
                      <a:pt x="3196" y="16461"/>
                      <a:pt x="3262" y="16461"/>
                    </a:cubicBezTo>
                    <a:cubicBezTo>
                      <a:pt x="3270" y="16461"/>
                      <a:pt x="3278" y="16460"/>
                      <a:pt x="3286" y="16459"/>
                    </a:cubicBezTo>
                    <a:cubicBezTo>
                      <a:pt x="3360" y="16444"/>
                      <a:pt x="3405" y="16369"/>
                      <a:pt x="3405" y="16294"/>
                    </a:cubicBezTo>
                    <a:lnTo>
                      <a:pt x="299" y="120"/>
                    </a:lnTo>
                    <a:cubicBezTo>
                      <a:pt x="284" y="75"/>
                      <a:pt x="269" y="30"/>
                      <a:pt x="224" y="15"/>
                    </a:cubicBezTo>
                    <a:cubicBezTo>
                      <a:pt x="194" y="0"/>
                      <a:pt x="164" y="0"/>
                      <a:pt x="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5595250" y="3906327"/>
                <a:ext cx="155596" cy="68183"/>
              </a:xfrm>
              <a:custGeom>
                <a:avLst/>
                <a:gdLst/>
                <a:ahLst/>
                <a:cxnLst/>
                <a:rect l="l" t="t" r="r" b="b"/>
                <a:pathLst>
                  <a:path w="4078" h="1787" extrusionOk="0">
                    <a:moveTo>
                      <a:pt x="3568" y="0"/>
                    </a:moveTo>
                    <a:cubicBezTo>
                      <a:pt x="3549" y="0"/>
                      <a:pt x="3529" y="2"/>
                      <a:pt x="3510" y="5"/>
                    </a:cubicBezTo>
                    <a:lnTo>
                      <a:pt x="3271" y="49"/>
                    </a:lnTo>
                    <a:lnTo>
                      <a:pt x="493" y="557"/>
                    </a:lnTo>
                    <a:lnTo>
                      <a:pt x="344" y="587"/>
                    </a:lnTo>
                    <a:cubicBezTo>
                      <a:pt x="135" y="617"/>
                      <a:pt x="0" y="826"/>
                      <a:pt x="30" y="1035"/>
                    </a:cubicBezTo>
                    <a:lnTo>
                      <a:pt x="105" y="1468"/>
                    </a:lnTo>
                    <a:cubicBezTo>
                      <a:pt x="145" y="1658"/>
                      <a:pt x="309" y="1786"/>
                      <a:pt x="495" y="1786"/>
                    </a:cubicBezTo>
                    <a:cubicBezTo>
                      <a:pt x="514" y="1786"/>
                      <a:pt x="533" y="1785"/>
                      <a:pt x="553" y="1782"/>
                    </a:cubicBezTo>
                    <a:lnTo>
                      <a:pt x="717" y="1752"/>
                    </a:lnTo>
                    <a:lnTo>
                      <a:pt x="3495" y="1244"/>
                    </a:lnTo>
                    <a:lnTo>
                      <a:pt x="3719" y="1199"/>
                    </a:lnTo>
                    <a:cubicBezTo>
                      <a:pt x="3928" y="1170"/>
                      <a:pt x="4077" y="960"/>
                      <a:pt x="4033" y="751"/>
                    </a:cubicBezTo>
                    <a:lnTo>
                      <a:pt x="3958" y="318"/>
                    </a:lnTo>
                    <a:cubicBezTo>
                      <a:pt x="3917" y="129"/>
                      <a:pt x="3754" y="0"/>
                      <a:pt x="3568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5441945" y="3604487"/>
                <a:ext cx="731164" cy="72952"/>
              </a:xfrm>
              <a:custGeom>
                <a:avLst/>
                <a:gdLst/>
                <a:ahLst/>
                <a:cxnLst/>
                <a:rect l="l" t="t" r="r" b="b"/>
                <a:pathLst>
                  <a:path w="19163" h="1912" fill="none" extrusionOk="0">
                    <a:moveTo>
                      <a:pt x="19162" y="60"/>
                    </a:moveTo>
                    <a:cubicBezTo>
                      <a:pt x="19162" y="60"/>
                      <a:pt x="19162" y="60"/>
                      <a:pt x="19162" y="75"/>
                    </a:cubicBezTo>
                    <a:cubicBezTo>
                      <a:pt x="18669" y="1105"/>
                      <a:pt x="14562" y="1912"/>
                      <a:pt x="9589" y="1912"/>
                    </a:cubicBezTo>
                    <a:cubicBezTo>
                      <a:pt x="4601" y="1912"/>
                      <a:pt x="344" y="1075"/>
                      <a:pt x="1" y="0"/>
                    </a:cubicBez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5441373" y="3604487"/>
                <a:ext cx="731737" cy="843378"/>
              </a:xfrm>
              <a:custGeom>
                <a:avLst/>
                <a:gdLst/>
                <a:ahLst/>
                <a:cxnLst/>
                <a:rect l="l" t="t" r="r" b="b"/>
                <a:pathLst>
                  <a:path w="19178" h="22104" extrusionOk="0">
                    <a:moveTo>
                      <a:pt x="1" y="0"/>
                    </a:moveTo>
                    <a:lnTo>
                      <a:pt x="1599" y="22104"/>
                    </a:lnTo>
                    <a:lnTo>
                      <a:pt x="16265" y="22104"/>
                    </a:lnTo>
                    <a:lnTo>
                      <a:pt x="19177" y="75"/>
                    </a:lnTo>
                    <a:lnTo>
                      <a:pt x="19177" y="75"/>
                    </a:lnTo>
                    <a:cubicBezTo>
                      <a:pt x="18684" y="1105"/>
                      <a:pt x="14682" y="1912"/>
                      <a:pt x="9604" y="1912"/>
                    </a:cubicBezTo>
                    <a:cubicBezTo>
                      <a:pt x="4511" y="1912"/>
                      <a:pt x="359" y="1075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7"/>
            <p:cNvSpPr/>
            <p:nvPr/>
          </p:nvSpPr>
          <p:spPr>
            <a:xfrm rot="405879">
              <a:off x="7763983" y="3643019"/>
              <a:ext cx="367919" cy="387762"/>
            </a:xfrm>
            <a:custGeom>
              <a:avLst/>
              <a:gdLst/>
              <a:ahLst/>
              <a:cxnLst/>
              <a:rect l="l" t="t" r="r" b="b"/>
              <a:pathLst>
                <a:path w="9679" h="10201" fill="none" extrusionOk="0">
                  <a:moveTo>
                    <a:pt x="1255" y="1837"/>
                  </a:moveTo>
                  <a:cubicBezTo>
                    <a:pt x="255" y="2584"/>
                    <a:pt x="1" y="4152"/>
                    <a:pt x="703" y="5183"/>
                  </a:cubicBezTo>
                  <a:cubicBezTo>
                    <a:pt x="1330" y="6079"/>
                    <a:pt x="2525" y="6512"/>
                    <a:pt x="2928" y="7527"/>
                  </a:cubicBezTo>
                  <a:cubicBezTo>
                    <a:pt x="3197" y="8170"/>
                    <a:pt x="3092" y="8946"/>
                    <a:pt x="3481" y="9514"/>
                  </a:cubicBezTo>
                  <a:cubicBezTo>
                    <a:pt x="3824" y="9992"/>
                    <a:pt x="4466" y="10201"/>
                    <a:pt x="5034" y="10096"/>
                  </a:cubicBezTo>
                  <a:cubicBezTo>
                    <a:pt x="5616" y="9992"/>
                    <a:pt x="6109" y="9618"/>
                    <a:pt x="6468" y="9155"/>
                  </a:cubicBezTo>
                  <a:cubicBezTo>
                    <a:pt x="7573" y="7647"/>
                    <a:pt x="7110" y="5556"/>
                    <a:pt x="7453" y="3719"/>
                  </a:cubicBezTo>
                  <a:cubicBezTo>
                    <a:pt x="7707" y="2270"/>
                    <a:pt x="8529" y="911"/>
                    <a:pt x="9679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7491325" y="4020828"/>
              <a:ext cx="472748" cy="583169"/>
            </a:xfrm>
            <a:custGeom>
              <a:avLst/>
              <a:gdLst/>
              <a:ahLst/>
              <a:cxnLst/>
              <a:rect l="l" t="t" r="r" b="b"/>
              <a:pathLst>
                <a:path w="10425" h="12860" fill="none" extrusionOk="0">
                  <a:moveTo>
                    <a:pt x="523" y="12307"/>
                  </a:moveTo>
                  <a:cubicBezTo>
                    <a:pt x="0" y="11605"/>
                    <a:pt x="75" y="10604"/>
                    <a:pt x="448" y="9813"/>
                  </a:cubicBezTo>
                  <a:cubicBezTo>
                    <a:pt x="822" y="9021"/>
                    <a:pt x="1449" y="8379"/>
                    <a:pt x="2016" y="7707"/>
                  </a:cubicBezTo>
                  <a:cubicBezTo>
                    <a:pt x="2584" y="7035"/>
                    <a:pt x="3107" y="6288"/>
                    <a:pt x="3241" y="5422"/>
                  </a:cubicBezTo>
                  <a:cubicBezTo>
                    <a:pt x="3346" y="4660"/>
                    <a:pt x="3122" y="3883"/>
                    <a:pt x="3017" y="3122"/>
                  </a:cubicBezTo>
                  <a:cubicBezTo>
                    <a:pt x="2898" y="2360"/>
                    <a:pt x="2913" y="1509"/>
                    <a:pt x="3405" y="911"/>
                  </a:cubicBezTo>
                  <a:cubicBezTo>
                    <a:pt x="4152" y="0"/>
                    <a:pt x="5720" y="179"/>
                    <a:pt x="6557" y="1016"/>
                  </a:cubicBezTo>
                  <a:cubicBezTo>
                    <a:pt x="7393" y="1852"/>
                    <a:pt x="7677" y="3092"/>
                    <a:pt x="7796" y="4257"/>
                  </a:cubicBezTo>
                  <a:cubicBezTo>
                    <a:pt x="7946" y="5810"/>
                    <a:pt x="7871" y="7378"/>
                    <a:pt x="8155" y="8916"/>
                  </a:cubicBezTo>
                  <a:cubicBezTo>
                    <a:pt x="8438" y="10455"/>
                    <a:pt x="9125" y="11993"/>
                    <a:pt x="10425" y="1285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 rot="433640">
              <a:off x="7944744" y="3998366"/>
              <a:ext cx="243475" cy="459674"/>
            </a:xfrm>
            <a:custGeom>
              <a:avLst/>
              <a:gdLst/>
              <a:ahLst/>
              <a:cxnLst/>
              <a:rect l="l" t="t" r="r" b="b"/>
              <a:pathLst>
                <a:path w="6677" h="12606" fill="none" extrusionOk="0">
                  <a:moveTo>
                    <a:pt x="6677" y="30"/>
                  </a:moveTo>
                  <a:cubicBezTo>
                    <a:pt x="5676" y="15"/>
                    <a:pt x="4660" y="0"/>
                    <a:pt x="3719" y="344"/>
                  </a:cubicBezTo>
                  <a:cubicBezTo>
                    <a:pt x="2779" y="672"/>
                    <a:pt x="1942" y="1449"/>
                    <a:pt x="1808" y="2435"/>
                  </a:cubicBezTo>
                  <a:cubicBezTo>
                    <a:pt x="1733" y="2987"/>
                    <a:pt x="1882" y="3585"/>
                    <a:pt x="1614" y="4063"/>
                  </a:cubicBezTo>
                  <a:cubicBezTo>
                    <a:pt x="1255" y="4705"/>
                    <a:pt x="269" y="4914"/>
                    <a:pt x="105" y="5646"/>
                  </a:cubicBezTo>
                  <a:cubicBezTo>
                    <a:pt x="1" y="6168"/>
                    <a:pt x="404" y="6661"/>
                    <a:pt x="852" y="6945"/>
                  </a:cubicBezTo>
                  <a:cubicBezTo>
                    <a:pt x="1300" y="7229"/>
                    <a:pt x="1838" y="7408"/>
                    <a:pt x="2196" y="7796"/>
                  </a:cubicBezTo>
                  <a:cubicBezTo>
                    <a:pt x="3152" y="8812"/>
                    <a:pt x="2554" y="10604"/>
                    <a:pt x="3376" y="11739"/>
                  </a:cubicBezTo>
                  <a:cubicBezTo>
                    <a:pt x="3794" y="12322"/>
                    <a:pt x="4586" y="12605"/>
                    <a:pt x="5288" y="12426"/>
                  </a:cubicBezTo>
                  <a:cubicBezTo>
                    <a:pt x="5975" y="12247"/>
                    <a:pt x="6542" y="11635"/>
                    <a:pt x="6647" y="1091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491325" y="3818738"/>
              <a:ext cx="147900" cy="1479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ctrTitle"/>
          </p:nvPr>
        </p:nvSpPr>
        <p:spPr>
          <a:xfrm>
            <a:off x="1218873" y="1352512"/>
            <a:ext cx="6745200" cy="23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dk2"/>
                </a:solidFill>
              </a:rPr>
              <a:t>Hướng phát triển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56" name="Google Shape;156;p27"/>
          <p:cNvGrpSpPr/>
          <p:nvPr/>
        </p:nvGrpSpPr>
        <p:grpSpPr>
          <a:xfrm>
            <a:off x="432775" y="4134975"/>
            <a:ext cx="812402" cy="555675"/>
            <a:chOff x="565325" y="4048325"/>
            <a:chExt cx="812402" cy="555675"/>
          </a:xfrm>
        </p:grpSpPr>
        <p:sp>
          <p:nvSpPr>
            <p:cNvPr id="157" name="Google Shape;157;p27"/>
            <p:cNvSpPr/>
            <p:nvPr/>
          </p:nvSpPr>
          <p:spPr>
            <a:xfrm flipH="1">
              <a:off x="713225" y="4537174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565325" y="4048325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grpSp>
        <p:nvGrpSpPr>
          <p:cNvPr id="159" name="Google Shape;159;p27"/>
          <p:cNvGrpSpPr/>
          <p:nvPr/>
        </p:nvGrpSpPr>
        <p:grpSpPr>
          <a:xfrm>
            <a:off x="5761170" y="3298643"/>
            <a:ext cx="1985325" cy="1305371"/>
            <a:chOff x="6970075" y="3722775"/>
            <a:chExt cx="1546806" cy="1017040"/>
          </a:xfrm>
        </p:grpSpPr>
        <p:sp>
          <p:nvSpPr>
            <p:cNvPr id="160" name="Google Shape;160;p27"/>
            <p:cNvSpPr/>
            <p:nvPr/>
          </p:nvSpPr>
          <p:spPr>
            <a:xfrm>
              <a:off x="6970075" y="4084966"/>
              <a:ext cx="1385713" cy="293308"/>
            </a:xfrm>
            <a:custGeom>
              <a:avLst/>
              <a:gdLst/>
              <a:ahLst/>
              <a:cxnLst/>
              <a:rect l="l" t="t" r="r" b="b"/>
              <a:pathLst>
                <a:path w="32112" h="6797" extrusionOk="0">
                  <a:moveTo>
                    <a:pt x="1" y="1"/>
                  </a:moveTo>
                  <a:lnTo>
                    <a:pt x="61" y="1166"/>
                  </a:lnTo>
                  <a:lnTo>
                    <a:pt x="359" y="5766"/>
                  </a:lnTo>
                  <a:lnTo>
                    <a:pt x="419" y="6796"/>
                  </a:lnTo>
                  <a:lnTo>
                    <a:pt x="30513" y="6796"/>
                  </a:lnTo>
                  <a:cubicBezTo>
                    <a:pt x="30722" y="6602"/>
                    <a:pt x="32111" y="5243"/>
                    <a:pt x="31977" y="3122"/>
                  </a:cubicBezTo>
                  <a:cubicBezTo>
                    <a:pt x="31872" y="1345"/>
                    <a:pt x="30767" y="240"/>
                    <a:pt x="30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6972664" y="4135240"/>
              <a:ext cx="1320596" cy="198545"/>
            </a:xfrm>
            <a:custGeom>
              <a:avLst/>
              <a:gdLst/>
              <a:ahLst/>
              <a:cxnLst/>
              <a:rect l="l" t="t" r="r" b="b"/>
              <a:pathLst>
                <a:path w="30603" h="4601" extrusionOk="0">
                  <a:moveTo>
                    <a:pt x="1" y="1"/>
                  </a:moveTo>
                  <a:lnTo>
                    <a:pt x="299" y="4601"/>
                  </a:lnTo>
                  <a:lnTo>
                    <a:pt x="28795" y="4601"/>
                  </a:lnTo>
                  <a:cubicBezTo>
                    <a:pt x="29915" y="4168"/>
                    <a:pt x="30602" y="3062"/>
                    <a:pt x="30453" y="1957"/>
                  </a:cubicBezTo>
                  <a:cubicBezTo>
                    <a:pt x="30334" y="1076"/>
                    <a:pt x="29676" y="314"/>
                    <a:pt x="28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6975901" y="4186162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1"/>
                  </a:moveTo>
                  <a:lnTo>
                    <a:pt x="288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6975901" y="4237731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6975901" y="4289300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7112526" y="3722775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9"/>
                  </a:lnTo>
                  <a:lnTo>
                    <a:pt x="32320" y="1106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592698" y="3770460"/>
              <a:ext cx="922903" cy="266855"/>
            </a:xfrm>
            <a:custGeom>
              <a:avLst/>
              <a:gdLst/>
              <a:ahLst/>
              <a:cxnLst/>
              <a:rect l="l" t="t" r="r" b="b"/>
              <a:pathLst>
                <a:path w="21387" h="6184" extrusionOk="0">
                  <a:moveTo>
                    <a:pt x="1867" y="1"/>
                  </a:moveTo>
                  <a:cubicBezTo>
                    <a:pt x="1688" y="105"/>
                    <a:pt x="329" y="1001"/>
                    <a:pt x="149" y="2689"/>
                  </a:cubicBezTo>
                  <a:cubicBezTo>
                    <a:pt x="0" y="4063"/>
                    <a:pt x="672" y="5407"/>
                    <a:pt x="1867" y="6184"/>
                  </a:cubicBezTo>
                  <a:lnTo>
                    <a:pt x="21387" y="6184"/>
                  </a:lnTo>
                  <a:lnTo>
                    <a:pt x="2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191799" y="3864579"/>
              <a:ext cx="333224" cy="79271"/>
            </a:xfrm>
            <a:custGeom>
              <a:avLst/>
              <a:gdLst/>
              <a:ahLst/>
              <a:cxnLst/>
              <a:rect l="l" t="t" r="r" b="b"/>
              <a:pathLst>
                <a:path w="7722" h="1837" extrusionOk="0">
                  <a:moveTo>
                    <a:pt x="3869" y="0"/>
                  </a:moveTo>
                  <a:cubicBezTo>
                    <a:pt x="1733" y="0"/>
                    <a:pt x="1" y="403"/>
                    <a:pt x="1" y="911"/>
                  </a:cubicBezTo>
                  <a:cubicBezTo>
                    <a:pt x="1" y="1419"/>
                    <a:pt x="1733" y="1837"/>
                    <a:pt x="3869" y="1837"/>
                  </a:cubicBezTo>
                  <a:cubicBezTo>
                    <a:pt x="5989" y="1837"/>
                    <a:pt x="7722" y="1419"/>
                    <a:pt x="7722" y="911"/>
                  </a:cubicBezTo>
                  <a:cubicBezTo>
                    <a:pt x="7722" y="403"/>
                    <a:pt x="5989" y="0"/>
                    <a:pt x="38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7660363" y="385426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7660363" y="3905791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7660363" y="395736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7112526" y="4377593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8"/>
                  </a:lnTo>
                  <a:lnTo>
                    <a:pt x="32320" y="1105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7592698" y="4425278"/>
              <a:ext cx="922903" cy="267502"/>
            </a:xfrm>
            <a:custGeom>
              <a:avLst/>
              <a:gdLst/>
              <a:ahLst/>
              <a:cxnLst/>
              <a:rect l="l" t="t" r="r" b="b"/>
              <a:pathLst>
                <a:path w="21387" h="6199" extrusionOk="0">
                  <a:moveTo>
                    <a:pt x="1867" y="0"/>
                  </a:moveTo>
                  <a:cubicBezTo>
                    <a:pt x="1688" y="120"/>
                    <a:pt x="329" y="1001"/>
                    <a:pt x="149" y="2704"/>
                  </a:cubicBezTo>
                  <a:cubicBezTo>
                    <a:pt x="0" y="4063"/>
                    <a:pt x="672" y="5407"/>
                    <a:pt x="1867" y="6198"/>
                  </a:cubicBezTo>
                  <a:lnTo>
                    <a:pt x="21387" y="6198"/>
                  </a:lnTo>
                  <a:lnTo>
                    <a:pt x="21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7660363" y="450904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660363" y="4560609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660363" y="461282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7159563" y="4474258"/>
              <a:ext cx="376419" cy="154702"/>
            </a:xfrm>
            <a:custGeom>
              <a:avLst/>
              <a:gdLst/>
              <a:ahLst/>
              <a:cxnLst/>
              <a:rect l="l" t="t" r="r" b="b"/>
              <a:pathLst>
                <a:path w="8723" h="3585" fill="none" extrusionOk="0">
                  <a:moveTo>
                    <a:pt x="8723" y="3585"/>
                  </a:moveTo>
                  <a:lnTo>
                    <a:pt x="748" y="3585"/>
                  </a:lnTo>
                  <a:cubicBezTo>
                    <a:pt x="628" y="3435"/>
                    <a:pt x="1" y="2704"/>
                    <a:pt x="75" y="1613"/>
                  </a:cubicBezTo>
                  <a:cubicBezTo>
                    <a:pt x="135" y="747"/>
                    <a:pt x="583" y="180"/>
                    <a:pt x="748" y="0"/>
                  </a:cubicBezTo>
                  <a:lnTo>
                    <a:pt x="8723" y="0"/>
                  </a:lnTo>
                  <a:cubicBezTo>
                    <a:pt x="8559" y="284"/>
                    <a:pt x="8260" y="926"/>
                    <a:pt x="8260" y="1793"/>
                  </a:cubicBezTo>
                  <a:cubicBezTo>
                    <a:pt x="8260" y="2659"/>
                    <a:pt x="8559" y="3301"/>
                    <a:pt x="8723" y="3585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7194388" y="4084966"/>
              <a:ext cx="1092406" cy="43"/>
            </a:xfrm>
            <a:custGeom>
              <a:avLst/>
              <a:gdLst/>
              <a:ahLst/>
              <a:cxnLst/>
              <a:rect l="l" t="t" r="r" b="b"/>
              <a:pathLst>
                <a:path w="25315" h="1" fill="none" extrusionOk="0">
                  <a:moveTo>
                    <a:pt x="0" y="1"/>
                  </a:moveTo>
                  <a:lnTo>
                    <a:pt x="25315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7194388" y="4377593"/>
              <a:ext cx="1092406" cy="690"/>
            </a:xfrm>
            <a:custGeom>
              <a:avLst/>
              <a:gdLst/>
              <a:ahLst/>
              <a:cxnLst/>
              <a:rect l="l" t="t" r="r" b="b"/>
              <a:pathLst>
                <a:path w="25315" h="16" fill="none" extrusionOk="0">
                  <a:moveTo>
                    <a:pt x="25315" y="15"/>
                  </a:moveTo>
                  <a:lnTo>
                    <a:pt x="0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7"/>
          <p:cNvSpPr/>
          <p:nvPr/>
        </p:nvSpPr>
        <p:spPr>
          <a:xfrm rot="1189787">
            <a:off x="1060878" y="498039"/>
            <a:ext cx="446825" cy="33948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+1</a:t>
            </a:r>
          </a:p>
        </p:txBody>
      </p:sp>
      <p:sp>
        <p:nvSpPr>
          <p:cNvPr id="180" name="Google Shape;180;p27"/>
          <p:cNvSpPr/>
          <p:nvPr/>
        </p:nvSpPr>
        <p:spPr>
          <a:xfrm rot="-968752">
            <a:off x="8472351" y="369762"/>
            <a:ext cx="284751" cy="3394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0</a:t>
            </a:r>
          </a:p>
        </p:txBody>
      </p:sp>
      <p:sp>
        <p:nvSpPr>
          <p:cNvPr id="181" name="Google Shape;181;p27"/>
          <p:cNvSpPr/>
          <p:nvPr/>
        </p:nvSpPr>
        <p:spPr>
          <a:xfrm rot="-257646">
            <a:off x="3193744" y="4422604"/>
            <a:ext cx="446836" cy="3627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-3</a:t>
            </a:r>
          </a:p>
        </p:txBody>
      </p:sp>
      <p:grpSp>
        <p:nvGrpSpPr>
          <p:cNvPr id="182" name="Google Shape;182;p27"/>
          <p:cNvGrpSpPr/>
          <p:nvPr/>
        </p:nvGrpSpPr>
        <p:grpSpPr>
          <a:xfrm>
            <a:off x="7393446" y="2649287"/>
            <a:ext cx="1037321" cy="1954710"/>
            <a:chOff x="7393446" y="2649287"/>
            <a:chExt cx="1037321" cy="1954710"/>
          </a:xfrm>
        </p:grpSpPr>
        <p:grpSp>
          <p:nvGrpSpPr>
            <p:cNvPr id="183" name="Google Shape;183;p27"/>
            <p:cNvGrpSpPr/>
            <p:nvPr/>
          </p:nvGrpSpPr>
          <p:grpSpPr>
            <a:xfrm>
              <a:off x="7393446" y="2649287"/>
              <a:ext cx="1037321" cy="1954707"/>
              <a:chOff x="5440801" y="2812401"/>
              <a:chExt cx="867906" cy="1635464"/>
            </a:xfrm>
          </p:grpSpPr>
          <p:sp>
            <p:nvSpPr>
              <p:cNvPr id="184" name="Google Shape;184;p27"/>
              <p:cNvSpPr/>
              <p:nvPr/>
            </p:nvSpPr>
            <p:spPr>
              <a:xfrm>
                <a:off x="5440801" y="3520700"/>
                <a:ext cx="733988" cy="156741"/>
              </a:xfrm>
              <a:custGeom>
                <a:avLst/>
                <a:gdLst/>
                <a:ahLst/>
                <a:cxnLst/>
                <a:rect l="l" t="t" r="r" b="b"/>
                <a:pathLst>
                  <a:path w="19237" h="4108" extrusionOk="0">
                    <a:moveTo>
                      <a:pt x="9619" y="1"/>
                    </a:moveTo>
                    <a:cubicBezTo>
                      <a:pt x="8678" y="1"/>
                      <a:pt x="7782" y="16"/>
                      <a:pt x="6916" y="75"/>
                    </a:cubicBezTo>
                    <a:cubicBezTo>
                      <a:pt x="3033" y="314"/>
                      <a:pt x="165" y="1076"/>
                      <a:pt x="1" y="1972"/>
                    </a:cubicBezTo>
                    <a:lnTo>
                      <a:pt x="31" y="2196"/>
                    </a:lnTo>
                    <a:cubicBezTo>
                      <a:pt x="374" y="3256"/>
                      <a:pt x="4631" y="4108"/>
                      <a:pt x="9619" y="4108"/>
                    </a:cubicBezTo>
                    <a:cubicBezTo>
                      <a:pt x="14592" y="4108"/>
                      <a:pt x="18699" y="3301"/>
                      <a:pt x="19192" y="2256"/>
                    </a:cubicBezTo>
                    <a:lnTo>
                      <a:pt x="19237" y="1972"/>
                    </a:lnTo>
                    <a:lnTo>
                      <a:pt x="19237" y="1957"/>
                    </a:lnTo>
                    <a:cubicBezTo>
                      <a:pt x="19073" y="1151"/>
                      <a:pt x="16683" y="449"/>
                      <a:pt x="13323" y="150"/>
                    </a:cubicBezTo>
                    <a:cubicBezTo>
                      <a:pt x="12188" y="45"/>
                      <a:pt x="10933" y="1"/>
                      <a:pt x="9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6173061" y="3595941"/>
                <a:ext cx="1717" cy="10836"/>
              </a:xfrm>
              <a:custGeom>
                <a:avLst/>
                <a:gdLst/>
                <a:ahLst/>
                <a:cxnLst/>
                <a:rect l="l" t="t" r="r" b="b"/>
                <a:pathLst>
                  <a:path w="45" h="284" extrusionOk="0">
                    <a:moveTo>
                      <a:pt x="45" y="0"/>
                    </a:moveTo>
                    <a:lnTo>
                      <a:pt x="0" y="284"/>
                    </a:lnTo>
                    <a:cubicBezTo>
                      <a:pt x="30" y="224"/>
                      <a:pt x="45" y="149"/>
                      <a:pt x="45" y="75"/>
                    </a:cubicBezTo>
                    <a:cubicBezTo>
                      <a:pt x="45" y="60"/>
                      <a:pt x="45" y="30"/>
                      <a:pt x="45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>
                <a:off x="5694375" y="2812401"/>
                <a:ext cx="250793" cy="104796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27466" extrusionOk="0">
                    <a:moveTo>
                      <a:pt x="1" y="1"/>
                    </a:moveTo>
                    <a:lnTo>
                      <a:pt x="1" y="27466"/>
                    </a:lnTo>
                    <a:lnTo>
                      <a:pt x="6572" y="27466"/>
                    </a:lnTo>
                    <a:lnTo>
                      <a:pt x="65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>
                <a:off x="5852220" y="2888176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>
                <a:off x="5868169" y="297024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7"/>
              <p:cNvSpPr/>
              <p:nvPr/>
            </p:nvSpPr>
            <p:spPr>
              <a:xfrm>
                <a:off x="5852220" y="305174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7"/>
              <p:cNvSpPr/>
              <p:nvPr/>
            </p:nvSpPr>
            <p:spPr>
              <a:xfrm>
                <a:off x="5868169" y="313377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>
                <a:off x="5852220" y="321527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5868169" y="329734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5852220" y="337880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5868169" y="346087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5852220" y="354237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5868169" y="362440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5852220" y="370590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5868169" y="3787972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6053943" y="3061283"/>
                <a:ext cx="152773" cy="281126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7368" extrusionOk="0">
                    <a:moveTo>
                      <a:pt x="4003" y="333"/>
                    </a:moveTo>
                    <a:lnTo>
                      <a:pt x="3999" y="346"/>
                    </a:lnTo>
                    <a:lnTo>
                      <a:pt x="3999" y="346"/>
                    </a:lnTo>
                    <a:lnTo>
                      <a:pt x="4003" y="348"/>
                    </a:lnTo>
                    <a:lnTo>
                      <a:pt x="4003" y="333"/>
                    </a:lnTo>
                    <a:close/>
                    <a:moveTo>
                      <a:pt x="2886" y="1"/>
                    </a:moveTo>
                    <a:cubicBezTo>
                      <a:pt x="2573" y="1"/>
                      <a:pt x="2286" y="197"/>
                      <a:pt x="2181" y="512"/>
                    </a:cubicBezTo>
                    <a:lnTo>
                      <a:pt x="135" y="6411"/>
                    </a:lnTo>
                    <a:cubicBezTo>
                      <a:pt x="1" y="6800"/>
                      <a:pt x="210" y="7233"/>
                      <a:pt x="598" y="7367"/>
                    </a:cubicBezTo>
                    <a:lnTo>
                      <a:pt x="2689" y="1363"/>
                    </a:lnTo>
                    <a:cubicBezTo>
                      <a:pt x="2760" y="1163"/>
                      <a:pt x="2952" y="1037"/>
                      <a:pt x="3154" y="1037"/>
                    </a:cubicBezTo>
                    <a:cubicBezTo>
                      <a:pt x="3208" y="1037"/>
                      <a:pt x="3263" y="1046"/>
                      <a:pt x="3316" y="1065"/>
                    </a:cubicBezTo>
                    <a:lnTo>
                      <a:pt x="3705" y="1199"/>
                    </a:lnTo>
                    <a:lnTo>
                      <a:pt x="3999" y="346"/>
                    </a:lnTo>
                    <a:lnTo>
                      <a:pt x="3999" y="346"/>
                    </a:lnTo>
                    <a:lnTo>
                      <a:pt x="3152" y="49"/>
                    </a:lnTo>
                    <a:cubicBezTo>
                      <a:pt x="3064" y="16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5852220" y="2997603"/>
                <a:ext cx="456486" cy="1084441"/>
              </a:xfrm>
              <a:custGeom>
                <a:avLst/>
                <a:gdLst/>
                <a:ahLst/>
                <a:cxnLst/>
                <a:rect l="l" t="t" r="r" b="b"/>
                <a:pathLst>
                  <a:path w="11964" h="28422" extrusionOk="0">
                    <a:moveTo>
                      <a:pt x="9529" y="0"/>
                    </a:moveTo>
                    <a:cubicBezTo>
                      <a:pt x="9455" y="75"/>
                      <a:pt x="9395" y="165"/>
                      <a:pt x="9350" y="269"/>
                    </a:cubicBezTo>
                    <a:lnTo>
                      <a:pt x="9335" y="284"/>
                    </a:lnTo>
                    <a:lnTo>
                      <a:pt x="5661" y="10993"/>
                    </a:lnTo>
                    <a:lnTo>
                      <a:pt x="5631" y="11082"/>
                    </a:lnTo>
                    <a:lnTo>
                      <a:pt x="5348" y="11918"/>
                    </a:lnTo>
                    <a:lnTo>
                      <a:pt x="1" y="27540"/>
                    </a:lnTo>
                    <a:lnTo>
                      <a:pt x="2585" y="28422"/>
                    </a:lnTo>
                    <a:lnTo>
                      <a:pt x="7946" y="12755"/>
                    </a:lnTo>
                    <a:lnTo>
                      <a:pt x="8230" y="11948"/>
                    </a:lnTo>
                    <a:lnTo>
                      <a:pt x="11919" y="1180"/>
                    </a:lnTo>
                    <a:cubicBezTo>
                      <a:pt x="11964" y="1061"/>
                      <a:pt x="11964" y="941"/>
                      <a:pt x="11934" y="822"/>
                    </a:cubicBezTo>
                    <a:lnTo>
                      <a:pt x="95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6056232" y="3420430"/>
                <a:ext cx="110001" cy="63261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1658" extrusionOk="0">
                    <a:moveTo>
                      <a:pt x="284" y="0"/>
                    </a:moveTo>
                    <a:lnTo>
                      <a:pt x="1" y="822"/>
                    </a:lnTo>
                    <a:lnTo>
                      <a:pt x="2599" y="1658"/>
                    </a:lnTo>
                    <a:lnTo>
                      <a:pt x="2883" y="86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5852220" y="4047804"/>
                <a:ext cx="98631" cy="10717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809" extrusionOk="0">
                    <a:moveTo>
                      <a:pt x="1" y="0"/>
                    </a:moveTo>
                    <a:lnTo>
                      <a:pt x="344" y="2644"/>
                    </a:lnTo>
                    <a:lnTo>
                      <a:pt x="792" y="2808"/>
                    </a:lnTo>
                    <a:lnTo>
                      <a:pt x="2585" y="8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4D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6208392" y="2991651"/>
                <a:ext cx="100309" cy="51013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1337" extrusionOk="0">
                    <a:moveTo>
                      <a:pt x="611" y="0"/>
                    </a:moveTo>
                    <a:cubicBezTo>
                      <a:pt x="513" y="0"/>
                      <a:pt x="416" y="23"/>
                      <a:pt x="329" y="67"/>
                    </a:cubicBezTo>
                    <a:cubicBezTo>
                      <a:pt x="284" y="97"/>
                      <a:pt x="239" y="127"/>
                      <a:pt x="194" y="156"/>
                    </a:cubicBezTo>
                    <a:cubicBezTo>
                      <a:pt x="120" y="231"/>
                      <a:pt x="60" y="321"/>
                      <a:pt x="15" y="425"/>
                    </a:cubicBezTo>
                    <a:cubicBezTo>
                      <a:pt x="15" y="425"/>
                      <a:pt x="0" y="440"/>
                      <a:pt x="0" y="440"/>
                    </a:cubicBezTo>
                    <a:lnTo>
                      <a:pt x="2584" y="1336"/>
                    </a:lnTo>
                    <a:cubicBezTo>
                      <a:pt x="2629" y="1217"/>
                      <a:pt x="2629" y="1097"/>
                      <a:pt x="2599" y="978"/>
                    </a:cubicBezTo>
                    <a:cubicBezTo>
                      <a:pt x="2554" y="769"/>
                      <a:pt x="2405" y="590"/>
                      <a:pt x="2181" y="515"/>
                    </a:cubicBezTo>
                    <a:lnTo>
                      <a:pt x="822" y="37"/>
                    </a:lnTo>
                    <a:cubicBezTo>
                      <a:pt x="753" y="12"/>
                      <a:pt x="682" y="0"/>
                      <a:pt x="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6242006" y="2968415"/>
                <a:ext cx="51891" cy="5143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348" extrusionOk="0">
                    <a:moveTo>
                      <a:pt x="732" y="0"/>
                    </a:moveTo>
                    <a:cubicBezTo>
                      <a:pt x="502" y="0"/>
                      <a:pt x="294" y="140"/>
                      <a:pt x="224" y="362"/>
                    </a:cubicBezTo>
                    <a:lnTo>
                      <a:pt x="0" y="989"/>
                    </a:lnTo>
                    <a:lnTo>
                      <a:pt x="1046" y="1348"/>
                    </a:lnTo>
                    <a:lnTo>
                      <a:pt x="1255" y="721"/>
                    </a:lnTo>
                    <a:cubicBezTo>
                      <a:pt x="1359" y="437"/>
                      <a:pt x="1210" y="123"/>
                      <a:pt x="926" y="34"/>
                    </a:cubicBezTo>
                    <a:cubicBezTo>
                      <a:pt x="861" y="11"/>
                      <a:pt x="796" y="0"/>
                      <a:pt x="7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6208392" y="3008439"/>
                <a:ext cx="98593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97" fill="none" extrusionOk="0">
                    <a:moveTo>
                      <a:pt x="0" y="0"/>
                    </a:moveTo>
                    <a:lnTo>
                      <a:pt x="2584" y="896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6245974" y="2995314"/>
                <a:ext cx="39376" cy="13736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60" fill="none" extrusionOk="0">
                    <a:moveTo>
                      <a:pt x="1" y="1"/>
                    </a:moveTo>
                    <a:cubicBezTo>
                      <a:pt x="1" y="1"/>
                      <a:pt x="479" y="299"/>
                      <a:pt x="1031" y="359"/>
                    </a:cubicBez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5852220" y="4047804"/>
                <a:ext cx="98058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897" fill="none" extrusionOk="0">
                    <a:moveTo>
                      <a:pt x="1" y="0"/>
                    </a:moveTo>
                    <a:lnTo>
                      <a:pt x="2570" y="897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5864773" y="4148646"/>
                <a:ext cx="17704" cy="20642"/>
              </a:xfrm>
              <a:custGeom>
                <a:avLst/>
                <a:gdLst/>
                <a:ahLst/>
                <a:cxnLst/>
                <a:rect l="l" t="t" r="r" b="b"/>
                <a:pathLst>
                  <a:path w="464" h="541" extrusionOk="0">
                    <a:moveTo>
                      <a:pt x="0" y="1"/>
                    </a:moveTo>
                    <a:lnTo>
                      <a:pt x="15" y="6"/>
                    </a:lnTo>
                    <a:lnTo>
                      <a:pt x="15" y="6"/>
                    </a:lnTo>
                    <a:lnTo>
                      <a:pt x="15" y="1"/>
                    </a:lnTo>
                    <a:close/>
                    <a:moveTo>
                      <a:pt x="15" y="6"/>
                    </a:moveTo>
                    <a:lnTo>
                      <a:pt x="30" y="464"/>
                    </a:lnTo>
                    <a:cubicBezTo>
                      <a:pt x="30" y="511"/>
                      <a:pt x="66" y="541"/>
                      <a:pt x="104" y="541"/>
                    </a:cubicBezTo>
                    <a:cubicBezTo>
                      <a:pt x="126" y="541"/>
                      <a:pt x="148" y="531"/>
                      <a:pt x="165" y="509"/>
                    </a:cubicBezTo>
                    <a:lnTo>
                      <a:pt x="463" y="165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5622607" y="3953791"/>
                <a:ext cx="117975" cy="85124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2231" extrusionOk="0">
                    <a:moveTo>
                      <a:pt x="2778" y="0"/>
                    </a:moveTo>
                    <a:lnTo>
                      <a:pt x="0" y="508"/>
                    </a:lnTo>
                    <a:lnTo>
                      <a:pt x="269" y="1957"/>
                    </a:lnTo>
                    <a:cubicBezTo>
                      <a:pt x="296" y="2117"/>
                      <a:pt x="443" y="2230"/>
                      <a:pt x="613" y="2230"/>
                    </a:cubicBezTo>
                    <a:cubicBezTo>
                      <a:pt x="632" y="2230"/>
                      <a:pt x="652" y="2229"/>
                      <a:pt x="672" y="2226"/>
                    </a:cubicBezTo>
                    <a:lnTo>
                      <a:pt x="2778" y="1822"/>
                    </a:lnTo>
                    <a:cubicBezTo>
                      <a:pt x="2957" y="1792"/>
                      <a:pt x="3092" y="1613"/>
                      <a:pt x="3047" y="1419"/>
                    </a:cubicBez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EC68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5502344" y="3129808"/>
                <a:ext cx="102065" cy="181809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4765" extrusionOk="0">
                    <a:moveTo>
                      <a:pt x="494" y="0"/>
                    </a:moveTo>
                    <a:lnTo>
                      <a:pt x="329" y="1449"/>
                    </a:lnTo>
                    <a:lnTo>
                      <a:pt x="1" y="4361"/>
                    </a:lnTo>
                    <a:lnTo>
                      <a:pt x="16" y="4361"/>
                    </a:lnTo>
                    <a:lnTo>
                      <a:pt x="509" y="4765"/>
                    </a:lnTo>
                    <a:lnTo>
                      <a:pt x="882" y="4242"/>
                    </a:lnTo>
                    <a:cubicBezTo>
                      <a:pt x="912" y="4212"/>
                      <a:pt x="942" y="4197"/>
                      <a:pt x="986" y="4182"/>
                    </a:cubicBezTo>
                    <a:cubicBezTo>
                      <a:pt x="1016" y="4182"/>
                      <a:pt x="1061" y="4197"/>
                      <a:pt x="1091" y="4212"/>
                    </a:cubicBezTo>
                    <a:lnTo>
                      <a:pt x="1584" y="4615"/>
                    </a:lnTo>
                    <a:lnTo>
                      <a:pt x="1957" y="4093"/>
                    </a:lnTo>
                    <a:cubicBezTo>
                      <a:pt x="1987" y="4063"/>
                      <a:pt x="2017" y="4048"/>
                      <a:pt x="2062" y="4048"/>
                    </a:cubicBezTo>
                    <a:cubicBezTo>
                      <a:pt x="2071" y="4043"/>
                      <a:pt x="2079" y="4042"/>
                      <a:pt x="2088" y="4042"/>
                    </a:cubicBezTo>
                    <a:cubicBezTo>
                      <a:pt x="2108" y="4042"/>
                      <a:pt x="2126" y="4052"/>
                      <a:pt x="2136" y="4063"/>
                    </a:cubicBezTo>
                    <a:cubicBezTo>
                      <a:pt x="2151" y="4063"/>
                      <a:pt x="2166" y="4078"/>
                      <a:pt x="2166" y="4078"/>
                    </a:cubicBezTo>
                    <a:lnTo>
                      <a:pt x="2674" y="4481"/>
                    </a:lnTo>
                    <a:lnTo>
                      <a:pt x="2659" y="4391"/>
                    </a:lnTo>
                    <a:lnTo>
                      <a:pt x="1196" y="1419"/>
                    </a:ln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5500627" y="3283990"/>
                <a:ext cx="227976" cy="689194"/>
              </a:xfrm>
              <a:custGeom>
                <a:avLst/>
                <a:gdLst/>
                <a:ahLst/>
                <a:cxnLst/>
                <a:rect l="l" t="t" r="r" b="b"/>
                <a:pathLst>
                  <a:path w="5975" h="18063" extrusionOk="0">
                    <a:moveTo>
                      <a:pt x="2133" y="1"/>
                    </a:moveTo>
                    <a:cubicBezTo>
                      <a:pt x="2124" y="1"/>
                      <a:pt x="2116" y="2"/>
                      <a:pt x="2107" y="7"/>
                    </a:cubicBezTo>
                    <a:cubicBezTo>
                      <a:pt x="2062" y="7"/>
                      <a:pt x="2032" y="22"/>
                      <a:pt x="2002" y="66"/>
                    </a:cubicBezTo>
                    <a:lnTo>
                      <a:pt x="1629" y="574"/>
                    </a:lnTo>
                    <a:lnTo>
                      <a:pt x="1136" y="171"/>
                    </a:lnTo>
                    <a:cubicBezTo>
                      <a:pt x="1106" y="156"/>
                      <a:pt x="1061" y="141"/>
                      <a:pt x="1031" y="141"/>
                    </a:cubicBezTo>
                    <a:cubicBezTo>
                      <a:pt x="987" y="156"/>
                      <a:pt x="957" y="171"/>
                      <a:pt x="927" y="201"/>
                    </a:cubicBezTo>
                    <a:lnTo>
                      <a:pt x="554" y="724"/>
                    </a:lnTo>
                    <a:lnTo>
                      <a:pt x="61" y="320"/>
                    </a:lnTo>
                    <a:lnTo>
                      <a:pt x="46" y="320"/>
                    </a:lnTo>
                    <a:lnTo>
                      <a:pt x="16" y="649"/>
                    </a:lnTo>
                    <a:lnTo>
                      <a:pt x="1" y="709"/>
                    </a:lnTo>
                    <a:lnTo>
                      <a:pt x="2973" y="16868"/>
                    </a:lnTo>
                    <a:lnTo>
                      <a:pt x="3197" y="18063"/>
                    </a:lnTo>
                    <a:lnTo>
                      <a:pt x="5975" y="17555"/>
                    </a:lnTo>
                    <a:lnTo>
                      <a:pt x="5751" y="16360"/>
                    </a:lnTo>
                    <a:lnTo>
                      <a:pt x="2779" y="768"/>
                    </a:lnTo>
                    <a:lnTo>
                      <a:pt x="2719" y="440"/>
                    </a:lnTo>
                    <a:lnTo>
                      <a:pt x="2211" y="37"/>
                    </a:lnTo>
                    <a:cubicBezTo>
                      <a:pt x="2211" y="22"/>
                      <a:pt x="2196" y="22"/>
                      <a:pt x="2181" y="22"/>
                    </a:cubicBezTo>
                    <a:cubicBezTo>
                      <a:pt x="2171" y="11"/>
                      <a:pt x="2153" y="1"/>
                      <a:pt x="2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5493225" y="3283990"/>
                <a:ext cx="118013" cy="40750"/>
              </a:xfrm>
              <a:custGeom>
                <a:avLst/>
                <a:gdLst/>
                <a:ahLst/>
                <a:cxnLst/>
                <a:rect l="l" t="t" r="r" b="b"/>
                <a:pathLst>
                  <a:path w="3093" h="1068" extrusionOk="0">
                    <a:moveTo>
                      <a:pt x="2327" y="1"/>
                    </a:moveTo>
                    <a:cubicBezTo>
                      <a:pt x="2318" y="1"/>
                      <a:pt x="2310" y="2"/>
                      <a:pt x="2301" y="7"/>
                    </a:cubicBezTo>
                    <a:cubicBezTo>
                      <a:pt x="2256" y="7"/>
                      <a:pt x="2226" y="22"/>
                      <a:pt x="2211" y="52"/>
                    </a:cubicBezTo>
                    <a:lnTo>
                      <a:pt x="1823" y="574"/>
                    </a:lnTo>
                    <a:lnTo>
                      <a:pt x="1330" y="171"/>
                    </a:lnTo>
                    <a:cubicBezTo>
                      <a:pt x="1300" y="156"/>
                      <a:pt x="1255" y="141"/>
                      <a:pt x="1225" y="141"/>
                    </a:cubicBezTo>
                    <a:cubicBezTo>
                      <a:pt x="1181" y="156"/>
                      <a:pt x="1151" y="171"/>
                      <a:pt x="1121" y="201"/>
                    </a:cubicBezTo>
                    <a:lnTo>
                      <a:pt x="748" y="724"/>
                    </a:lnTo>
                    <a:lnTo>
                      <a:pt x="255" y="320"/>
                    </a:lnTo>
                    <a:lnTo>
                      <a:pt x="240" y="320"/>
                    </a:lnTo>
                    <a:cubicBezTo>
                      <a:pt x="212" y="300"/>
                      <a:pt x="178" y="288"/>
                      <a:pt x="145" y="288"/>
                    </a:cubicBezTo>
                    <a:cubicBezTo>
                      <a:pt x="106" y="288"/>
                      <a:pt x="70" y="303"/>
                      <a:pt x="46" y="335"/>
                    </a:cubicBezTo>
                    <a:cubicBezTo>
                      <a:pt x="1" y="395"/>
                      <a:pt x="16" y="485"/>
                      <a:pt x="75" y="544"/>
                    </a:cubicBezTo>
                    <a:lnTo>
                      <a:pt x="210" y="649"/>
                    </a:lnTo>
                    <a:lnTo>
                      <a:pt x="688" y="1037"/>
                    </a:lnTo>
                    <a:cubicBezTo>
                      <a:pt x="718" y="1067"/>
                      <a:pt x="762" y="1067"/>
                      <a:pt x="792" y="1067"/>
                    </a:cubicBezTo>
                    <a:cubicBezTo>
                      <a:pt x="837" y="1067"/>
                      <a:pt x="867" y="1037"/>
                      <a:pt x="897" y="1007"/>
                    </a:cubicBezTo>
                    <a:lnTo>
                      <a:pt x="1270" y="485"/>
                    </a:lnTo>
                    <a:lnTo>
                      <a:pt x="1763" y="888"/>
                    </a:lnTo>
                    <a:cubicBezTo>
                      <a:pt x="1785" y="910"/>
                      <a:pt x="1815" y="924"/>
                      <a:pt x="1841" y="924"/>
                    </a:cubicBezTo>
                    <a:cubicBezTo>
                      <a:pt x="1851" y="924"/>
                      <a:pt x="1860" y="922"/>
                      <a:pt x="1868" y="918"/>
                    </a:cubicBezTo>
                    <a:cubicBezTo>
                      <a:pt x="1912" y="918"/>
                      <a:pt x="1942" y="903"/>
                      <a:pt x="1972" y="858"/>
                    </a:cubicBezTo>
                    <a:lnTo>
                      <a:pt x="2346" y="350"/>
                    </a:lnTo>
                    <a:lnTo>
                      <a:pt x="2838" y="753"/>
                    </a:lnTo>
                    <a:cubicBezTo>
                      <a:pt x="2865" y="771"/>
                      <a:pt x="2891" y="778"/>
                      <a:pt x="2917" y="778"/>
                    </a:cubicBezTo>
                    <a:cubicBezTo>
                      <a:pt x="2936" y="778"/>
                      <a:pt x="2954" y="775"/>
                      <a:pt x="2973" y="768"/>
                    </a:cubicBezTo>
                    <a:cubicBezTo>
                      <a:pt x="3003" y="768"/>
                      <a:pt x="3033" y="753"/>
                      <a:pt x="3048" y="724"/>
                    </a:cubicBezTo>
                    <a:cubicBezTo>
                      <a:pt x="3092" y="664"/>
                      <a:pt x="3077" y="574"/>
                      <a:pt x="3018" y="529"/>
                    </a:cubicBezTo>
                    <a:lnTo>
                      <a:pt x="2913" y="440"/>
                    </a:lnTo>
                    <a:lnTo>
                      <a:pt x="2405" y="37"/>
                    </a:lnTo>
                    <a:cubicBezTo>
                      <a:pt x="2405" y="22"/>
                      <a:pt x="2390" y="22"/>
                      <a:pt x="2390" y="22"/>
                    </a:cubicBezTo>
                    <a:cubicBezTo>
                      <a:pt x="2369" y="11"/>
                      <a:pt x="2348" y="1"/>
                      <a:pt x="2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5514897" y="3129808"/>
                <a:ext cx="3308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867" h="1450" extrusionOk="0">
                    <a:moveTo>
                      <a:pt x="165" y="0"/>
                    </a:moveTo>
                    <a:lnTo>
                      <a:pt x="0" y="1449"/>
                    </a:lnTo>
                    <a:lnTo>
                      <a:pt x="867" y="1419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5561598" y="3306768"/>
                <a:ext cx="123126" cy="614677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16110" extrusionOk="0">
                    <a:moveTo>
                      <a:pt x="162" y="1"/>
                    </a:moveTo>
                    <a:cubicBezTo>
                      <a:pt x="153" y="1"/>
                      <a:pt x="144" y="3"/>
                      <a:pt x="135" y="7"/>
                    </a:cubicBezTo>
                    <a:cubicBezTo>
                      <a:pt x="61" y="22"/>
                      <a:pt x="1" y="97"/>
                      <a:pt x="16" y="171"/>
                    </a:cubicBezTo>
                    <a:lnTo>
                      <a:pt x="2928" y="15987"/>
                    </a:lnTo>
                    <a:cubicBezTo>
                      <a:pt x="2942" y="16054"/>
                      <a:pt x="3003" y="16109"/>
                      <a:pt x="3069" y="16109"/>
                    </a:cubicBezTo>
                    <a:cubicBezTo>
                      <a:pt x="3077" y="16109"/>
                      <a:pt x="3085" y="16108"/>
                      <a:pt x="3093" y="16107"/>
                    </a:cubicBezTo>
                    <a:cubicBezTo>
                      <a:pt x="3167" y="16092"/>
                      <a:pt x="3227" y="16017"/>
                      <a:pt x="3212" y="15943"/>
                    </a:cubicBezTo>
                    <a:lnTo>
                      <a:pt x="300" y="112"/>
                    </a:lnTo>
                    <a:cubicBezTo>
                      <a:pt x="285" y="67"/>
                      <a:pt x="255" y="37"/>
                      <a:pt x="225" y="22"/>
                    </a:cubicBezTo>
                    <a:cubicBezTo>
                      <a:pt x="204" y="11"/>
                      <a:pt x="183" y="1"/>
                      <a:pt x="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5517186" y="3313865"/>
                <a:ext cx="129956" cy="628069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16461" extrusionOk="0">
                    <a:moveTo>
                      <a:pt x="134" y="0"/>
                    </a:moveTo>
                    <a:cubicBezTo>
                      <a:pt x="60" y="15"/>
                      <a:pt x="0" y="90"/>
                      <a:pt x="15" y="165"/>
                    </a:cubicBezTo>
                    <a:lnTo>
                      <a:pt x="3121" y="16339"/>
                    </a:lnTo>
                    <a:cubicBezTo>
                      <a:pt x="3135" y="16406"/>
                      <a:pt x="3196" y="16461"/>
                      <a:pt x="3262" y="16461"/>
                    </a:cubicBezTo>
                    <a:cubicBezTo>
                      <a:pt x="3270" y="16461"/>
                      <a:pt x="3278" y="16460"/>
                      <a:pt x="3286" y="16459"/>
                    </a:cubicBezTo>
                    <a:cubicBezTo>
                      <a:pt x="3360" y="16444"/>
                      <a:pt x="3405" y="16369"/>
                      <a:pt x="3405" y="16294"/>
                    </a:cubicBezTo>
                    <a:lnTo>
                      <a:pt x="299" y="120"/>
                    </a:lnTo>
                    <a:cubicBezTo>
                      <a:pt x="284" y="75"/>
                      <a:pt x="269" y="30"/>
                      <a:pt x="224" y="15"/>
                    </a:cubicBezTo>
                    <a:cubicBezTo>
                      <a:pt x="194" y="0"/>
                      <a:pt x="164" y="0"/>
                      <a:pt x="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5595250" y="3906327"/>
                <a:ext cx="155596" cy="68183"/>
              </a:xfrm>
              <a:custGeom>
                <a:avLst/>
                <a:gdLst/>
                <a:ahLst/>
                <a:cxnLst/>
                <a:rect l="l" t="t" r="r" b="b"/>
                <a:pathLst>
                  <a:path w="4078" h="1787" extrusionOk="0">
                    <a:moveTo>
                      <a:pt x="3568" y="0"/>
                    </a:moveTo>
                    <a:cubicBezTo>
                      <a:pt x="3549" y="0"/>
                      <a:pt x="3529" y="2"/>
                      <a:pt x="3510" y="5"/>
                    </a:cubicBezTo>
                    <a:lnTo>
                      <a:pt x="3271" y="49"/>
                    </a:lnTo>
                    <a:lnTo>
                      <a:pt x="493" y="557"/>
                    </a:lnTo>
                    <a:lnTo>
                      <a:pt x="344" y="587"/>
                    </a:lnTo>
                    <a:cubicBezTo>
                      <a:pt x="135" y="617"/>
                      <a:pt x="0" y="826"/>
                      <a:pt x="30" y="1035"/>
                    </a:cubicBezTo>
                    <a:lnTo>
                      <a:pt x="105" y="1468"/>
                    </a:lnTo>
                    <a:cubicBezTo>
                      <a:pt x="145" y="1658"/>
                      <a:pt x="309" y="1786"/>
                      <a:pt x="495" y="1786"/>
                    </a:cubicBezTo>
                    <a:cubicBezTo>
                      <a:pt x="514" y="1786"/>
                      <a:pt x="533" y="1785"/>
                      <a:pt x="553" y="1782"/>
                    </a:cubicBezTo>
                    <a:lnTo>
                      <a:pt x="717" y="1752"/>
                    </a:lnTo>
                    <a:lnTo>
                      <a:pt x="3495" y="1244"/>
                    </a:lnTo>
                    <a:lnTo>
                      <a:pt x="3719" y="1199"/>
                    </a:lnTo>
                    <a:cubicBezTo>
                      <a:pt x="3928" y="1170"/>
                      <a:pt x="4077" y="960"/>
                      <a:pt x="4033" y="751"/>
                    </a:cubicBezTo>
                    <a:lnTo>
                      <a:pt x="3958" y="318"/>
                    </a:lnTo>
                    <a:cubicBezTo>
                      <a:pt x="3917" y="129"/>
                      <a:pt x="3754" y="0"/>
                      <a:pt x="3568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5441945" y="3604487"/>
                <a:ext cx="731164" cy="72952"/>
              </a:xfrm>
              <a:custGeom>
                <a:avLst/>
                <a:gdLst/>
                <a:ahLst/>
                <a:cxnLst/>
                <a:rect l="l" t="t" r="r" b="b"/>
                <a:pathLst>
                  <a:path w="19163" h="1912" fill="none" extrusionOk="0">
                    <a:moveTo>
                      <a:pt x="19162" y="60"/>
                    </a:moveTo>
                    <a:cubicBezTo>
                      <a:pt x="19162" y="60"/>
                      <a:pt x="19162" y="60"/>
                      <a:pt x="19162" y="75"/>
                    </a:cubicBezTo>
                    <a:cubicBezTo>
                      <a:pt x="18669" y="1105"/>
                      <a:pt x="14562" y="1912"/>
                      <a:pt x="9589" y="1912"/>
                    </a:cubicBezTo>
                    <a:cubicBezTo>
                      <a:pt x="4601" y="1912"/>
                      <a:pt x="344" y="1075"/>
                      <a:pt x="1" y="0"/>
                    </a:cubicBez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5441373" y="3604487"/>
                <a:ext cx="731737" cy="843378"/>
              </a:xfrm>
              <a:custGeom>
                <a:avLst/>
                <a:gdLst/>
                <a:ahLst/>
                <a:cxnLst/>
                <a:rect l="l" t="t" r="r" b="b"/>
                <a:pathLst>
                  <a:path w="19178" h="22104" extrusionOk="0">
                    <a:moveTo>
                      <a:pt x="1" y="0"/>
                    </a:moveTo>
                    <a:lnTo>
                      <a:pt x="1599" y="22104"/>
                    </a:lnTo>
                    <a:lnTo>
                      <a:pt x="16265" y="22104"/>
                    </a:lnTo>
                    <a:lnTo>
                      <a:pt x="19177" y="75"/>
                    </a:lnTo>
                    <a:lnTo>
                      <a:pt x="19177" y="75"/>
                    </a:lnTo>
                    <a:cubicBezTo>
                      <a:pt x="18684" y="1105"/>
                      <a:pt x="14682" y="1912"/>
                      <a:pt x="9604" y="1912"/>
                    </a:cubicBezTo>
                    <a:cubicBezTo>
                      <a:pt x="4511" y="1912"/>
                      <a:pt x="359" y="1075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7"/>
            <p:cNvSpPr/>
            <p:nvPr/>
          </p:nvSpPr>
          <p:spPr>
            <a:xfrm rot="405879">
              <a:off x="7763983" y="3643019"/>
              <a:ext cx="367919" cy="387762"/>
            </a:xfrm>
            <a:custGeom>
              <a:avLst/>
              <a:gdLst/>
              <a:ahLst/>
              <a:cxnLst/>
              <a:rect l="l" t="t" r="r" b="b"/>
              <a:pathLst>
                <a:path w="9679" h="10201" fill="none" extrusionOk="0">
                  <a:moveTo>
                    <a:pt x="1255" y="1837"/>
                  </a:moveTo>
                  <a:cubicBezTo>
                    <a:pt x="255" y="2584"/>
                    <a:pt x="1" y="4152"/>
                    <a:pt x="703" y="5183"/>
                  </a:cubicBezTo>
                  <a:cubicBezTo>
                    <a:pt x="1330" y="6079"/>
                    <a:pt x="2525" y="6512"/>
                    <a:pt x="2928" y="7527"/>
                  </a:cubicBezTo>
                  <a:cubicBezTo>
                    <a:pt x="3197" y="8170"/>
                    <a:pt x="3092" y="8946"/>
                    <a:pt x="3481" y="9514"/>
                  </a:cubicBezTo>
                  <a:cubicBezTo>
                    <a:pt x="3824" y="9992"/>
                    <a:pt x="4466" y="10201"/>
                    <a:pt x="5034" y="10096"/>
                  </a:cubicBezTo>
                  <a:cubicBezTo>
                    <a:pt x="5616" y="9992"/>
                    <a:pt x="6109" y="9618"/>
                    <a:pt x="6468" y="9155"/>
                  </a:cubicBezTo>
                  <a:cubicBezTo>
                    <a:pt x="7573" y="7647"/>
                    <a:pt x="7110" y="5556"/>
                    <a:pt x="7453" y="3719"/>
                  </a:cubicBezTo>
                  <a:cubicBezTo>
                    <a:pt x="7707" y="2270"/>
                    <a:pt x="8529" y="911"/>
                    <a:pt x="9679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7491325" y="4020828"/>
              <a:ext cx="472748" cy="583169"/>
            </a:xfrm>
            <a:custGeom>
              <a:avLst/>
              <a:gdLst/>
              <a:ahLst/>
              <a:cxnLst/>
              <a:rect l="l" t="t" r="r" b="b"/>
              <a:pathLst>
                <a:path w="10425" h="12860" fill="none" extrusionOk="0">
                  <a:moveTo>
                    <a:pt x="523" y="12307"/>
                  </a:moveTo>
                  <a:cubicBezTo>
                    <a:pt x="0" y="11605"/>
                    <a:pt x="75" y="10604"/>
                    <a:pt x="448" y="9813"/>
                  </a:cubicBezTo>
                  <a:cubicBezTo>
                    <a:pt x="822" y="9021"/>
                    <a:pt x="1449" y="8379"/>
                    <a:pt x="2016" y="7707"/>
                  </a:cubicBezTo>
                  <a:cubicBezTo>
                    <a:pt x="2584" y="7035"/>
                    <a:pt x="3107" y="6288"/>
                    <a:pt x="3241" y="5422"/>
                  </a:cubicBezTo>
                  <a:cubicBezTo>
                    <a:pt x="3346" y="4660"/>
                    <a:pt x="3122" y="3883"/>
                    <a:pt x="3017" y="3122"/>
                  </a:cubicBezTo>
                  <a:cubicBezTo>
                    <a:pt x="2898" y="2360"/>
                    <a:pt x="2913" y="1509"/>
                    <a:pt x="3405" y="911"/>
                  </a:cubicBezTo>
                  <a:cubicBezTo>
                    <a:pt x="4152" y="0"/>
                    <a:pt x="5720" y="179"/>
                    <a:pt x="6557" y="1016"/>
                  </a:cubicBezTo>
                  <a:cubicBezTo>
                    <a:pt x="7393" y="1852"/>
                    <a:pt x="7677" y="3092"/>
                    <a:pt x="7796" y="4257"/>
                  </a:cubicBezTo>
                  <a:cubicBezTo>
                    <a:pt x="7946" y="5810"/>
                    <a:pt x="7871" y="7378"/>
                    <a:pt x="8155" y="8916"/>
                  </a:cubicBezTo>
                  <a:cubicBezTo>
                    <a:pt x="8438" y="10455"/>
                    <a:pt x="9125" y="11993"/>
                    <a:pt x="10425" y="1285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 rot="433640">
              <a:off x="7944744" y="3998366"/>
              <a:ext cx="243475" cy="459674"/>
            </a:xfrm>
            <a:custGeom>
              <a:avLst/>
              <a:gdLst/>
              <a:ahLst/>
              <a:cxnLst/>
              <a:rect l="l" t="t" r="r" b="b"/>
              <a:pathLst>
                <a:path w="6677" h="12606" fill="none" extrusionOk="0">
                  <a:moveTo>
                    <a:pt x="6677" y="30"/>
                  </a:moveTo>
                  <a:cubicBezTo>
                    <a:pt x="5676" y="15"/>
                    <a:pt x="4660" y="0"/>
                    <a:pt x="3719" y="344"/>
                  </a:cubicBezTo>
                  <a:cubicBezTo>
                    <a:pt x="2779" y="672"/>
                    <a:pt x="1942" y="1449"/>
                    <a:pt x="1808" y="2435"/>
                  </a:cubicBezTo>
                  <a:cubicBezTo>
                    <a:pt x="1733" y="2987"/>
                    <a:pt x="1882" y="3585"/>
                    <a:pt x="1614" y="4063"/>
                  </a:cubicBezTo>
                  <a:cubicBezTo>
                    <a:pt x="1255" y="4705"/>
                    <a:pt x="269" y="4914"/>
                    <a:pt x="105" y="5646"/>
                  </a:cubicBezTo>
                  <a:cubicBezTo>
                    <a:pt x="1" y="6168"/>
                    <a:pt x="404" y="6661"/>
                    <a:pt x="852" y="6945"/>
                  </a:cubicBezTo>
                  <a:cubicBezTo>
                    <a:pt x="1300" y="7229"/>
                    <a:pt x="1838" y="7408"/>
                    <a:pt x="2196" y="7796"/>
                  </a:cubicBezTo>
                  <a:cubicBezTo>
                    <a:pt x="3152" y="8812"/>
                    <a:pt x="2554" y="10604"/>
                    <a:pt x="3376" y="11739"/>
                  </a:cubicBezTo>
                  <a:cubicBezTo>
                    <a:pt x="3794" y="12322"/>
                    <a:pt x="4586" y="12605"/>
                    <a:pt x="5288" y="12426"/>
                  </a:cubicBezTo>
                  <a:cubicBezTo>
                    <a:pt x="5975" y="12247"/>
                    <a:pt x="6542" y="11635"/>
                    <a:pt x="6647" y="1091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491325" y="3818738"/>
              <a:ext cx="147900" cy="1479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8139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7;p43">
            <a:extLst>
              <a:ext uri="{FF2B5EF4-FFF2-40B4-BE49-F238E27FC236}">
                <a16:creationId xmlns:a16="http://schemas.microsoft.com/office/drawing/2014/main" id="{99885B9C-8790-F953-2B81-072E1FCC77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7938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3" name="Google Shape;598;p43">
            <a:extLst>
              <a:ext uri="{FF2B5EF4-FFF2-40B4-BE49-F238E27FC236}">
                <a16:creationId xmlns:a16="http://schemas.microsoft.com/office/drawing/2014/main" id="{0840CD83-DC53-7205-0AE3-06EF306A0B4A}"/>
              </a:ext>
            </a:extLst>
          </p:cNvPr>
          <p:cNvSpPr txBox="1">
            <a:spLocks/>
          </p:cNvSpPr>
          <p:nvPr/>
        </p:nvSpPr>
        <p:spPr>
          <a:xfrm>
            <a:off x="2347900" y="152200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 Light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ctr">
              <a:buFont typeface="Albert Sans Light"/>
              <a:buNone/>
            </a:pPr>
            <a:r>
              <a:rPr lang="vi-VN" sz="1800" b="1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Bạn có câu hỏi nào đặt ra cho nhóm chúng tôi?</a:t>
            </a:r>
          </a:p>
          <a:p>
            <a:pPr marL="0" indent="0" algn="ctr">
              <a:buFont typeface="Albert Sans Light"/>
              <a:buNone/>
            </a:pPr>
            <a:r>
              <a:rPr lang="vi-VN"/>
              <a:t>nhathuy23122003@gmail.com </a:t>
            </a:r>
          </a:p>
          <a:p>
            <a:pPr marL="0" indent="0" algn="ctr">
              <a:buFont typeface="Albert Sans Light"/>
              <a:buNone/>
            </a:pPr>
            <a:r>
              <a:rPr lang="vi-VN"/>
              <a:t>+84 0363507787 </a:t>
            </a:r>
            <a:endParaRPr lang="vi-VN" dirty="0"/>
          </a:p>
        </p:txBody>
      </p:sp>
      <p:sp>
        <p:nvSpPr>
          <p:cNvPr id="5" name="Google Shape;600;p43">
            <a:extLst>
              <a:ext uri="{FF2B5EF4-FFF2-40B4-BE49-F238E27FC236}">
                <a16:creationId xmlns:a16="http://schemas.microsoft.com/office/drawing/2014/main" id="{0DC45649-ED50-02DA-20FE-952C7DF83178}"/>
              </a:ext>
            </a:extLst>
          </p:cNvPr>
          <p:cNvSpPr/>
          <p:nvPr/>
        </p:nvSpPr>
        <p:spPr>
          <a:xfrm>
            <a:off x="3560150" y="2888913"/>
            <a:ext cx="606600" cy="606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" name="Google Shape;601;p43">
            <a:extLst>
              <a:ext uri="{FF2B5EF4-FFF2-40B4-BE49-F238E27FC236}">
                <a16:creationId xmlns:a16="http://schemas.microsoft.com/office/drawing/2014/main" id="{A355AA16-A499-DEB7-CE5B-3099FA656395}"/>
              </a:ext>
            </a:extLst>
          </p:cNvPr>
          <p:cNvSpPr/>
          <p:nvPr/>
        </p:nvSpPr>
        <p:spPr>
          <a:xfrm>
            <a:off x="4268700" y="2888913"/>
            <a:ext cx="606600" cy="606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" name="Google Shape;602;p43">
            <a:extLst>
              <a:ext uri="{FF2B5EF4-FFF2-40B4-BE49-F238E27FC236}">
                <a16:creationId xmlns:a16="http://schemas.microsoft.com/office/drawing/2014/main" id="{AB228B13-2F4D-0207-55B5-75C306ECC6E0}"/>
              </a:ext>
            </a:extLst>
          </p:cNvPr>
          <p:cNvSpPr/>
          <p:nvPr/>
        </p:nvSpPr>
        <p:spPr>
          <a:xfrm>
            <a:off x="4977250" y="2888913"/>
            <a:ext cx="606600" cy="6066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2" name="Google Shape;603;p43">
            <a:extLst>
              <a:ext uri="{FF2B5EF4-FFF2-40B4-BE49-F238E27FC236}">
                <a16:creationId xmlns:a16="http://schemas.microsoft.com/office/drawing/2014/main" id="{97C00BCD-5302-DE5F-C8D0-952F545FED05}"/>
              </a:ext>
            </a:extLst>
          </p:cNvPr>
          <p:cNvSpPr/>
          <p:nvPr/>
        </p:nvSpPr>
        <p:spPr>
          <a:xfrm rot="-257646">
            <a:off x="840639" y="1640732"/>
            <a:ext cx="440591" cy="3497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-7</a:t>
            </a:r>
          </a:p>
        </p:txBody>
      </p:sp>
      <p:sp>
        <p:nvSpPr>
          <p:cNvPr id="13" name="Google Shape;604;p43">
            <a:extLst>
              <a:ext uri="{FF2B5EF4-FFF2-40B4-BE49-F238E27FC236}">
                <a16:creationId xmlns:a16="http://schemas.microsoft.com/office/drawing/2014/main" id="{CE07EAF8-265D-E8E6-CB46-1AD46586F7E2}"/>
              </a:ext>
            </a:extLst>
          </p:cNvPr>
          <p:cNvSpPr/>
          <p:nvPr/>
        </p:nvSpPr>
        <p:spPr>
          <a:xfrm rot="788759">
            <a:off x="7433217" y="2949634"/>
            <a:ext cx="574585" cy="3542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+5</a:t>
            </a:r>
          </a:p>
        </p:txBody>
      </p:sp>
      <p:grpSp>
        <p:nvGrpSpPr>
          <p:cNvPr id="14" name="Google Shape;607;p43">
            <a:extLst>
              <a:ext uri="{FF2B5EF4-FFF2-40B4-BE49-F238E27FC236}">
                <a16:creationId xmlns:a16="http://schemas.microsoft.com/office/drawing/2014/main" id="{4A72D569-FAB7-72AA-6CC4-C13CA29B10DA}"/>
              </a:ext>
            </a:extLst>
          </p:cNvPr>
          <p:cNvGrpSpPr/>
          <p:nvPr/>
        </p:nvGrpSpPr>
        <p:grpSpPr>
          <a:xfrm>
            <a:off x="565325" y="4048325"/>
            <a:ext cx="812402" cy="555675"/>
            <a:chOff x="565325" y="4048325"/>
            <a:chExt cx="812402" cy="555675"/>
          </a:xfrm>
        </p:grpSpPr>
        <p:sp>
          <p:nvSpPr>
            <p:cNvPr id="15" name="Google Shape;608;p43">
              <a:extLst>
                <a:ext uri="{FF2B5EF4-FFF2-40B4-BE49-F238E27FC236}">
                  <a16:creationId xmlns:a16="http://schemas.microsoft.com/office/drawing/2014/main" id="{65036E48-FEAE-165A-0BA2-7FCF263C7C55}"/>
                </a:ext>
              </a:extLst>
            </p:cNvPr>
            <p:cNvSpPr/>
            <p:nvPr/>
          </p:nvSpPr>
          <p:spPr>
            <a:xfrm flipH="1">
              <a:off x="713225" y="4537174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09;p43">
              <a:extLst>
                <a:ext uri="{FF2B5EF4-FFF2-40B4-BE49-F238E27FC236}">
                  <a16:creationId xmlns:a16="http://schemas.microsoft.com/office/drawing/2014/main" id="{2A1434F3-7D10-2B64-4C66-C9D7FD316582}"/>
                </a:ext>
              </a:extLst>
            </p:cNvPr>
            <p:cNvSpPr/>
            <p:nvPr/>
          </p:nvSpPr>
          <p:spPr>
            <a:xfrm>
              <a:off x="565325" y="4048325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17" name="Google Shape;610;p43">
            <a:extLst>
              <a:ext uri="{FF2B5EF4-FFF2-40B4-BE49-F238E27FC236}">
                <a16:creationId xmlns:a16="http://schemas.microsoft.com/office/drawing/2014/main" id="{4994D8D1-A4E6-3B50-3005-45C11383131D}"/>
              </a:ext>
            </a:extLst>
          </p:cNvPr>
          <p:cNvSpPr/>
          <p:nvPr/>
        </p:nvSpPr>
        <p:spPr>
          <a:xfrm>
            <a:off x="3690795" y="3019185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611;p43">
            <a:extLst>
              <a:ext uri="{FF2B5EF4-FFF2-40B4-BE49-F238E27FC236}">
                <a16:creationId xmlns:a16="http://schemas.microsoft.com/office/drawing/2014/main" id="{9983CD74-FF61-895D-5678-935C297DBF70}"/>
              </a:ext>
            </a:extLst>
          </p:cNvPr>
          <p:cNvGrpSpPr/>
          <p:nvPr/>
        </p:nvGrpSpPr>
        <p:grpSpPr>
          <a:xfrm>
            <a:off x="4398967" y="3019376"/>
            <a:ext cx="346056" cy="345674"/>
            <a:chOff x="3303268" y="3817349"/>
            <a:chExt cx="346056" cy="345674"/>
          </a:xfrm>
        </p:grpSpPr>
        <p:sp>
          <p:nvSpPr>
            <p:cNvPr id="19" name="Google Shape;612;p43">
              <a:extLst>
                <a:ext uri="{FF2B5EF4-FFF2-40B4-BE49-F238E27FC236}">
                  <a16:creationId xmlns:a16="http://schemas.microsoft.com/office/drawing/2014/main" id="{A927885F-6663-F89A-9006-176FC4CEC624}"/>
                </a:ext>
              </a:extLst>
            </p:cNvPr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13;p43">
              <a:extLst>
                <a:ext uri="{FF2B5EF4-FFF2-40B4-BE49-F238E27FC236}">
                  <a16:creationId xmlns:a16="http://schemas.microsoft.com/office/drawing/2014/main" id="{44B9293F-390D-D38A-F78E-8FF7F72BF798}"/>
                </a:ext>
              </a:extLst>
            </p:cNvPr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14;p43">
              <a:extLst>
                <a:ext uri="{FF2B5EF4-FFF2-40B4-BE49-F238E27FC236}">
                  <a16:creationId xmlns:a16="http://schemas.microsoft.com/office/drawing/2014/main" id="{CC32D1B1-87D3-9391-D78B-92A463BD2DEB}"/>
                </a:ext>
              </a:extLst>
            </p:cNvPr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15;p43">
              <a:extLst>
                <a:ext uri="{FF2B5EF4-FFF2-40B4-BE49-F238E27FC236}">
                  <a16:creationId xmlns:a16="http://schemas.microsoft.com/office/drawing/2014/main" id="{8BD856FC-1CBD-AA83-C80B-310A326D59E2}"/>
                </a:ext>
              </a:extLst>
            </p:cNvPr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616;p43">
            <a:extLst>
              <a:ext uri="{FF2B5EF4-FFF2-40B4-BE49-F238E27FC236}">
                <a16:creationId xmlns:a16="http://schemas.microsoft.com/office/drawing/2014/main" id="{39E25733-D27E-FE00-59E6-AD480BBA3B15}"/>
              </a:ext>
            </a:extLst>
          </p:cNvPr>
          <p:cNvGrpSpPr/>
          <p:nvPr/>
        </p:nvGrpSpPr>
        <p:grpSpPr>
          <a:xfrm>
            <a:off x="5107531" y="3019376"/>
            <a:ext cx="346056" cy="345674"/>
            <a:chOff x="3752358" y="3817349"/>
            <a:chExt cx="346056" cy="345674"/>
          </a:xfrm>
        </p:grpSpPr>
        <p:sp>
          <p:nvSpPr>
            <p:cNvPr id="24" name="Google Shape;617;p43">
              <a:extLst>
                <a:ext uri="{FF2B5EF4-FFF2-40B4-BE49-F238E27FC236}">
                  <a16:creationId xmlns:a16="http://schemas.microsoft.com/office/drawing/2014/main" id="{AE6F52FC-B683-C64B-E067-DB4FCE31EA4D}"/>
                </a:ext>
              </a:extLst>
            </p:cNvPr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18;p43">
              <a:extLst>
                <a:ext uri="{FF2B5EF4-FFF2-40B4-BE49-F238E27FC236}">
                  <a16:creationId xmlns:a16="http://schemas.microsoft.com/office/drawing/2014/main" id="{3D717C86-79D8-9218-E301-582D5BE40EBA}"/>
                </a:ext>
              </a:extLst>
            </p:cNvPr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19;p43">
              <a:extLst>
                <a:ext uri="{FF2B5EF4-FFF2-40B4-BE49-F238E27FC236}">
                  <a16:creationId xmlns:a16="http://schemas.microsoft.com/office/drawing/2014/main" id="{71D4BE99-8125-EBBA-1B3D-8EC481F2BD18}"/>
                </a:ext>
              </a:extLst>
            </p:cNvPr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20;p43">
              <a:extLst>
                <a:ext uri="{FF2B5EF4-FFF2-40B4-BE49-F238E27FC236}">
                  <a16:creationId xmlns:a16="http://schemas.microsoft.com/office/drawing/2014/main" id="{FA1DFC81-D5BD-8F51-5253-E34FE14897D7}"/>
                </a:ext>
              </a:extLst>
            </p:cNvPr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5614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subTitle" idx="1"/>
          </p:nvPr>
        </p:nvSpPr>
        <p:spPr>
          <a:xfrm>
            <a:off x="1016834" y="1994076"/>
            <a:ext cx="4872900" cy="23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lnSpc>
                <a:spcPct val="150000"/>
              </a:lnSpc>
              <a:buNone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nghệ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Frontend: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HTML, CSS, JavaScript, ReactJS.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Backend: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Node.js, Express.js, MySQL.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mã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nguồn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GitHub.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Jira.</a:t>
            </a:r>
            <a:endParaRPr lang="vi-V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477953" y="3979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Tên dự án: </a:t>
            </a:r>
            <a:r>
              <a:rPr lang="vi-VN" dirty="0" err="1"/>
              <a:t>website</a:t>
            </a:r>
            <a:r>
              <a:rPr lang="vi-VN" dirty="0"/>
              <a:t> bán điện thoại</a:t>
            </a:r>
            <a:endParaRPr dirty="0"/>
          </a:p>
        </p:txBody>
      </p:sp>
      <p:sp>
        <p:nvSpPr>
          <p:cNvPr id="229" name="Google Shape;229;p28"/>
          <p:cNvSpPr/>
          <p:nvPr/>
        </p:nvSpPr>
        <p:spPr>
          <a:xfrm>
            <a:off x="817099" y="1491800"/>
            <a:ext cx="3169953" cy="363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vi-VN" b="1" dirty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Công nghệ sử dụng : </a:t>
            </a:r>
            <a:endParaRPr b="1" i="0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Baloo"/>
            </a:endParaRPr>
          </a:p>
        </p:txBody>
      </p:sp>
      <p:sp>
        <p:nvSpPr>
          <p:cNvPr id="230" name="Google Shape;230;p28"/>
          <p:cNvSpPr/>
          <p:nvPr/>
        </p:nvSpPr>
        <p:spPr>
          <a:xfrm rot="10800000">
            <a:off x="6723500" y="-29050"/>
            <a:ext cx="2420497" cy="1277990"/>
          </a:xfrm>
          <a:custGeom>
            <a:avLst/>
            <a:gdLst/>
            <a:ahLst/>
            <a:cxnLst/>
            <a:rect l="l" t="t" r="r" b="b"/>
            <a:pathLst>
              <a:path w="35785" h="18894" fill="none" extrusionOk="0">
                <a:moveTo>
                  <a:pt x="0" y="1434"/>
                </a:moveTo>
                <a:cubicBezTo>
                  <a:pt x="2465" y="1"/>
                  <a:pt x="5661" y="882"/>
                  <a:pt x="8110" y="2360"/>
                </a:cubicBezTo>
                <a:cubicBezTo>
                  <a:pt x="10544" y="3854"/>
                  <a:pt x="12650" y="5915"/>
                  <a:pt x="15294" y="7005"/>
                </a:cubicBezTo>
                <a:cubicBezTo>
                  <a:pt x="17922" y="8095"/>
                  <a:pt x="21477" y="7886"/>
                  <a:pt x="23030" y="5482"/>
                </a:cubicBezTo>
                <a:cubicBezTo>
                  <a:pt x="23672" y="4526"/>
                  <a:pt x="23762" y="3003"/>
                  <a:pt x="22776" y="2420"/>
                </a:cubicBezTo>
                <a:cubicBezTo>
                  <a:pt x="21641" y="1733"/>
                  <a:pt x="20103" y="3107"/>
                  <a:pt x="20282" y="4421"/>
                </a:cubicBezTo>
                <a:cubicBezTo>
                  <a:pt x="20461" y="5736"/>
                  <a:pt x="21746" y="6662"/>
                  <a:pt x="23030" y="6990"/>
                </a:cubicBezTo>
                <a:cubicBezTo>
                  <a:pt x="24314" y="7319"/>
                  <a:pt x="25674" y="7214"/>
                  <a:pt x="26988" y="7378"/>
                </a:cubicBezTo>
                <a:cubicBezTo>
                  <a:pt x="29616" y="7722"/>
                  <a:pt x="32081" y="9186"/>
                  <a:pt x="33634" y="11336"/>
                </a:cubicBezTo>
                <a:cubicBezTo>
                  <a:pt x="35172" y="13487"/>
                  <a:pt x="35784" y="16295"/>
                  <a:pt x="35277" y="1889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6280075" y="1533475"/>
            <a:ext cx="147900" cy="14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232" name="Google Shape;232;p28"/>
          <p:cNvGrpSpPr/>
          <p:nvPr/>
        </p:nvGrpSpPr>
        <p:grpSpPr>
          <a:xfrm>
            <a:off x="7601500" y="3554562"/>
            <a:ext cx="664502" cy="492735"/>
            <a:chOff x="7601500" y="3554562"/>
            <a:chExt cx="664502" cy="492735"/>
          </a:xfrm>
        </p:grpSpPr>
        <p:sp>
          <p:nvSpPr>
            <p:cNvPr id="233" name="Google Shape;233;p28"/>
            <p:cNvSpPr/>
            <p:nvPr/>
          </p:nvSpPr>
          <p:spPr>
            <a:xfrm rot="10800000" flipH="1">
              <a:off x="7601500" y="3554562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7819625" y="3819000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ctrTitle"/>
          </p:nvPr>
        </p:nvSpPr>
        <p:spPr>
          <a:xfrm>
            <a:off x="1218873" y="1352512"/>
            <a:ext cx="6745200" cy="23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dk2"/>
                </a:solidFill>
              </a:rPr>
              <a:t>CHƯƠNG 2: CƠ SỞ LÝ</a:t>
            </a:r>
            <a:br>
              <a:rPr lang="vi-VN" dirty="0">
                <a:solidFill>
                  <a:schemeClr val="dk2"/>
                </a:solidFill>
              </a:rPr>
            </a:br>
            <a:r>
              <a:rPr lang="vi-VN" dirty="0">
                <a:solidFill>
                  <a:schemeClr val="dk2"/>
                </a:solidFill>
              </a:rPr>
              <a:t>THUYẾT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56" name="Google Shape;156;p27"/>
          <p:cNvGrpSpPr/>
          <p:nvPr/>
        </p:nvGrpSpPr>
        <p:grpSpPr>
          <a:xfrm>
            <a:off x="432775" y="4134975"/>
            <a:ext cx="812402" cy="555675"/>
            <a:chOff x="565325" y="4048325"/>
            <a:chExt cx="812402" cy="555675"/>
          </a:xfrm>
        </p:grpSpPr>
        <p:sp>
          <p:nvSpPr>
            <p:cNvPr id="157" name="Google Shape;157;p27"/>
            <p:cNvSpPr/>
            <p:nvPr/>
          </p:nvSpPr>
          <p:spPr>
            <a:xfrm flipH="1">
              <a:off x="713225" y="4537174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565325" y="4048325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grpSp>
        <p:nvGrpSpPr>
          <p:cNvPr id="159" name="Google Shape;159;p27"/>
          <p:cNvGrpSpPr/>
          <p:nvPr/>
        </p:nvGrpSpPr>
        <p:grpSpPr>
          <a:xfrm>
            <a:off x="5761170" y="3298643"/>
            <a:ext cx="1985325" cy="1305371"/>
            <a:chOff x="6970075" y="3722775"/>
            <a:chExt cx="1546806" cy="1017040"/>
          </a:xfrm>
        </p:grpSpPr>
        <p:sp>
          <p:nvSpPr>
            <p:cNvPr id="160" name="Google Shape;160;p27"/>
            <p:cNvSpPr/>
            <p:nvPr/>
          </p:nvSpPr>
          <p:spPr>
            <a:xfrm>
              <a:off x="6970075" y="4084966"/>
              <a:ext cx="1385713" cy="293308"/>
            </a:xfrm>
            <a:custGeom>
              <a:avLst/>
              <a:gdLst/>
              <a:ahLst/>
              <a:cxnLst/>
              <a:rect l="l" t="t" r="r" b="b"/>
              <a:pathLst>
                <a:path w="32112" h="6797" extrusionOk="0">
                  <a:moveTo>
                    <a:pt x="1" y="1"/>
                  </a:moveTo>
                  <a:lnTo>
                    <a:pt x="61" y="1166"/>
                  </a:lnTo>
                  <a:lnTo>
                    <a:pt x="359" y="5766"/>
                  </a:lnTo>
                  <a:lnTo>
                    <a:pt x="419" y="6796"/>
                  </a:lnTo>
                  <a:lnTo>
                    <a:pt x="30513" y="6796"/>
                  </a:lnTo>
                  <a:cubicBezTo>
                    <a:pt x="30722" y="6602"/>
                    <a:pt x="32111" y="5243"/>
                    <a:pt x="31977" y="3122"/>
                  </a:cubicBezTo>
                  <a:cubicBezTo>
                    <a:pt x="31872" y="1345"/>
                    <a:pt x="30767" y="240"/>
                    <a:pt x="30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6972664" y="4135240"/>
              <a:ext cx="1320596" cy="198545"/>
            </a:xfrm>
            <a:custGeom>
              <a:avLst/>
              <a:gdLst/>
              <a:ahLst/>
              <a:cxnLst/>
              <a:rect l="l" t="t" r="r" b="b"/>
              <a:pathLst>
                <a:path w="30603" h="4601" extrusionOk="0">
                  <a:moveTo>
                    <a:pt x="1" y="1"/>
                  </a:moveTo>
                  <a:lnTo>
                    <a:pt x="299" y="4601"/>
                  </a:lnTo>
                  <a:lnTo>
                    <a:pt x="28795" y="4601"/>
                  </a:lnTo>
                  <a:cubicBezTo>
                    <a:pt x="29915" y="4168"/>
                    <a:pt x="30602" y="3062"/>
                    <a:pt x="30453" y="1957"/>
                  </a:cubicBezTo>
                  <a:cubicBezTo>
                    <a:pt x="30334" y="1076"/>
                    <a:pt x="29676" y="314"/>
                    <a:pt x="28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6975901" y="4186162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1"/>
                  </a:moveTo>
                  <a:lnTo>
                    <a:pt x="288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6975901" y="4237731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6975901" y="4289300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7112526" y="3722775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9"/>
                  </a:lnTo>
                  <a:lnTo>
                    <a:pt x="32320" y="1106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592698" y="3770460"/>
              <a:ext cx="922903" cy="266855"/>
            </a:xfrm>
            <a:custGeom>
              <a:avLst/>
              <a:gdLst/>
              <a:ahLst/>
              <a:cxnLst/>
              <a:rect l="l" t="t" r="r" b="b"/>
              <a:pathLst>
                <a:path w="21387" h="6184" extrusionOk="0">
                  <a:moveTo>
                    <a:pt x="1867" y="1"/>
                  </a:moveTo>
                  <a:cubicBezTo>
                    <a:pt x="1688" y="105"/>
                    <a:pt x="329" y="1001"/>
                    <a:pt x="149" y="2689"/>
                  </a:cubicBezTo>
                  <a:cubicBezTo>
                    <a:pt x="0" y="4063"/>
                    <a:pt x="672" y="5407"/>
                    <a:pt x="1867" y="6184"/>
                  </a:cubicBezTo>
                  <a:lnTo>
                    <a:pt x="21387" y="6184"/>
                  </a:lnTo>
                  <a:lnTo>
                    <a:pt x="2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191799" y="3864579"/>
              <a:ext cx="333224" cy="79271"/>
            </a:xfrm>
            <a:custGeom>
              <a:avLst/>
              <a:gdLst/>
              <a:ahLst/>
              <a:cxnLst/>
              <a:rect l="l" t="t" r="r" b="b"/>
              <a:pathLst>
                <a:path w="7722" h="1837" extrusionOk="0">
                  <a:moveTo>
                    <a:pt x="3869" y="0"/>
                  </a:moveTo>
                  <a:cubicBezTo>
                    <a:pt x="1733" y="0"/>
                    <a:pt x="1" y="403"/>
                    <a:pt x="1" y="911"/>
                  </a:cubicBezTo>
                  <a:cubicBezTo>
                    <a:pt x="1" y="1419"/>
                    <a:pt x="1733" y="1837"/>
                    <a:pt x="3869" y="1837"/>
                  </a:cubicBezTo>
                  <a:cubicBezTo>
                    <a:pt x="5989" y="1837"/>
                    <a:pt x="7722" y="1419"/>
                    <a:pt x="7722" y="911"/>
                  </a:cubicBezTo>
                  <a:cubicBezTo>
                    <a:pt x="7722" y="403"/>
                    <a:pt x="5989" y="0"/>
                    <a:pt x="38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7660363" y="385426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7660363" y="3905791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7660363" y="395736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7112526" y="4377593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8"/>
                  </a:lnTo>
                  <a:lnTo>
                    <a:pt x="32320" y="1105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7592698" y="4425278"/>
              <a:ext cx="922903" cy="267502"/>
            </a:xfrm>
            <a:custGeom>
              <a:avLst/>
              <a:gdLst/>
              <a:ahLst/>
              <a:cxnLst/>
              <a:rect l="l" t="t" r="r" b="b"/>
              <a:pathLst>
                <a:path w="21387" h="6199" extrusionOk="0">
                  <a:moveTo>
                    <a:pt x="1867" y="0"/>
                  </a:moveTo>
                  <a:cubicBezTo>
                    <a:pt x="1688" y="120"/>
                    <a:pt x="329" y="1001"/>
                    <a:pt x="149" y="2704"/>
                  </a:cubicBezTo>
                  <a:cubicBezTo>
                    <a:pt x="0" y="4063"/>
                    <a:pt x="672" y="5407"/>
                    <a:pt x="1867" y="6198"/>
                  </a:cubicBezTo>
                  <a:lnTo>
                    <a:pt x="21387" y="6198"/>
                  </a:lnTo>
                  <a:lnTo>
                    <a:pt x="21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7660363" y="450904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660363" y="4560609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660363" y="461282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7159563" y="4474258"/>
              <a:ext cx="376419" cy="154702"/>
            </a:xfrm>
            <a:custGeom>
              <a:avLst/>
              <a:gdLst/>
              <a:ahLst/>
              <a:cxnLst/>
              <a:rect l="l" t="t" r="r" b="b"/>
              <a:pathLst>
                <a:path w="8723" h="3585" fill="none" extrusionOk="0">
                  <a:moveTo>
                    <a:pt x="8723" y="3585"/>
                  </a:moveTo>
                  <a:lnTo>
                    <a:pt x="748" y="3585"/>
                  </a:lnTo>
                  <a:cubicBezTo>
                    <a:pt x="628" y="3435"/>
                    <a:pt x="1" y="2704"/>
                    <a:pt x="75" y="1613"/>
                  </a:cubicBezTo>
                  <a:cubicBezTo>
                    <a:pt x="135" y="747"/>
                    <a:pt x="583" y="180"/>
                    <a:pt x="748" y="0"/>
                  </a:cubicBezTo>
                  <a:lnTo>
                    <a:pt x="8723" y="0"/>
                  </a:lnTo>
                  <a:cubicBezTo>
                    <a:pt x="8559" y="284"/>
                    <a:pt x="8260" y="926"/>
                    <a:pt x="8260" y="1793"/>
                  </a:cubicBezTo>
                  <a:cubicBezTo>
                    <a:pt x="8260" y="2659"/>
                    <a:pt x="8559" y="3301"/>
                    <a:pt x="8723" y="3585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7194388" y="4084966"/>
              <a:ext cx="1092406" cy="43"/>
            </a:xfrm>
            <a:custGeom>
              <a:avLst/>
              <a:gdLst/>
              <a:ahLst/>
              <a:cxnLst/>
              <a:rect l="l" t="t" r="r" b="b"/>
              <a:pathLst>
                <a:path w="25315" h="1" fill="none" extrusionOk="0">
                  <a:moveTo>
                    <a:pt x="0" y="1"/>
                  </a:moveTo>
                  <a:lnTo>
                    <a:pt x="25315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7194388" y="4377593"/>
              <a:ext cx="1092406" cy="690"/>
            </a:xfrm>
            <a:custGeom>
              <a:avLst/>
              <a:gdLst/>
              <a:ahLst/>
              <a:cxnLst/>
              <a:rect l="l" t="t" r="r" b="b"/>
              <a:pathLst>
                <a:path w="25315" h="16" fill="none" extrusionOk="0">
                  <a:moveTo>
                    <a:pt x="25315" y="15"/>
                  </a:moveTo>
                  <a:lnTo>
                    <a:pt x="0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7"/>
          <p:cNvSpPr/>
          <p:nvPr/>
        </p:nvSpPr>
        <p:spPr>
          <a:xfrm rot="1189787">
            <a:off x="1060878" y="498039"/>
            <a:ext cx="446825" cy="33948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+1</a:t>
            </a:r>
          </a:p>
        </p:txBody>
      </p:sp>
      <p:sp>
        <p:nvSpPr>
          <p:cNvPr id="180" name="Google Shape;180;p27"/>
          <p:cNvSpPr/>
          <p:nvPr/>
        </p:nvSpPr>
        <p:spPr>
          <a:xfrm rot="-968752">
            <a:off x="8472351" y="369762"/>
            <a:ext cx="284751" cy="3394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0</a:t>
            </a:r>
          </a:p>
        </p:txBody>
      </p:sp>
      <p:sp>
        <p:nvSpPr>
          <p:cNvPr id="181" name="Google Shape;181;p27"/>
          <p:cNvSpPr/>
          <p:nvPr/>
        </p:nvSpPr>
        <p:spPr>
          <a:xfrm rot="-257646">
            <a:off x="3193744" y="4422604"/>
            <a:ext cx="446836" cy="3627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-3</a:t>
            </a:r>
          </a:p>
        </p:txBody>
      </p:sp>
      <p:grpSp>
        <p:nvGrpSpPr>
          <p:cNvPr id="182" name="Google Shape;182;p27"/>
          <p:cNvGrpSpPr/>
          <p:nvPr/>
        </p:nvGrpSpPr>
        <p:grpSpPr>
          <a:xfrm>
            <a:off x="7393446" y="2649287"/>
            <a:ext cx="1037321" cy="1954710"/>
            <a:chOff x="7393446" y="2649287"/>
            <a:chExt cx="1037321" cy="1954710"/>
          </a:xfrm>
        </p:grpSpPr>
        <p:grpSp>
          <p:nvGrpSpPr>
            <p:cNvPr id="183" name="Google Shape;183;p27"/>
            <p:cNvGrpSpPr/>
            <p:nvPr/>
          </p:nvGrpSpPr>
          <p:grpSpPr>
            <a:xfrm>
              <a:off x="7393446" y="2649287"/>
              <a:ext cx="1037321" cy="1954707"/>
              <a:chOff x="5440801" y="2812401"/>
              <a:chExt cx="867906" cy="1635464"/>
            </a:xfrm>
          </p:grpSpPr>
          <p:sp>
            <p:nvSpPr>
              <p:cNvPr id="184" name="Google Shape;184;p27"/>
              <p:cNvSpPr/>
              <p:nvPr/>
            </p:nvSpPr>
            <p:spPr>
              <a:xfrm>
                <a:off x="5440801" y="3520700"/>
                <a:ext cx="733988" cy="156741"/>
              </a:xfrm>
              <a:custGeom>
                <a:avLst/>
                <a:gdLst/>
                <a:ahLst/>
                <a:cxnLst/>
                <a:rect l="l" t="t" r="r" b="b"/>
                <a:pathLst>
                  <a:path w="19237" h="4108" extrusionOk="0">
                    <a:moveTo>
                      <a:pt x="9619" y="1"/>
                    </a:moveTo>
                    <a:cubicBezTo>
                      <a:pt x="8678" y="1"/>
                      <a:pt x="7782" y="16"/>
                      <a:pt x="6916" y="75"/>
                    </a:cubicBezTo>
                    <a:cubicBezTo>
                      <a:pt x="3033" y="314"/>
                      <a:pt x="165" y="1076"/>
                      <a:pt x="1" y="1972"/>
                    </a:cubicBezTo>
                    <a:lnTo>
                      <a:pt x="31" y="2196"/>
                    </a:lnTo>
                    <a:cubicBezTo>
                      <a:pt x="374" y="3256"/>
                      <a:pt x="4631" y="4108"/>
                      <a:pt x="9619" y="4108"/>
                    </a:cubicBezTo>
                    <a:cubicBezTo>
                      <a:pt x="14592" y="4108"/>
                      <a:pt x="18699" y="3301"/>
                      <a:pt x="19192" y="2256"/>
                    </a:cubicBezTo>
                    <a:lnTo>
                      <a:pt x="19237" y="1972"/>
                    </a:lnTo>
                    <a:lnTo>
                      <a:pt x="19237" y="1957"/>
                    </a:lnTo>
                    <a:cubicBezTo>
                      <a:pt x="19073" y="1151"/>
                      <a:pt x="16683" y="449"/>
                      <a:pt x="13323" y="150"/>
                    </a:cubicBezTo>
                    <a:cubicBezTo>
                      <a:pt x="12188" y="45"/>
                      <a:pt x="10933" y="1"/>
                      <a:pt x="9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6173061" y="3595941"/>
                <a:ext cx="1717" cy="10836"/>
              </a:xfrm>
              <a:custGeom>
                <a:avLst/>
                <a:gdLst/>
                <a:ahLst/>
                <a:cxnLst/>
                <a:rect l="l" t="t" r="r" b="b"/>
                <a:pathLst>
                  <a:path w="45" h="284" extrusionOk="0">
                    <a:moveTo>
                      <a:pt x="45" y="0"/>
                    </a:moveTo>
                    <a:lnTo>
                      <a:pt x="0" y="284"/>
                    </a:lnTo>
                    <a:cubicBezTo>
                      <a:pt x="30" y="224"/>
                      <a:pt x="45" y="149"/>
                      <a:pt x="45" y="75"/>
                    </a:cubicBezTo>
                    <a:cubicBezTo>
                      <a:pt x="45" y="60"/>
                      <a:pt x="45" y="30"/>
                      <a:pt x="45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>
                <a:off x="5694375" y="2812401"/>
                <a:ext cx="250793" cy="104796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27466" extrusionOk="0">
                    <a:moveTo>
                      <a:pt x="1" y="1"/>
                    </a:moveTo>
                    <a:lnTo>
                      <a:pt x="1" y="27466"/>
                    </a:lnTo>
                    <a:lnTo>
                      <a:pt x="6572" y="27466"/>
                    </a:lnTo>
                    <a:lnTo>
                      <a:pt x="65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>
                <a:off x="5852220" y="2888176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>
                <a:off x="5868169" y="297024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7"/>
              <p:cNvSpPr/>
              <p:nvPr/>
            </p:nvSpPr>
            <p:spPr>
              <a:xfrm>
                <a:off x="5852220" y="305174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7"/>
              <p:cNvSpPr/>
              <p:nvPr/>
            </p:nvSpPr>
            <p:spPr>
              <a:xfrm>
                <a:off x="5868169" y="313377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>
                <a:off x="5852220" y="321527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5868169" y="329734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5852220" y="337880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5868169" y="346087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5852220" y="354237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5868169" y="362440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5852220" y="370590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5868169" y="3787972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6053943" y="3061283"/>
                <a:ext cx="152773" cy="281126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7368" extrusionOk="0">
                    <a:moveTo>
                      <a:pt x="4003" y="333"/>
                    </a:moveTo>
                    <a:lnTo>
                      <a:pt x="3999" y="346"/>
                    </a:lnTo>
                    <a:lnTo>
                      <a:pt x="3999" y="346"/>
                    </a:lnTo>
                    <a:lnTo>
                      <a:pt x="4003" y="348"/>
                    </a:lnTo>
                    <a:lnTo>
                      <a:pt x="4003" y="333"/>
                    </a:lnTo>
                    <a:close/>
                    <a:moveTo>
                      <a:pt x="2886" y="1"/>
                    </a:moveTo>
                    <a:cubicBezTo>
                      <a:pt x="2573" y="1"/>
                      <a:pt x="2286" y="197"/>
                      <a:pt x="2181" y="512"/>
                    </a:cubicBezTo>
                    <a:lnTo>
                      <a:pt x="135" y="6411"/>
                    </a:lnTo>
                    <a:cubicBezTo>
                      <a:pt x="1" y="6800"/>
                      <a:pt x="210" y="7233"/>
                      <a:pt x="598" y="7367"/>
                    </a:cubicBezTo>
                    <a:lnTo>
                      <a:pt x="2689" y="1363"/>
                    </a:lnTo>
                    <a:cubicBezTo>
                      <a:pt x="2760" y="1163"/>
                      <a:pt x="2952" y="1037"/>
                      <a:pt x="3154" y="1037"/>
                    </a:cubicBezTo>
                    <a:cubicBezTo>
                      <a:pt x="3208" y="1037"/>
                      <a:pt x="3263" y="1046"/>
                      <a:pt x="3316" y="1065"/>
                    </a:cubicBezTo>
                    <a:lnTo>
                      <a:pt x="3705" y="1199"/>
                    </a:lnTo>
                    <a:lnTo>
                      <a:pt x="3999" y="346"/>
                    </a:lnTo>
                    <a:lnTo>
                      <a:pt x="3999" y="346"/>
                    </a:lnTo>
                    <a:lnTo>
                      <a:pt x="3152" y="49"/>
                    </a:lnTo>
                    <a:cubicBezTo>
                      <a:pt x="3064" y="16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5852220" y="2997603"/>
                <a:ext cx="456486" cy="1084441"/>
              </a:xfrm>
              <a:custGeom>
                <a:avLst/>
                <a:gdLst/>
                <a:ahLst/>
                <a:cxnLst/>
                <a:rect l="l" t="t" r="r" b="b"/>
                <a:pathLst>
                  <a:path w="11964" h="28422" extrusionOk="0">
                    <a:moveTo>
                      <a:pt x="9529" y="0"/>
                    </a:moveTo>
                    <a:cubicBezTo>
                      <a:pt x="9455" y="75"/>
                      <a:pt x="9395" y="165"/>
                      <a:pt x="9350" y="269"/>
                    </a:cubicBezTo>
                    <a:lnTo>
                      <a:pt x="9335" y="284"/>
                    </a:lnTo>
                    <a:lnTo>
                      <a:pt x="5661" y="10993"/>
                    </a:lnTo>
                    <a:lnTo>
                      <a:pt x="5631" y="11082"/>
                    </a:lnTo>
                    <a:lnTo>
                      <a:pt x="5348" y="11918"/>
                    </a:lnTo>
                    <a:lnTo>
                      <a:pt x="1" y="27540"/>
                    </a:lnTo>
                    <a:lnTo>
                      <a:pt x="2585" y="28422"/>
                    </a:lnTo>
                    <a:lnTo>
                      <a:pt x="7946" y="12755"/>
                    </a:lnTo>
                    <a:lnTo>
                      <a:pt x="8230" y="11948"/>
                    </a:lnTo>
                    <a:lnTo>
                      <a:pt x="11919" y="1180"/>
                    </a:lnTo>
                    <a:cubicBezTo>
                      <a:pt x="11964" y="1061"/>
                      <a:pt x="11964" y="941"/>
                      <a:pt x="11934" y="822"/>
                    </a:cubicBezTo>
                    <a:lnTo>
                      <a:pt x="95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6056232" y="3420430"/>
                <a:ext cx="110001" cy="63261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1658" extrusionOk="0">
                    <a:moveTo>
                      <a:pt x="284" y="0"/>
                    </a:moveTo>
                    <a:lnTo>
                      <a:pt x="1" y="822"/>
                    </a:lnTo>
                    <a:lnTo>
                      <a:pt x="2599" y="1658"/>
                    </a:lnTo>
                    <a:lnTo>
                      <a:pt x="2883" y="86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5852220" y="4047804"/>
                <a:ext cx="98631" cy="10717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809" extrusionOk="0">
                    <a:moveTo>
                      <a:pt x="1" y="0"/>
                    </a:moveTo>
                    <a:lnTo>
                      <a:pt x="344" y="2644"/>
                    </a:lnTo>
                    <a:lnTo>
                      <a:pt x="792" y="2808"/>
                    </a:lnTo>
                    <a:lnTo>
                      <a:pt x="2585" y="8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4D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6208392" y="2991651"/>
                <a:ext cx="100309" cy="51013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1337" extrusionOk="0">
                    <a:moveTo>
                      <a:pt x="611" y="0"/>
                    </a:moveTo>
                    <a:cubicBezTo>
                      <a:pt x="513" y="0"/>
                      <a:pt x="416" y="23"/>
                      <a:pt x="329" y="67"/>
                    </a:cubicBezTo>
                    <a:cubicBezTo>
                      <a:pt x="284" y="97"/>
                      <a:pt x="239" y="127"/>
                      <a:pt x="194" y="156"/>
                    </a:cubicBezTo>
                    <a:cubicBezTo>
                      <a:pt x="120" y="231"/>
                      <a:pt x="60" y="321"/>
                      <a:pt x="15" y="425"/>
                    </a:cubicBezTo>
                    <a:cubicBezTo>
                      <a:pt x="15" y="425"/>
                      <a:pt x="0" y="440"/>
                      <a:pt x="0" y="440"/>
                    </a:cubicBezTo>
                    <a:lnTo>
                      <a:pt x="2584" y="1336"/>
                    </a:lnTo>
                    <a:cubicBezTo>
                      <a:pt x="2629" y="1217"/>
                      <a:pt x="2629" y="1097"/>
                      <a:pt x="2599" y="978"/>
                    </a:cubicBezTo>
                    <a:cubicBezTo>
                      <a:pt x="2554" y="769"/>
                      <a:pt x="2405" y="590"/>
                      <a:pt x="2181" y="515"/>
                    </a:cubicBezTo>
                    <a:lnTo>
                      <a:pt x="822" y="37"/>
                    </a:lnTo>
                    <a:cubicBezTo>
                      <a:pt x="753" y="12"/>
                      <a:pt x="682" y="0"/>
                      <a:pt x="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6242006" y="2968415"/>
                <a:ext cx="51891" cy="5143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348" extrusionOk="0">
                    <a:moveTo>
                      <a:pt x="732" y="0"/>
                    </a:moveTo>
                    <a:cubicBezTo>
                      <a:pt x="502" y="0"/>
                      <a:pt x="294" y="140"/>
                      <a:pt x="224" y="362"/>
                    </a:cubicBezTo>
                    <a:lnTo>
                      <a:pt x="0" y="989"/>
                    </a:lnTo>
                    <a:lnTo>
                      <a:pt x="1046" y="1348"/>
                    </a:lnTo>
                    <a:lnTo>
                      <a:pt x="1255" y="721"/>
                    </a:lnTo>
                    <a:cubicBezTo>
                      <a:pt x="1359" y="437"/>
                      <a:pt x="1210" y="123"/>
                      <a:pt x="926" y="34"/>
                    </a:cubicBezTo>
                    <a:cubicBezTo>
                      <a:pt x="861" y="11"/>
                      <a:pt x="796" y="0"/>
                      <a:pt x="7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6208392" y="3008439"/>
                <a:ext cx="98593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97" fill="none" extrusionOk="0">
                    <a:moveTo>
                      <a:pt x="0" y="0"/>
                    </a:moveTo>
                    <a:lnTo>
                      <a:pt x="2584" y="896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6245974" y="2995314"/>
                <a:ext cx="39376" cy="13736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60" fill="none" extrusionOk="0">
                    <a:moveTo>
                      <a:pt x="1" y="1"/>
                    </a:moveTo>
                    <a:cubicBezTo>
                      <a:pt x="1" y="1"/>
                      <a:pt x="479" y="299"/>
                      <a:pt x="1031" y="359"/>
                    </a:cubicBez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5852220" y="4047804"/>
                <a:ext cx="98058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897" fill="none" extrusionOk="0">
                    <a:moveTo>
                      <a:pt x="1" y="0"/>
                    </a:moveTo>
                    <a:lnTo>
                      <a:pt x="2570" y="897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5864773" y="4148646"/>
                <a:ext cx="17704" cy="20642"/>
              </a:xfrm>
              <a:custGeom>
                <a:avLst/>
                <a:gdLst/>
                <a:ahLst/>
                <a:cxnLst/>
                <a:rect l="l" t="t" r="r" b="b"/>
                <a:pathLst>
                  <a:path w="464" h="541" extrusionOk="0">
                    <a:moveTo>
                      <a:pt x="0" y="1"/>
                    </a:moveTo>
                    <a:lnTo>
                      <a:pt x="15" y="6"/>
                    </a:lnTo>
                    <a:lnTo>
                      <a:pt x="15" y="6"/>
                    </a:lnTo>
                    <a:lnTo>
                      <a:pt x="15" y="1"/>
                    </a:lnTo>
                    <a:close/>
                    <a:moveTo>
                      <a:pt x="15" y="6"/>
                    </a:moveTo>
                    <a:lnTo>
                      <a:pt x="30" y="464"/>
                    </a:lnTo>
                    <a:cubicBezTo>
                      <a:pt x="30" y="511"/>
                      <a:pt x="66" y="541"/>
                      <a:pt x="104" y="541"/>
                    </a:cubicBezTo>
                    <a:cubicBezTo>
                      <a:pt x="126" y="541"/>
                      <a:pt x="148" y="531"/>
                      <a:pt x="165" y="509"/>
                    </a:cubicBezTo>
                    <a:lnTo>
                      <a:pt x="463" y="165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5622607" y="3953791"/>
                <a:ext cx="117975" cy="85124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2231" extrusionOk="0">
                    <a:moveTo>
                      <a:pt x="2778" y="0"/>
                    </a:moveTo>
                    <a:lnTo>
                      <a:pt x="0" y="508"/>
                    </a:lnTo>
                    <a:lnTo>
                      <a:pt x="269" y="1957"/>
                    </a:lnTo>
                    <a:cubicBezTo>
                      <a:pt x="296" y="2117"/>
                      <a:pt x="443" y="2230"/>
                      <a:pt x="613" y="2230"/>
                    </a:cubicBezTo>
                    <a:cubicBezTo>
                      <a:pt x="632" y="2230"/>
                      <a:pt x="652" y="2229"/>
                      <a:pt x="672" y="2226"/>
                    </a:cubicBezTo>
                    <a:lnTo>
                      <a:pt x="2778" y="1822"/>
                    </a:lnTo>
                    <a:cubicBezTo>
                      <a:pt x="2957" y="1792"/>
                      <a:pt x="3092" y="1613"/>
                      <a:pt x="3047" y="1419"/>
                    </a:cubicBez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EC68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5502344" y="3129808"/>
                <a:ext cx="102065" cy="181809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4765" extrusionOk="0">
                    <a:moveTo>
                      <a:pt x="494" y="0"/>
                    </a:moveTo>
                    <a:lnTo>
                      <a:pt x="329" y="1449"/>
                    </a:lnTo>
                    <a:lnTo>
                      <a:pt x="1" y="4361"/>
                    </a:lnTo>
                    <a:lnTo>
                      <a:pt x="16" y="4361"/>
                    </a:lnTo>
                    <a:lnTo>
                      <a:pt x="509" y="4765"/>
                    </a:lnTo>
                    <a:lnTo>
                      <a:pt x="882" y="4242"/>
                    </a:lnTo>
                    <a:cubicBezTo>
                      <a:pt x="912" y="4212"/>
                      <a:pt x="942" y="4197"/>
                      <a:pt x="986" y="4182"/>
                    </a:cubicBezTo>
                    <a:cubicBezTo>
                      <a:pt x="1016" y="4182"/>
                      <a:pt x="1061" y="4197"/>
                      <a:pt x="1091" y="4212"/>
                    </a:cubicBezTo>
                    <a:lnTo>
                      <a:pt x="1584" y="4615"/>
                    </a:lnTo>
                    <a:lnTo>
                      <a:pt x="1957" y="4093"/>
                    </a:lnTo>
                    <a:cubicBezTo>
                      <a:pt x="1987" y="4063"/>
                      <a:pt x="2017" y="4048"/>
                      <a:pt x="2062" y="4048"/>
                    </a:cubicBezTo>
                    <a:cubicBezTo>
                      <a:pt x="2071" y="4043"/>
                      <a:pt x="2079" y="4042"/>
                      <a:pt x="2088" y="4042"/>
                    </a:cubicBezTo>
                    <a:cubicBezTo>
                      <a:pt x="2108" y="4042"/>
                      <a:pt x="2126" y="4052"/>
                      <a:pt x="2136" y="4063"/>
                    </a:cubicBezTo>
                    <a:cubicBezTo>
                      <a:pt x="2151" y="4063"/>
                      <a:pt x="2166" y="4078"/>
                      <a:pt x="2166" y="4078"/>
                    </a:cubicBezTo>
                    <a:lnTo>
                      <a:pt x="2674" y="4481"/>
                    </a:lnTo>
                    <a:lnTo>
                      <a:pt x="2659" y="4391"/>
                    </a:lnTo>
                    <a:lnTo>
                      <a:pt x="1196" y="1419"/>
                    </a:ln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5500627" y="3283990"/>
                <a:ext cx="227976" cy="689194"/>
              </a:xfrm>
              <a:custGeom>
                <a:avLst/>
                <a:gdLst/>
                <a:ahLst/>
                <a:cxnLst/>
                <a:rect l="l" t="t" r="r" b="b"/>
                <a:pathLst>
                  <a:path w="5975" h="18063" extrusionOk="0">
                    <a:moveTo>
                      <a:pt x="2133" y="1"/>
                    </a:moveTo>
                    <a:cubicBezTo>
                      <a:pt x="2124" y="1"/>
                      <a:pt x="2116" y="2"/>
                      <a:pt x="2107" y="7"/>
                    </a:cubicBezTo>
                    <a:cubicBezTo>
                      <a:pt x="2062" y="7"/>
                      <a:pt x="2032" y="22"/>
                      <a:pt x="2002" y="66"/>
                    </a:cubicBezTo>
                    <a:lnTo>
                      <a:pt x="1629" y="574"/>
                    </a:lnTo>
                    <a:lnTo>
                      <a:pt x="1136" y="171"/>
                    </a:lnTo>
                    <a:cubicBezTo>
                      <a:pt x="1106" y="156"/>
                      <a:pt x="1061" y="141"/>
                      <a:pt x="1031" y="141"/>
                    </a:cubicBezTo>
                    <a:cubicBezTo>
                      <a:pt x="987" y="156"/>
                      <a:pt x="957" y="171"/>
                      <a:pt x="927" y="201"/>
                    </a:cubicBezTo>
                    <a:lnTo>
                      <a:pt x="554" y="724"/>
                    </a:lnTo>
                    <a:lnTo>
                      <a:pt x="61" y="320"/>
                    </a:lnTo>
                    <a:lnTo>
                      <a:pt x="46" y="320"/>
                    </a:lnTo>
                    <a:lnTo>
                      <a:pt x="16" y="649"/>
                    </a:lnTo>
                    <a:lnTo>
                      <a:pt x="1" y="709"/>
                    </a:lnTo>
                    <a:lnTo>
                      <a:pt x="2973" y="16868"/>
                    </a:lnTo>
                    <a:lnTo>
                      <a:pt x="3197" y="18063"/>
                    </a:lnTo>
                    <a:lnTo>
                      <a:pt x="5975" y="17555"/>
                    </a:lnTo>
                    <a:lnTo>
                      <a:pt x="5751" y="16360"/>
                    </a:lnTo>
                    <a:lnTo>
                      <a:pt x="2779" y="768"/>
                    </a:lnTo>
                    <a:lnTo>
                      <a:pt x="2719" y="440"/>
                    </a:lnTo>
                    <a:lnTo>
                      <a:pt x="2211" y="37"/>
                    </a:lnTo>
                    <a:cubicBezTo>
                      <a:pt x="2211" y="22"/>
                      <a:pt x="2196" y="22"/>
                      <a:pt x="2181" y="22"/>
                    </a:cubicBezTo>
                    <a:cubicBezTo>
                      <a:pt x="2171" y="11"/>
                      <a:pt x="2153" y="1"/>
                      <a:pt x="2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5493225" y="3283990"/>
                <a:ext cx="118013" cy="40750"/>
              </a:xfrm>
              <a:custGeom>
                <a:avLst/>
                <a:gdLst/>
                <a:ahLst/>
                <a:cxnLst/>
                <a:rect l="l" t="t" r="r" b="b"/>
                <a:pathLst>
                  <a:path w="3093" h="1068" extrusionOk="0">
                    <a:moveTo>
                      <a:pt x="2327" y="1"/>
                    </a:moveTo>
                    <a:cubicBezTo>
                      <a:pt x="2318" y="1"/>
                      <a:pt x="2310" y="2"/>
                      <a:pt x="2301" y="7"/>
                    </a:cubicBezTo>
                    <a:cubicBezTo>
                      <a:pt x="2256" y="7"/>
                      <a:pt x="2226" y="22"/>
                      <a:pt x="2211" y="52"/>
                    </a:cubicBezTo>
                    <a:lnTo>
                      <a:pt x="1823" y="574"/>
                    </a:lnTo>
                    <a:lnTo>
                      <a:pt x="1330" y="171"/>
                    </a:lnTo>
                    <a:cubicBezTo>
                      <a:pt x="1300" y="156"/>
                      <a:pt x="1255" y="141"/>
                      <a:pt x="1225" y="141"/>
                    </a:cubicBezTo>
                    <a:cubicBezTo>
                      <a:pt x="1181" y="156"/>
                      <a:pt x="1151" y="171"/>
                      <a:pt x="1121" y="201"/>
                    </a:cubicBezTo>
                    <a:lnTo>
                      <a:pt x="748" y="724"/>
                    </a:lnTo>
                    <a:lnTo>
                      <a:pt x="255" y="320"/>
                    </a:lnTo>
                    <a:lnTo>
                      <a:pt x="240" y="320"/>
                    </a:lnTo>
                    <a:cubicBezTo>
                      <a:pt x="212" y="300"/>
                      <a:pt x="178" y="288"/>
                      <a:pt x="145" y="288"/>
                    </a:cubicBezTo>
                    <a:cubicBezTo>
                      <a:pt x="106" y="288"/>
                      <a:pt x="70" y="303"/>
                      <a:pt x="46" y="335"/>
                    </a:cubicBezTo>
                    <a:cubicBezTo>
                      <a:pt x="1" y="395"/>
                      <a:pt x="16" y="485"/>
                      <a:pt x="75" y="544"/>
                    </a:cubicBezTo>
                    <a:lnTo>
                      <a:pt x="210" y="649"/>
                    </a:lnTo>
                    <a:lnTo>
                      <a:pt x="688" y="1037"/>
                    </a:lnTo>
                    <a:cubicBezTo>
                      <a:pt x="718" y="1067"/>
                      <a:pt x="762" y="1067"/>
                      <a:pt x="792" y="1067"/>
                    </a:cubicBezTo>
                    <a:cubicBezTo>
                      <a:pt x="837" y="1067"/>
                      <a:pt x="867" y="1037"/>
                      <a:pt x="897" y="1007"/>
                    </a:cubicBezTo>
                    <a:lnTo>
                      <a:pt x="1270" y="485"/>
                    </a:lnTo>
                    <a:lnTo>
                      <a:pt x="1763" y="888"/>
                    </a:lnTo>
                    <a:cubicBezTo>
                      <a:pt x="1785" y="910"/>
                      <a:pt x="1815" y="924"/>
                      <a:pt x="1841" y="924"/>
                    </a:cubicBezTo>
                    <a:cubicBezTo>
                      <a:pt x="1851" y="924"/>
                      <a:pt x="1860" y="922"/>
                      <a:pt x="1868" y="918"/>
                    </a:cubicBezTo>
                    <a:cubicBezTo>
                      <a:pt x="1912" y="918"/>
                      <a:pt x="1942" y="903"/>
                      <a:pt x="1972" y="858"/>
                    </a:cubicBezTo>
                    <a:lnTo>
                      <a:pt x="2346" y="350"/>
                    </a:lnTo>
                    <a:lnTo>
                      <a:pt x="2838" y="753"/>
                    </a:lnTo>
                    <a:cubicBezTo>
                      <a:pt x="2865" y="771"/>
                      <a:pt x="2891" y="778"/>
                      <a:pt x="2917" y="778"/>
                    </a:cubicBezTo>
                    <a:cubicBezTo>
                      <a:pt x="2936" y="778"/>
                      <a:pt x="2954" y="775"/>
                      <a:pt x="2973" y="768"/>
                    </a:cubicBezTo>
                    <a:cubicBezTo>
                      <a:pt x="3003" y="768"/>
                      <a:pt x="3033" y="753"/>
                      <a:pt x="3048" y="724"/>
                    </a:cubicBezTo>
                    <a:cubicBezTo>
                      <a:pt x="3092" y="664"/>
                      <a:pt x="3077" y="574"/>
                      <a:pt x="3018" y="529"/>
                    </a:cubicBezTo>
                    <a:lnTo>
                      <a:pt x="2913" y="440"/>
                    </a:lnTo>
                    <a:lnTo>
                      <a:pt x="2405" y="37"/>
                    </a:lnTo>
                    <a:cubicBezTo>
                      <a:pt x="2405" y="22"/>
                      <a:pt x="2390" y="22"/>
                      <a:pt x="2390" y="22"/>
                    </a:cubicBezTo>
                    <a:cubicBezTo>
                      <a:pt x="2369" y="11"/>
                      <a:pt x="2348" y="1"/>
                      <a:pt x="2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5514897" y="3129808"/>
                <a:ext cx="3308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867" h="1450" extrusionOk="0">
                    <a:moveTo>
                      <a:pt x="165" y="0"/>
                    </a:moveTo>
                    <a:lnTo>
                      <a:pt x="0" y="1449"/>
                    </a:lnTo>
                    <a:lnTo>
                      <a:pt x="867" y="1419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5561598" y="3306768"/>
                <a:ext cx="123126" cy="614677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16110" extrusionOk="0">
                    <a:moveTo>
                      <a:pt x="162" y="1"/>
                    </a:moveTo>
                    <a:cubicBezTo>
                      <a:pt x="153" y="1"/>
                      <a:pt x="144" y="3"/>
                      <a:pt x="135" y="7"/>
                    </a:cubicBezTo>
                    <a:cubicBezTo>
                      <a:pt x="61" y="22"/>
                      <a:pt x="1" y="97"/>
                      <a:pt x="16" y="171"/>
                    </a:cubicBezTo>
                    <a:lnTo>
                      <a:pt x="2928" y="15987"/>
                    </a:lnTo>
                    <a:cubicBezTo>
                      <a:pt x="2942" y="16054"/>
                      <a:pt x="3003" y="16109"/>
                      <a:pt x="3069" y="16109"/>
                    </a:cubicBezTo>
                    <a:cubicBezTo>
                      <a:pt x="3077" y="16109"/>
                      <a:pt x="3085" y="16108"/>
                      <a:pt x="3093" y="16107"/>
                    </a:cubicBezTo>
                    <a:cubicBezTo>
                      <a:pt x="3167" y="16092"/>
                      <a:pt x="3227" y="16017"/>
                      <a:pt x="3212" y="15943"/>
                    </a:cubicBezTo>
                    <a:lnTo>
                      <a:pt x="300" y="112"/>
                    </a:lnTo>
                    <a:cubicBezTo>
                      <a:pt x="285" y="67"/>
                      <a:pt x="255" y="37"/>
                      <a:pt x="225" y="22"/>
                    </a:cubicBezTo>
                    <a:cubicBezTo>
                      <a:pt x="204" y="11"/>
                      <a:pt x="183" y="1"/>
                      <a:pt x="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5517186" y="3313865"/>
                <a:ext cx="129956" cy="628069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16461" extrusionOk="0">
                    <a:moveTo>
                      <a:pt x="134" y="0"/>
                    </a:moveTo>
                    <a:cubicBezTo>
                      <a:pt x="60" y="15"/>
                      <a:pt x="0" y="90"/>
                      <a:pt x="15" y="165"/>
                    </a:cubicBezTo>
                    <a:lnTo>
                      <a:pt x="3121" y="16339"/>
                    </a:lnTo>
                    <a:cubicBezTo>
                      <a:pt x="3135" y="16406"/>
                      <a:pt x="3196" y="16461"/>
                      <a:pt x="3262" y="16461"/>
                    </a:cubicBezTo>
                    <a:cubicBezTo>
                      <a:pt x="3270" y="16461"/>
                      <a:pt x="3278" y="16460"/>
                      <a:pt x="3286" y="16459"/>
                    </a:cubicBezTo>
                    <a:cubicBezTo>
                      <a:pt x="3360" y="16444"/>
                      <a:pt x="3405" y="16369"/>
                      <a:pt x="3405" y="16294"/>
                    </a:cubicBezTo>
                    <a:lnTo>
                      <a:pt x="299" y="120"/>
                    </a:lnTo>
                    <a:cubicBezTo>
                      <a:pt x="284" y="75"/>
                      <a:pt x="269" y="30"/>
                      <a:pt x="224" y="15"/>
                    </a:cubicBezTo>
                    <a:cubicBezTo>
                      <a:pt x="194" y="0"/>
                      <a:pt x="164" y="0"/>
                      <a:pt x="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5595250" y="3906327"/>
                <a:ext cx="155596" cy="68183"/>
              </a:xfrm>
              <a:custGeom>
                <a:avLst/>
                <a:gdLst/>
                <a:ahLst/>
                <a:cxnLst/>
                <a:rect l="l" t="t" r="r" b="b"/>
                <a:pathLst>
                  <a:path w="4078" h="1787" extrusionOk="0">
                    <a:moveTo>
                      <a:pt x="3568" y="0"/>
                    </a:moveTo>
                    <a:cubicBezTo>
                      <a:pt x="3549" y="0"/>
                      <a:pt x="3529" y="2"/>
                      <a:pt x="3510" y="5"/>
                    </a:cubicBezTo>
                    <a:lnTo>
                      <a:pt x="3271" y="49"/>
                    </a:lnTo>
                    <a:lnTo>
                      <a:pt x="493" y="557"/>
                    </a:lnTo>
                    <a:lnTo>
                      <a:pt x="344" y="587"/>
                    </a:lnTo>
                    <a:cubicBezTo>
                      <a:pt x="135" y="617"/>
                      <a:pt x="0" y="826"/>
                      <a:pt x="30" y="1035"/>
                    </a:cubicBezTo>
                    <a:lnTo>
                      <a:pt x="105" y="1468"/>
                    </a:lnTo>
                    <a:cubicBezTo>
                      <a:pt x="145" y="1658"/>
                      <a:pt x="309" y="1786"/>
                      <a:pt x="495" y="1786"/>
                    </a:cubicBezTo>
                    <a:cubicBezTo>
                      <a:pt x="514" y="1786"/>
                      <a:pt x="533" y="1785"/>
                      <a:pt x="553" y="1782"/>
                    </a:cubicBezTo>
                    <a:lnTo>
                      <a:pt x="717" y="1752"/>
                    </a:lnTo>
                    <a:lnTo>
                      <a:pt x="3495" y="1244"/>
                    </a:lnTo>
                    <a:lnTo>
                      <a:pt x="3719" y="1199"/>
                    </a:lnTo>
                    <a:cubicBezTo>
                      <a:pt x="3928" y="1170"/>
                      <a:pt x="4077" y="960"/>
                      <a:pt x="4033" y="751"/>
                    </a:cubicBezTo>
                    <a:lnTo>
                      <a:pt x="3958" y="318"/>
                    </a:lnTo>
                    <a:cubicBezTo>
                      <a:pt x="3917" y="129"/>
                      <a:pt x="3754" y="0"/>
                      <a:pt x="3568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5441945" y="3604487"/>
                <a:ext cx="731164" cy="72952"/>
              </a:xfrm>
              <a:custGeom>
                <a:avLst/>
                <a:gdLst/>
                <a:ahLst/>
                <a:cxnLst/>
                <a:rect l="l" t="t" r="r" b="b"/>
                <a:pathLst>
                  <a:path w="19163" h="1912" fill="none" extrusionOk="0">
                    <a:moveTo>
                      <a:pt x="19162" y="60"/>
                    </a:moveTo>
                    <a:cubicBezTo>
                      <a:pt x="19162" y="60"/>
                      <a:pt x="19162" y="60"/>
                      <a:pt x="19162" y="75"/>
                    </a:cubicBezTo>
                    <a:cubicBezTo>
                      <a:pt x="18669" y="1105"/>
                      <a:pt x="14562" y="1912"/>
                      <a:pt x="9589" y="1912"/>
                    </a:cubicBezTo>
                    <a:cubicBezTo>
                      <a:pt x="4601" y="1912"/>
                      <a:pt x="344" y="1075"/>
                      <a:pt x="1" y="0"/>
                    </a:cubicBez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5441373" y="3604487"/>
                <a:ext cx="731737" cy="843378"/>
              </a:xfrm>
              <a:custGeom>
                <a:avLst/>
                <a:gdLst/>
                <a:ahLst/>
                <a:cxnLst/>
                <a:rect l="l" t="t" r="r" b="b"/>
                <a:pathLst>
                  <a:path w="19178" h="22104" extrusionOk="0">
                    <a:moveTo>
                      <a:pt x="1" y="0"/>
                    </a:moveTo>
                    <a:lnTo>
                      <a:pt x="1599" y="22104"/>
                    </a:lnTo>
                    <a:lnTo>
                      <a:pt x="16265" y="22104"/>
                    </a:lnTo>
                    <a:lnTo>
                      <a:pt x="19177" y="75"/>
                    </a:lnTo>
                    <a:lnTo>
                      <a:pt x="19177" y="75"/>
                    </a:lnTo>
                    <a:cubicBezTo>
                      <a:pt x="18684" y="1105"/>
                      <a:pt x="14682" y="1912"/>
                      <a:pt x="9604" y="1912"/>
                    </a:cubicBezTo>
                    <a:cubicBezTo>
                      <a:pt x="4511" y="1912"/>
                      <a:pt x="359" y="1075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7"/>
            <p:cNvSpPr/>
            <p:nvPr/>
          </p:nvSpPr>
          <p:spPr>
            <a:xfrm rot="405879">
              <a:off x="7763983" y="3643019"/>
              <a:ext cx="367919" cy="387762"/>
            </a:xfrm>
            <a:custGeom>
              <a:avLst/>
              <a:gdLst/>
              <a:ahLst/>
              <a:cxnLst/>
              <a:rect l="l" t="t" r="r" b="b"/>
              <a:pathLst>
                <a:path w="9679" h="10201" fill="none" extrusionOk="0">
                  <a:moveTo>
                    <a:pt x="1255" y="1837"/>
                  </a:moveTo>
                  <a:cubicBezTo>
                    <a:pt x="255" y="2584"/>
                    <a:pt x="1" y="4152"/>
                    <a:pt x="703" y="5183"/>
                  </a:cubicBezTo>
                  <a:cubicBezTo>
                    <a:pt x="1330" y="6079"/>
                    <a:pt x="2525" y="6512"/>
                    <a:pt x="2928" y="7527"/>
                  </a:cubicBezTo>
                  <a:cubicBezTo>
                    <a:pt x="3197" y="8170"/>
                    <a:pt x="3092" y="8946"/>
                    <a:pt x="3481" y="9514"/>
                  </a:cubicBezTo>
                  <a:cubicBezTo>
                    <a:pt x="3824" y="9992"/>
                    <a:pt x="4466" y="10201"/>
                    <a:pt x="5034" y="10096"/>
                  </a:cubicBezTo>
                  <a:cubicBezTo>
                    <a:pt x="5616" y="9992"/>
                    <a:pt x="6109" y="9618"/>
                    <a:pt x="6468" y="9155"/>
                  </a:cubicBezTo>
                  <a:cubicBezTo>
                    <a:pt x="7573" y="7647"/>
                    <a:pt x="7110" y="5556"/>
                    <a:pt x="7453" y="3719"/>
                  </a:cubicBezTo>
                  <a:cubicBezTo>
                    <a:pt x="7707" y="2270"/>
                    <a:pt x="8529" y="911"/>
                    <a:pt x="9679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7491325" y="4020828"/>
              <a:ext cx="472748" cy="583169"/>
            </a:xfrm>
            <a:custGeom>
              <a:avLst/>
              <a:gdLst/>
              <a:ahLst/>
              <a:cxnLst/>
              <a:rect l="l" t="t" r="r" b="b"/>
              <a:pathLst>
                <a:path w="10425" h="12860" fill="none" extrusionOk="0">
                  <a:moveTo>
                    <a:pt x="523" y="12307"/>
                  </a:moveTo>
                  <a:cubicBezTo>
                    <a:pt x="0" y="11605"/>
                    <a:pt x="75" y="10604"/>
                    <a:pt x="448" y="9813"/>
                  </a:cubicBezTo>
                  <a:cubicBezTo>
                    <a:pt x="822" y="9021"/>
                    <a:pt x="1449" y="8379"/>
                    <a:pt x="2016" y="7707"/>
                  </a:cubicBezTo>
                  <a:cubicBezTo>
                    <a:pt x="2584" y="7035"/>
                    <a:pt x="3107" y="6288"/>
                    <a:pt x="3241" y="5422"/>
                  </a:cubicBezTo>
                  <a:cubicBezTo>
                    <a:pt x="3346" y="4660"/>
                    <a:pt x="3122" y="3883"/>
                    <a:pt x="3017" y="3122"/>
                  </a:cubicBezTo>
                  <a:cubicBezTo>
                    <a:pt x="2898" y="2360"/>
                    <a:pt x="2913" y="1509"/>
                    <a:pt x="3405" y="911"/>
                  </a:cubicBezTo>
                  <a:cubicBezTo>
                    <a:pt x="4152" y="0"/>
                    <a:pt x="5720" y="179"/>
                    <a:pt x="6557" y="1016"/>
                  </a:cubicBezTo>
                  <a:cubicBezTo>
                    <a:pt x="7393" y="1852"/>
                    <a:pt x="7677" y="3092"/>
                    <a:pt x="7796" y="4257"/>
                  </a:cubicBezTo>
                  <a:cubicBezTo>
                    <a:pt x="7946" y="5810"/>
                    <a:pt x="7871" y="7378"/>
                    <a:pt x="8155" y="8916"/>
                  </a:cubicBezTo>
                  <a:cubicBezTo>
                    <a:pt x="8438" y="10455"/>
                    <a:pt x="9125" y="11993"/>
                    <a:pt x="10425" y="1285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 rot="433640">
              <a:off x="7944744" y="3998366"/>
              <a:ext cx="243475" cy="459674"/>
            </a:xfrm>
            <a:custGeom>
              <a:avLst/>
              <a:gdLst/>
              <a:ahLst/>
              <a:cxnLst/>
              <a:rect l="l" t="t" r="r" b="b"/>
              <a:pathLst>
                <a:path w="6677" h="12606" fill="none" extrusionOk="0">
                  <a:moveTo>
                    <a:pt x="6677" y="30"/>
                  </a:moveTo>
                  <a:cubicBezTo>
                    <a:pt x="5676" y="15"/>
                    <a:pt x="4660" y="0"/>
                    <a:pt x="3719" y="344"/>
                  </a:cubicBezTo>
                  <a:cubicBezTo>
                    <a:pt x="2779" y="672"/>
                    <a:pt x="1942" y="1449"/>
                    <a:pt x="1808" y="2435"/>
                  </a:cubicBezTo>
                  <a:cubicBezTo>
                    <a:pt x="1733" y="2987"/>
                    <a:pt x="1882" y="3585"/>
                    <a:pt x="1614" y="4063"/>
                  </a:cubicBezTo>
                  <a:cubicBezTo>
                    <a:pt x="1255" y="4705"/>
                    <a:pt x="269" y="4914"/>
                    <a:pt x="105" y="5646"/>
                  </a:cubicBezTo>
                  <a:cubicBezTo>
                    <a:pt x="1" y="6168"/>
                    <a:pt x="404" y="6661"/>
                    <a:pt x="852" y="6945"/>
                  </a:cubicBezTo>
                  <a:cubicBezTo>
                    <a:pt x="1300" y="7229"/>
                    <a:pt x="1838" y="7408"/>
                    <a:pt x="2196" y="7796"/>
                  </a:cubicBezTo>
                  <a:cubicBezTo>
                    <a:pt x="3152" y="8812"/>
                    <a:pt x="2554" y="10604"/>
                    <a:pt x="3376" y="11739"/>
                  </a:cubicBezTo>
                  <a:cubicBezTo>
                    <a:pt x="3794" y="12322"/>
                    <a:pt x="4586" y="12605"/>
                    <a:pt x="5288" y="12426"/>
                  </a:cubicBezTo>
                  <a:cubicBezTo>
                    <a:pt x="5975" y="12247"/>
                    <a:pt x="6542" y="11635"/>
                    <a:pt x="6647" y="1091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491325" y="3818738"/>
              <a:ext cx="147900" cy="1479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60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BC4630-389D-4E1C-9C1E-0D6CB351F016}"/>
              </a:ext>
            </a:extLst>
          </p:cNvPr>
          <p:cNvSpPr/>
          <p:nvPr/>
        </p:nvSpPr>
        <p:spPr>
          <a:xfrm>
            <a:off x="449146" y="1824454"/>
            <a:ext cx="1927413" cy="110661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5400" kern="100" dirty="0">
                <a:ea typeface="Arial" panose="020B0604020202020204" pitchFamily="34" charset="0"/>
                <a:cs typeface="Times New Roman" panose="02020603050405020304" pitchFamily="18" charset="0"/>
              </a:rPr>
              <a:t>JIRA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8B2F7E-AB1B-F2C9-F1E6-4F965390C5B2}"/>
              </a:ext>
            </a:extLst>
          </p:cNvPr>
          <p:cNvSpPr/>
          <p:nvPr/>
        </p:nvSpPr>
        <p:spPr>
          <a:xfrm rot="20454340">
            <a:off x="982445" y="3646577"/>
            <a:ext cx="1841287" cy="11066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5400" kern="100" dirty="0">
                <a:ea typeface="Arial" panose="020B0604020202020204" pitchFamily="34" charset="0"/>
                <a:cs typeface="Times New Roman" panose="02020603050405020304" pitchFamily="18" charset="0"/>
              </a:rPr>
              <a:t>GIT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BC0B44-1B90-8331-8F72-B4EF9A5EDD8F}"/>
              </a:ext>
            </a:extLst>
          </p:cNvPr>
          <p:cNvSpPr/>
          <p:nvPr/>
        </p:nvSpPr>
        <p:spPr>
          <a:xfrm rot="1307356">
            <a:off x="1234792" y="304006"/>
            <a:ext cx="2283534" cy="11066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5400" kern="100" dirty="0">
                <a:ea typeface="Arial" panose="020B0604020202020204" pitchFamily="34" charset="0"/>
                <a:cs typeface="Times New Roman" panose="02020603050405020304" pitchFamily="18" charset="0"/>
              </a:rPr>
              <a:t>AGILE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525014-1861-BBDD-D1D7-0542A2B01121}"/>
              </a:ext>
            </a:extLst>
          </p:cNvPr>
          <p:cNvSpPr/>
          <p:nvPr/>
        </p:nvSpPr>
        <p:spPr>
          <a:xfrm rot="21254098">
            <a:off x="2951572" y="1824454"/>
            <a:ext cx="3240857" cy="11066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sz="5400" kern="100" dirty="0">
                <a:ea typeface="Arial" panose="020B0604020202020204" pitchFamily="34" charset="0"/>
                <a:cs typeface="Times New Roman" panose="02020603050405020304" pitchFamily="18" charset="0"/>
              </a:rPr>
              <a:t>DOCKER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77E48E-83C6-F2F8-0390-BB427B9FE177}"/>
              </a:ext>
            </a:extLst>
          </p:cNvPr>
          <p:cNvSpPr/>
          <p:nvPr/>
        </p:nvSpPr>
        <p:spPr>
          <a:xfrm rot="2377857">
            <a:off x="6097213" y="3066308"/>
            <a:ext cx="3076408" cy="5051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vi-VN" sz="1600" kern="100" dirty="0">
                <a:ea typeface="Arial" panose="020B0604020202020204" pitchFamily="34" charset="0"/>
                <a:cs typeface="Times New Roman" panose="02020603050405020304" pitchFamily="18" charset="0"/>
              </a:rPr>
              <a:t>HTML, CSS, JAVASCRIPT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188DC0-5286-040E-5B23-D257BC0E8F8A}"/>
              </a:ext>
            </a:extLst>
          </p:cNvPr>
          <p:cNvSpPr/>
          <p:nvPr/>
        </p:nvSpPr>
        <p:spPr>
          <a:xfrm rot="19895762">
            <a:off x="6037051" y="812176"/>
            <a:ext cx="3076408" cy="5051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vi-VN" sz="1600" kern="100" dirty="0">
                <a:ea typeface="Arial" panose="020B0604020202020204" pitchFamily="34" charset="0"/>
                <a:cs typeface="Times New Roman" panose="02020603050405020304" pitchFamily="18" charset="0"/>
              </a:rPr>
              <a:t>NODEJS, REACTJS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C4D63-1844-5C88-3A9E-25F81383DC97}"/>
              </a:ext>
            </a:extLst>
          </p:cNvPr>
          <p:cNvSpPr/>
          <p:nvPr/>
        </p:nvSpPr>
        <p:spPr>
          <a:xfrm rot="951625">
            <a:off x="5018161" y="3928494"/>
            <a:ext cx="2759293" cy="875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vi-VN" sz="5400" kern="100" dirty="0" err="1">
                <a:ea typeface="Arial" panose="020B0604020202020204" pitchFamily="34" charset="0"/>
                <a:cs typeface="Times New Roman" panose="02020603050405020304" pitchFamily="18" charset="0"/>
              </a:rPr>
              <a:t>mysql</a:t>
            </a:r>
            <a:endParaRPr lang="vi-VN" sz="5400" kern="100" dirty="0"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ctrTitle"/>
          </p:nvPr>
        </p:nvSpPr>
        <p:spPr>
          <a:xfrm>
            <a:off x="1218873" y="1352512"/>
            <a:ext cx="6745200" cy="23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dk2"/>
                </a:solidFill>
              </a:rPr>
              <a:t>CHƯƠNG 3: ĐẶC TẢ ỨNG DỤNG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56" name="Google Shape;156;p27"/>
          <p:cNvGrpSpPr/>
          <p:nvPr/>
        </p:nvGrpSpPr>
        <p:grpSpPr>
          <a:xfrm>
            <a:off x="432775" y="4134975"/>
            <a:ext cx="812402" cy="555675"/>
            <a:chOff x="565325" y="4048325"/>
            <a:chExt cx="812402" cy="555675"/>
          </a:xfrm>
        </p:grpSpPr>
        <p:sp>
          <p:nvSpPr>
            <p:cNvPr id="157" name="Google Shape;157;p27"/>
            <p:cNvSpPr/>
            <p:nvPr/>
          </p:nvSpPr>
          <p:spPr>
            <a:xfrm flipH="1">
              <a:off x="713225" y="4537174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565325" y="4048325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grpSp>
        <p:nvGrpSpPr>
          <p:cNvPr id="159" name="Google Shape;159;p27"/>
          <p:cNvGrpSpPr/>
          <p:nvPr/>
        </p:nvGrpSpPr>
        <p:grpSpPr>
          <a:xfrm>
            <a:off x="5761170" y="3298643"/>
            <a:ext cx="1985325" cy="1305371"/>
            <a:chOff x="6970075" y="3722775"/>
            <a:chExt cx="1546806" cy="1017040"/>
          </a:xfrm>
        </p:grpSpPr>
        <p:sp>
          <p:nvSpPr>
            <p:cNvPr id="160" name="Google Shape;160;p27"/>
            <p:cNvSpPr/>
            <p:nvPr/>
          </p:nvSpPr>
          <p:spPr>
            <a:xfrm>
              <a:off x="6970075" y="4084966"/>
              <a:ext cx="1385713" cy="293308"/>
            </a:xfrm>
            <a:custGeom>
              <a:avLst/>
              <a:gdLst/>
              <a:ahLst/>
              <a:cxnLst/>
              <a:rect l="l" t="t" r="r" b="b"/>
              <a:pathLst>
                <a:path w="32112" h="6797" extrusionOk="0">
                  <a:moveTo>
                    <a:pt x="1" y="1"/>
                  </a:moveTo>
                  <a:lnTo>
                    <a:pt x="61" y="1166"/>
                  </a:lnTo>
                  <a:lnTo>
                    <a:pt x="359" y="5766"/>
                  </a:lnTo>
                  <a:lnTo>
                    <a:pt x="419" y="6796"/>
                  </a:lnTo>
                  <a:lnTo>
                    <a:pt x="30513" y="6796"/>
                  </a:lnTo>
                  <a:cubicBezTo>
                    <a:pt x="30722" y="6602"/>
                    <a:pt x="32111" y="5243"/>
                    <a:pt x="31977" y="3122"/>
                  </a:cubicBezTo>
                  <a:cubicBezTo>
                    <a:pt x="31872" y="1345"/>
                    <a:pt x="30767" y="240"/>
                    <a:pt x="30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6972664" y="4135240"/>
              <a:ext cx="1320596" cy="198545"/>
            </a:xfrm>
            <a:custGeom>
              <a:avLst/>
              <a:gdLst/>
              <a:ahLst/>
              <a:cxnLst/>
              <a:rect l="l" t="t" r="r" b="b"/>
              <a:pathLst>
                <a:path w="30603" h="4601" extrusionOk="0">
                  <a:moveTo>
                    <a:pt x="1" y="1"/>
                  </a:moveTo>
                  <a:lnTo>
                    <a:pt x="299" y="4601"/>
                  </a:lnTo>
                  <a:lnTo>
                    <a:pt x="28795" y="4601"/>
                  </a:lnTo>
                  <a:cubicBezTo>
                    <a:pt x="29915" y="4168"/>
                    <a:pt x="30602" y="3062"/>
                    <a:pt x="30453" y="1957"/>
                  </a:cubicBezTo>
                  <a:cubicBezTo>
                    <a:pt x="30334" y="1076"/>
                    <a:pt x="29676" y="314"/>
                    <a:pt x="28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6975901" y="4186162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1"/>
                  </a:moveTo>
                  <a:lnTo>
                    <a:pt x="288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6975901" y="4237731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6975901" y="4289300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7112526" y="3722775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9"/>
                  </a:lnTo>
                  <a:lnTo>
                    <a:pt x="32320" y="1106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592698" y="3770460"/>
              <a:ext cx="922903" cy="266855"/>
            </a:xfrm>
            <a:custGeom>
              <a:avLst/>
              <a:gdLst/>
              <a:ahLst/>
              <a:cxnLst/>
              <a:rect l="l" t="t" r="r" b="b"/>
              <a:pathLst>
                <a:path w="21387" h="6184" extrusionOk="0">
                  <a:moveTo>
                    <a:pt x="1867" y="1"/>
                  </a:moveTo>
                  <a:cubicBezTo>
                    <a:pt x="1688" y="105"/>
                    <a:pt x="329" y="1001"/>
                    <a:pt x="149" y="2689"/>
                  </a:cubicBezTo>
                  <a:cubicBezTo>
                    <a:pt x="0" y="4063"/>
                    <a:pt x="672" y="5407"/>
                    <a:pt x="1867" y="6184"/>
                  </a:cubicBezTo>
                  <a:lnTo>
                    <a:pt x="21387" y="6184"/>
                  </a:lnTo>
                  <a:lnTo>
                    <a:pt x="2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191799" y="3864579"/>
              <a:ext cx="333224" cy="79271"/>
            </a:xfrm>
            <a:custGeom>
              <a:avLst/>
              <a:gdLst/>
              <a:ahLst/>
              <a:cxnLst/>
              <a:rect l="l" t="t" r="r" b="b"/>
              <a:pathLst>
                <a:path w="7722" h="1837" extrusionOk="0">
                  <a:moveTo>
                    <a:pt x="3869" y="0"/>
                  </a:moveTo>
                  <a:cubicBezTo>
                    <a:pt x="1733" y="0"/>
                    <a:pt x="1" y="403"/>
                    <a:pt x="1" y="911"/>
                  </a:cubicBezTo>
                  <a:cubicBezTo>
                    <a:pt x="1" y="1419"/>
                    <a:pt x="1733" y="1837"/>
                    <a:pt x="3869" y="1837"/>
                  </a:cubicBezTo>
                  <a:cubicBezTo>
                    <a:pt x="5989" y="1837"/>
                    <a:pt x="7722" y="1419"/>
                    <a:pt x="7722" y="911"/>
                  </a:cubicBezTo>
                  <a:cubicBezTo>
                    <a:pt x="7722" y="403"/>
                    <a:pt x="5989" y="0"/>
                    <a:pt x="38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7660363" y="385426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7660363" y="3905791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7660363" y="395736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7112526" y="4377593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8"/>
                  </a:lnTo>
                  <a:lnTo>
                    <a:pt x="32320" y="1105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7592698" y="4425278"/>
              <a:ext cx="922903" cy="267502"/>
            </a:xfrm>
            <a:custGeom>
              <a:avLst/>
              <a:gdLst/>
              <a:ahLst/>
              <a:cxnLst/>
              <a:rect l="l" t="t" r="r" b="b"/>
              <a:pathLst>
                <a:path w="21387" h="6199" extrusionOk="0">
                  <a:moveTo>
                    <a:pt x="1867" y="0"/>
                  </a:moveTo>
                  <a:cubicBezTo>
                    <a:pt x="1688" y="120"/>
                    <a:pt x="329" y="1001"/>
                    <a:pt x="149" y="2704"/>
                  </a:cubicBezTo>
                  <a:cubicBezTo>
                    <a:pt x="0" y="4063"/>
                    <a:pt x="672" y="5407"/>
                    <a:pt x="1867" y="6198"/>
                  </a:cubicBezTo>
                  <a:lnTo>
                    <a:pt x="21387" y="6198"/>
                  </a:lnTo>
                  <a:lnTo>
                    <a:pt x="21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7660363" y="450904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660363" y="4560609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660363" y="461282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7159563" y="4474258"/>
              <a:ext cx="376419" cy="154702"/>
            </a:xfrm>
            <a:custGeom>
              <a:avLst/>
              <a:gdLst/>
              <a:ahLst/>
              <a:cxnLst/>
              <a:rect l="l" t="t" r="r" b="b"/>
              <a:pathLst>
                <a:path w="8723" h="3585" fill="none" extrusionOk="0">
                  <a:moveTo>
                    <a:pt x="8723" y="3585"/>
                  </a:moveTo>
                  <a:lnTo>
                    <a:pt x="748" y="3585"/>
                  </a:lnTo>
                  <a:cubicBezTo>
                    <a:pt x="628" y="3435"/>
                    <a:pt x="1" y="2704"/>
                    <a:pt x="75" y="1613"/>
                  </a:cubicBezTo>
                  <a:cubicBezTo>
                    <a:pt x="135" y="747"/>
                    <a:pt x="583" y="180"/>
                    <a:pt x="748" y="0"/>
                  </a:cubicBezTo>
                  <a:lnTo>
                    <a:pt x="8723" y="0"/>
                  </a:lnTo>
                  <a:cubicBezTo>
                    <a:pt x="8559" y="284"/>
                    <a:pt x="8260" y="926"/>
                    <a:pt x="8260" y="1793"/>
                  </a:cubicBezTo>
                  <a:cubicBezTo>
                    <a:pt x="8260" y="2659"/>
                    <a:pt x="8559" y="3301"/>
                    <a:pt x="8723" y="3585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7194388" y="4084966"/>
              <a:ext cx="1092406" cy="43"/>
            </a:xfrm>
            <a:custGeom>
              <a:avLst/>
              <a:gdLst/>
              <a:ahLst/>
              <a:cxnLst/>
              <a:rect l="l" t="t" r="r" b="b"/>
              <a:pathLst>
                <a:path w="25315" h="1" fill="none" extrusionOk="0">
                  <a:moveTo>
                    <a:pt x="0" y="1"/>
                  </a:moveTo>
                  <a:lnTo>
                    <a:pt x="25315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7194388" y="4377593"/>
              <a:ext cx="1092406" cy="690"/>
            </a:xfrm>
            <a:custGeom>
              <a:avLst/>
              <a:gdLst/>
              <a:ahLst/>
              <a:cxnLst/>
              <a:rect l="l" t="t" r="r" b="b"/>
              <a:pathLst>
                <a:path w="25315" h="16" fill="none" extrusionOk="0">
                  <a:moveTo>
                    <a:pt x="25315" y="15"/>
                  </a:moveTo>
                  <a:lnTo>
                    <a:pt x="0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7"/>
          <p:cNvSpPr/>
          <p:nvPr/>
        </p:nvSpPr>
        <p:spPr>
          <a:xfrm rot="1189787">
            <a:off x="1060878" y="498039"/>
            <a:ext cx="446825" cy="33948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+1</a:t>
            </a:r>
          </a:p>
        </p:txBody>
      </p:sp>
      <p:sp>
        <p:nvSpPr>
          <p:cNvPr id="180" name="Google Shape;180;p27"/>
          <p:cNvSpPr/>
          <p:nvPr/>
        </p:nvSpPr>
        <p:spPr>
          <a:xfrm rot="-968752">
            <a:off x="8472351" y="369762"/>
            <a:ext cx="284751" cy="3394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0</a:t>
            </a:r>
          </a:p>
        </p:txBody>
      </p:sp>
      <p:sp>
        <p:nvSpPr>
          <p:cNvPr id="181" name="Google Shape;181;p27"/>
          <p:cNvSpPr/>
          <p:nvPr/>
        </p:nvSpPr>
        <p:spPr>
          <a:xfrm rot="-257646">
            <a:off x="3193744" y="4422604"/>
            <a:ext cx="446836" cy="3627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aloo"/>
              </a:rPr>
              <a:t>-3</a:t>
            </a:r>
          </a:p>
        </p:txBody>
      </p:sp>
      <p:grpSp>
        <p:nvGrpSpPr>
          <p:cNvPr id="182" name="Google Shape;182;p27"/>
          <p:cNvGrpSpPr/>
          <p:nvPr/>
        </p:nvGrpSpPr>
        <p:grpSpPr>
          <a:xfrm>
            <a:off x="7393446" y="2649287"/>
            <a:ext cx="1037321" cy="1954710"/>
            <a:chOff x="7393446" y="2649287"/>
            <a:chExt cx="1037321" cy="1954710"/>
          </a:xfrm>
        </p:grpSpPr>
        <p:grpSp>
          <p:nvGrpSpPr>
            <p:cNvPr id="183" name="Google Shape;183;p27"/>
            <p:cNvGrpSpPr/>
            <p:nvPr/>
          </p:nvGrpSpPr>
          <p:grpSpPr>
            <a:xfrm>
              <a:off x="7393446" y="2649287"/>
              <a:ext cx="1037321" cy="1954707"/>
              <a:chOff x="5440801" y="2812401"/>
              <a:chExt cx="867906" cy="1635464"/>
            </a:xfrm>
          </p:grpSpPr>
          <p:sp>
            <p:nvSpPr>
              <p:cNvPr id="184" name="Google Shape;184;p27"/>
              <p:cNvSpPr/>
              <p:nvPr/>
            </p:nvSpPr>
            <p:spPr>
              <a:xfrm>
                <a:off x="5440801" y="3520700"/>
                <a:ext cx="733988" cy="156741"/>
              </a:xfrm>
              <a:custGeom>
                <a:avLst/>
                <a:gdLst/>
                <a:ahLst/>
                <a:cxnLst/>
                <a:rect l="l" t="t" r="r" b="b"/>
                <a:pathLst>
                  <a:path w="19237" h="4108" extrusionOk="0">
                    <a:moveTo>
                      <a:pt x="9619" y="1"/>
                    </a:moveTo>
                    <a:cubicBezTo>
                      <a:pt x="8678" y="1"/>
                      <a:pt x="7782" y="16"/>
                      <a:pt x="6916" y="75"/>
                    </a:cubicBezTo>
                    <a:cubicBezTo>
                      <a:pt x="3033" y="314"/>
                      <a:pt x="165" y="1076"/>
                      <a:pt x="1" y="1972"/>
                    </a:cubicBezTo>
                    <a:lnTo>
                      <a:pt x="31" y="2196"/>
                    </a:lnTo>
                    <a:cubicBezTo>
                      <a:pt x="374" y="3256"/>
                      <a:pt x="4631" y="4108"/>
                      <a:pt x="9619" y="4108"/>
                    </a:cubicBezTo>
                    <a:cubicBezTo>
                      <a:pt x="14592" y="4108"/>
                      <a:pt x="18699" y="3301"/>
                      <a:pt x="19192" y="2256"/>
                    </a:cubicBezTo>
                    <a:lnTo>
                      <a:pt x="19237" y="1972"/>
                    </a:lnTo>
                    <a:lnTo>
                      <a:pt x="19237" y="1957"/>
                    </a:lnTo>
                    <a:cubicBezTo>
                      <a:pt x="19073" y="1151"/>
                      <a:pt x="16683" y="449"/>
                      <a:pt x="13323" y="150"/>
                    </a:cubicBezTo>
                    <a:cubicBezTo>
                      <a:pt x="12188" y="45"/>
                      <a:pt x="10933" y="1"/>
                      <a:pt x="9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6173061" y="3595941"/>
                <a:ext cx="1717" cy="10836"/>
              </a:xfrm>
              <a:custGeom>
                <a:avLst/>
                <a:gdLst/>
                <a:ahLst/>
                <a:cxnLst/>
                <a:rect l="l" t="t" r="r" b="b"/>
                <a:pathLst>
                  <a:path w="45" h="284" extrusionOk="0">
                    <a:moveTo>
                      <a:pt x="45" y="0"/>
                    </a:moveTo>
                    <a:lnTo>
                      <a:pt x="0" y="284"/>
                    </a:lnTo>
                    <a:cubicBezTo>
                      <a:pt x="30" y="224"/>
                      <a:pt x="45" y="149"/>
                      <a:pt x="45" y="75"/>
                    </a:cubicBezTo>
                    <a:cubicBezTo>
                      <a:pt x="45" y="60"/>
                      <a:pt x="45" y="30"/>
                      <a:pt x="45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>
                <a:off x="5694375" y="2812401"/>
                <a:ext cx="250793" cy="104796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27466" extrusionOk="0">
                    <a:moveTo>
                      <a:pt x="1" y="1"/>
                    </a:moveTo>
                    <a:lnTo>
                      <a:pt x="1" y="27466"/>
                    </a:lnTo>
                    <a:lnTo>
                      <a:pt x="6572" y="27466"/>
                    </a:lnTo>
                    <a:lnTo>
                      <a:pt x="65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>
                <a:off x="5852220" y="2888176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>
                <a:off x="5868169" y="297024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7"/>
              <p:cNvSpPr/>
              <p:nvPr/>
            </p:nvSpPr>
            <p:spPr>
              <a:xfrm>
                <a:off x="5852220" y="305174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7"/>
              <p:cNvSpPr/>
              <p:nvPr/>
            </p:nvSpPr>
            <p:spPr>
              <a:xfrm>
                <a:off x="5868169" y="313377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>
                <a:off x="5852220" y="321527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5868169" y="329734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5852220" y="337880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5868169" y="346087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5852220" y="354237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5868169" y="362440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5852220" y="370590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5868169" y="3787972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6053943" y="3061283"/>
                <a:ext cx="152773" cy="281126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7368" extrusionOk="0">
                    <a:moveTo>
                      <a:pt x="4003" y="333"/>
                    </a:moveTo>
                    <a:lnTo>
                      <a:pt x="3999" y="346"/>
                    </a:lnTo>
                    <a:lnTo>
                      <a:pt x="3999" y="346"/>
                    </a:lnTo>
                    <a:lnTo>
                      <a:pt x="4003" y="348"/>
                    </a:lnTo>
                    <a:lnTo>
                      <a:pt x="4003" y="333"/>
                    </a:lnTo>
                    <a:close/>
                    <a:moveTo>
                      <a:pt x="2886" y="1"/>
                    </a:moveTo>
                    <a:cubicBezTo>
                      <a:pt x="2573" y="1"/>
                      <a:pt x="2286" y="197"/>
                      <a:pt x="2181" y="512"/>
                    </a:cubicBezTo>
                    <a:lnTo>
                      <a:pt x="135" y="6411"/>
                    </a:lnTo>
                    <a:cubicBezTo>
                      <a:pt x="1" y="6800"/>
                      <a:pt x="210" y="7233"/>
                      <a:pt x="598" y="7367"/>
                    </a:cubicBezTo>
                    <a:lnTo>
                      <a:pt x="2689" y="1363"/>
                    </a:lnTo>
                    <a:cubicBezTo>
                      <a:pt x="2760" y="1163"/>
                      <a:pt x="2952" y="1037"/>
                      <a:pt x="3154" y="1037"/>
                    </a:cubicBezTo>
                    <a:cubicBezTo>
                      <a:pt x="3208" y="1037"/>
                      <a:pt x="3263" y="1046"/>
                      <a:pt x="3316" y="1065"/>
                    </a:cubicBezTo>
                    <a:lnTo>
                      <a:pt x="3705" y="1199"/>
                    </a:lnTo>
                    <a:lnTo>
                      <a:pt x="3999" y="346"/>
                    </a:lnTo>
                    <a:lnTo>
                      <a:pt x="3999" y="346"/>
                    </a:lnTo>
                    <a:lnTo>
                      <a:pt x="3152" y="49"/>
                    </a:lnTo>
                    <a:cubicBezTo>
                      <a:pt x="3064" y="16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5852220" y="2997603"/>
                <a:ext cx="456486" cy="1084441"/>
              </a:xfrm>
              <a:custGeom>
                <a:avLst/>
                <a:gdLst/>
                <a:ahLst/>
                <a:cxnLst/>
                <a:rect l="l" t="t" r="r" b="b"/>
                <a:pathLst>
                  <a:path w="11964" h="28422" extrusionOk="0">
                    <a:moveTo>
                      <a:pt x="9529" y="0"/>
                    </a:moveTo>
                    <a:cubicBezTo>
                      <a:pt x="9455" y="75"/>
                      <a:pt x="9395" y="165"/>
                      <a:pt x="9350" y="269"/>
                    </a:cubicBezTo>
                    <a:lnTo>
                      <a:pt x="9335" y="284"/>
                    </a:lnTo>
                    <a:lnTo>
                      <a:pt x="5661" y="10993"/>
                    </a:lnTo>
                    <a:lnTo>
                      <a:pt x="5631" y="11082"/>
                    </a:lnTo>
                    <a:lnTo>
                      <a:pt x="5348" y="11918"/>
                    </a:lnTo>
                    <a:lnTo>
                      <a:pt x="1" y="27540"/>
                    </a:lnTo>
                    <a:lnTo>
                      <a:pt x="2585" y="28422"/>
                    </a:lnTo>
                    <a:lnTo>
                      <a:pt x="7946" y="12755"/>
                    </a:lnTo>
                    <a:lnTo>
                      <a:pt x="8230" y="11948"/>
                    </a:lnTo>
                    <a:lnTo>
                      <a:pt x="11919" y="1180"/>
                    </a:lnTo>
                    <a:cubicBezTo>
                      <a:pt x="11964" y="1061"/>
                      <a:pt x="11964" y="941"/>
                      <a:pt x="11934" y="822"/>
                    </a:cubicBezTo>
                    <a:lnTo>
                      <a:pt x="95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6056232" y="3420430"/>
                <a:ext cx="110001" cy="63261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1658" extrusionOk="0">
                    <a:moveTo>
                      <a:pt x="284" y="0"/>
                    </a:moveTo>
                    <a:lnTo>
                      <a:pt x="1" y="822"/>
                    </a:lnTo>
                    <a:lnTo>
                      <a:pt x="2599" y="1658"/>
                    </a:lnTo>
                    <a:lnTo>
                      <a:pt x="2883" y="86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5852220" y="4047804"/>
                <a:ext cx="98631" cy="10717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809" extrusionOk="0">
                    <a:moveTo>
                      <a:pt x="1" y="0"/>
                    </a:moveTo>
                    <a:lnTo>
                      <a:pt x="344" y="2644"/>
                    </a:lnTo>
                    <a:lnTo>
                      <a:pt x="792" y="2808"/>
                    </a:lnTo>
                    <a:lnTo>
                      <a:pt x="2585" y="8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4D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6208392" y="2991651"/>
                <a:ext cx="100309" cy="51013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1337" extrusionOk="0">
                    <a:moveTo>
                      <a:pt x="611" y="0"/>
                    </a:moveTo>
                    <a:cubicBezTo>
                      <a:pt x="513" y="0"/>
                      <a:pt x="416" y="23"/>
                      <a:pt x="329" y="67"/>
                    </a:cubicBezTo>
                    <a:cubicBezTo>
                      <a:pt x="284" y="97"/>
                      <a:pt x="239" y="127"/>
                      <a:pt x="194" y="156"/>
                    </a:cubicBezTo>
                    <a:cubicBezTo>
                      <a:pt x="120" y="231"/>
                      <a:pt x="60" y="321"/>
                      <a:pt x="15" y="425"/>
                    </a:cubicBezTo>
                    <a:cubicBezTo>
                      <a:pt x="15" y="425"/>
                      <a:pt x="0" y="440"/>
                      <a:pt x="0" y="440"/>
                    </a:cubicBezTo>
                    <a:lnTo>
                      <a:pt x="2584" y="1336"/>
                    </a:lnTo>
                    <a:cubicBezTo>
                      <a:pt x="2629" y="1217"/>
                      <a:pt x="2629" y="1097"/>
                      <a:pt x="2599" y="978"/>
                    </a:cubicBezTo>
                    <a:cubicBezTo>
                      <a:pt x="2554" y="769"/>
                      <a:pt x="2405" y="590"/>
                      <a:pt x="2181" y="515"/>
                    </a:cubicBezTo>
                    <a:lnTo>
                      <a:pt x="822" y="37"/>
                    </a:lnTo>
                    <a:cubicBezTo>
                      <a:pt x="753" y="12"/>
                      <a:pt x="682" y="0"/>
                      <a:pt x="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6242006" y="2968415"/>
                <a:ext cx="51891" cy="5143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348" extrusionOk="0">
                    <a:moveTo>
                      <a:pt x="732" y="0"/>
                    </a:moveTo>
                    <a:cubicBezTo>
                      <a:pt x="502" y="0"/>
                      <a:pt x="294" y="140"/>
                      <a:pt x="224" y="362"/>
                    </a:cubicBezTo>
                    <a:lnTo>
                      <a:pt x="0" y="989"/>
                    </a:lnTo>
                    <a:lnTo>
                      <a:pt x="1046" y="1348"/>
                    </a:lnTo>
                    <a:lnTo>
                      <a:pt x="1255" y="721"/>
                    </a:lnTo>
                    <a:cubicBezTo>
                      <a:pt x="1359" y="437"/>
                      <a:pt x="1210" y="123"/>
                      <a:pt x="926" y="34"/>
                    </a:cubicBezTo>
                    <a:cubicBezTo>
                      <a:pt x="861" y="11"/>
                      <a:pt x="796" y="0"/>
                      <a:pt x="7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6208392" y="3008439"/>
                <a:ext cx="98593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97" fill="none" extrusionOk="0">
                    <a:moveTo>
                      <a:pt x="0" y="0"/>
                    </a:moveTo>
                    <a:lnTo>
                      <a:pt x="2584" y="896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6245974" y="2995314"/>
                <a:ext cx="39376" cy="13736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60" fill="none" extrusionOk="0">
                    <a:moveTo>
                      <a:pt x="1" y="1"/>
                    </a:moveTo>
                    <a:cubicBezTo>
                      <a:pt x="1" y="1"/>
                      <a:pt x="479" y="299"/>
                      <a:pt x="1031" y="359"/>
                    </a:cubicBez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5852220" y="4047804"/>
                <a:ext cx="98058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897" fill="none" extrusionOk="0">
                    <a:moveTo>
                      <a:pt x="1" y="0"/>
                    </a:moveTo>
                    <a:lnTo>
                      <a:pt x="2570" y="897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5864773" y="4148646"/>
                <a:ext cx="17704" cy="20642"/>
              </a:xfrm>
              <a:custGeom>
                <a:avLst/>
                <a:gdLst/>
                <a:ahLst/>
                <a:cxnLst/>
                <a:rect l="l" t="t" r="r" b="b"/>
                <a:pathLst>
                  <a:path w="464" h="541" extrusionOk="0">
                    <a:moveTo>
                      <a:pt x="0" y="1"/>
                    </a:moveTo>
                    <a:lnTo>
                      <a:pt x="15" y="6"/>
                    </a:lnTo>
                    <a:lnTo>
                      <a:pt x="15" y="6"/>
                    </a:lnTo>
                    <a:lnTo>
                      <a:pt x="15" y="1"/>
                    </a:lnTo>
                    <a:close/>
                    <a:moveTo>
                      <a:pt x="15" y="6"/>
                    </a:moveTo>
                    <a:lnTo>
                      <a:pt x="30" y="464"/>
                    </a:lnTo>
                    <a:cubicBezTo>
                      <a:pt x="30" y="511"/>
                      <a:pt x="66" y="541"/>
                      <a:pt x="104" y="541"/>
                    </a:cubicBezTo>
                    <a:cubicBezTo>
                      <a:pt x="126" y="541"/>
                      <a:pt x="148" y="531"/>
                      <a:pt x="165" y="509"/>
                    </a:cubicBezTo>
                    <a:lnTo>
                      <a:pt x="463" y="165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5622607" y="3953791"/>
                <a:ext cx="117975" cy="85124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2231" extrusionOk="0">
                    <a:moveTo>
                      <a:pt x="2778" y="0"/>
                    </a:moveTo>
                    <a:lnTo>
                      <a:pt x="0" y="508"/>
                    </a:lnTo>
                    <a:lnTo>
                      <a:pt x="269" y="1957"/>
                    </a:lnTo>
                    <a:cubicBezTo>
                      <a:pt x="296" y="2117"/>
                      <a:pt x="443" y="2230"/>
                      <a:pt x="613" y="2230"/>
                    </a:cubicBezTo>
                    <a:cubicBezTo>
                      <a:pt x="632" y="2230"/>
                      <a:pt x="652" y="2229"/>
                      <a:pt x="672" y="2226"/>
                    </a:cubicBezTo>
                    <a:lnTo>
                      <a:pt x="2778" y="1822"/>
                    </a:lnTo>
                    <a:cubicBezTo>
                      <a:pt x="2957" y="1792"/>
                      <a:pt x="3092" y="1613"/>
                      <a:pt x="3047" y="1419"/>
                    </a:cubicBez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EC68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5502344" y="3129808"/>
                <a:ext cx="102065" cy="181809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4765" extrusionOk="0">
                    <a:moveTo>
                      <a:pt x="494" y="0"/>
                    </a:moveTo>
                    <a:lnTo>
                      <a:pt x="329" y="1449"/>
                    </a:lnTo>
                    <a:lnTo>
                      <a:pt x="1" y="4361"/>
                    </a:lnTo>
                    <a:lnTo>
                      <a:pt x="16" y="4361"/>
                    </a:lnTo>
                    <a:lnTo>
                      <a:pt x="509" y="4765"/>
                    </a:lnTo>
                    <a:lnTo>
                      <a:pt x="882" y="4242"/>
                    </a:lnTo>
                    <a:cubicBezTo>
                      <a:pt x="912" y="4212"/>
                      <a:pt x="942" y="4197"/>
                      <a:pt x="986" y="4182"/>
                    </a:cubicBezTo>
                    <a:cubicBezTo>
                      <a:pt x="1016" y="4182"/>
                      <a:pt x="1061" y="4197"/>
                      <a:pt x="1091" y="4212"/>
                    </a:cubicBezTo>
                    <a:lnTo>
                      <a:pt x="1584" y="4615"/>
                    </a:lnTo>
                    <a:lnTo>
                      <a:pt x="1957" y="4093"/>
                    </a:lnTo>
                    <a:cubicBezTo>
                      <a:pt x="1987" y="4063"/>
                      <a:pt x="2017" y="4048"/>
                      <a:pt x="2062" y="4048"/>
                    </a:cubicBezTo>
                    <a:cubicBezTo>
                      <a:pt x="2071" y="4043"/>
                      <a:pt x="2079" y="4042"/>
                      <a:pt x="2088" y="4042"/>
                    </a:cubicBezTo>
                    <a:cubicBezTo>
                      <a:pt x="2108" y="4042"/>
                      <a:pt x="2126" y="4052"/>
                      <a:pt x="2136" y="4063"/>
                    </a:cubicBezTo>
                    <a:cubicBezTo>
                      <a:pt x="2151" y="4063"/>
                      <a:pt x="2166" y="4078"/>
                      <a:pt x="2166" y="4078"/>
                    </a:cubicBezTo>
                    <a:lnTo>
                      <a:pt x="2674" y="4481"/>
                    </a:lnTo>
                    <a:lnTo>
                      <a:pt x="2659" y="4391"/>
                    </a:lnTo>
                    <a:lnTo>
                      <a:pt x="1196" y="1419"/>
                    </a:ln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5500627" y="3283990"/>
                <a:ext cx="227976" cy="689194"/>
              </a:xfrm>
              <a:custGeom>
                <a:avLst/>
                <a:gdLst/>
                <a:ahLst/>
                <a:cxnLst/>
                <a:rect l="l" t="t" r="r" b="b"/>
                <a:pathLst>
                  <a:path w="5975" h="18063" extrusionOk="0">
                    <a:moveTo>
                      <a:pt x="2133" y="1"/>
                    </a:moveTo>
                    <a:cubicBezTo>
                      <a:pt x="2124" y="1"/>
                      <a:pt x="2116" y="2"/>
                      <a:pt x="2107" y="7"/>
                    </a:cubicBezTo>
                    <a:cubicBezTo>
                      <a:pt x="2062" y="7"/>
                      <a:pt x="2032" y="22"/>
                      <a:pt x="2002" y="66"/>
                    </a:cubicBezTo>
                    <a:lnTo>
                      <a:pt x="1629" y="574"/>
                    </a:lnTo>
                    <a:lnTo>
                      <a:pt x="1136" y="171"/>
                    </a:lnTo>
                    <a:cubicBezTo>
                      <a:pt x="1106" y="156"/>
                      <a:pt x="1061" y="141"/>
                      <a:pt x="1031" y="141"/>
                    </a:cubicBezTo>
                    <a:cubicBezTo>
                      <a:pt x="987" y="156"/>
                      <a:pt x="957" y="171"/>
                      <a:pt x="927" y="201"/>
                    </a:cubicBezTo>
                    <a:lnTo>
                      <a:pt x="554" y="724"/>
                    </a:lnTo>
                    <a:lnTo>
                      <a:pt x="61" y="320"/>
                    </a:lnTo>
                    <a:lnTo>
                      <a:pt x="46" y="320"/>
                    </a:lnTo>
                    <a:lnTo>
                      <a:pt x="16" y="649"/>
                    </a:lnTo>
                    <a:lnTo>
                      <a:pt x="1" y="709"/>
                    </a:lnTo>
                    <a:lnTo>
                      <a:pt x="2973" y="16868"/>
                    </a:lnTo>
                    <a:lnTo>
                      <a:pt x="3197" y="18063"/>
                    </a:lnTo>
                    <a:lnTo>
                      <a:pt x="5975" y="17555"/>
                    </a:lnTo>
                    <a:lnTo>
                      <a:pt x="5751" y="16360"/>
                    </a:lnTo>
                    <a:lnTo>
                      <a:pt x="2779" y="768"/>
                    </a:lnTo>
                    <a:lnTo>
                      <a:pt x="2719" y="440"/>
                    </a:lnTo>
                    <a:lnTo>
                      <a:pt x="2211" y="37"/>
                    </a:lnTo>
                    <a:cubicBezTo>
                      <a:pt x="2211" y="22"/>
                      <a:pt x="2196" y="22"/>
                      <a:pt x="2181" y="22"/>
                    </a:cubicBezTo>
                    <a:cubicBezTo>
                      <a:pt x="2171" y="11"/>
                      <a:pt x="2153" y="1"/>
                      <a:pt x="2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5493225" y="3283990"/>
                <a:ext cx="118013" cy="40750"/>
              </a:xfrm>
              <a:custGeom>
                <a:avLst/>
                <a:gdLst/>
                <a:ahLst/>
                <a:cxnLst/>
                <a:rect l="l" t="t" r="r" b="b"/>
                <a:pathLst>
                  <a:path w="3093" h="1068" extrusionOk="0">
                    <a:moveTo>
                      <a:pt x="2327" y="1"/>
                    </a:moveTo>
                    <a:cubicBezTo>
                      <a:pt x="2318" y="1"/>
                      <a:pt x="2310" y="2"/>
                      <a:pt x="2301" y="7"/>
                    </a:cubicBezTo>
                    <a:cubicBezTo>
                      <a:pt x="2256" y="7"/>
                      <a:pt x="2226" y="22"/>
                      <a:pt x="2211" y="52"/>
                    </a:cubicBezTo>
                    <a:lnTo>
                      <a:pt x="1823" y="574"/>
                    </a:lnTo>
                    <a:lnTo>
                      <a:pt x="1330" y="171"/>
                    </a:lnTo>
                    <a:cubicBezTo>
                      <a:pt x="1300" y="156"/>
                      <a:pt x="1255" y="141"/>
                      <a:pt x="1225" y="141"/>
                    </a:cubicBezTo>
                    <a:cubicBezTo>
                      <a:pt x="1181" y="156"/>
                      <a:pt x="1151" y="171"/>
                      <a:pt x="1121" y="201"/>
                    </a:cubicBezTo>
                    <a:lnTo>
                      <a:pt x="748" y="724"/>
                    </a:lnTo>
                    <a:lnTo>
                      <a:pt x="255" y="320"/>
                    </a:lnTo>
                    <a:lnTo>
                      <a:pt x="240" y="320"/>
                    </a:lnTo>
                    <a:cubicBezTo>
                      <a:pt x="212" y="300"/>
                      <a:pt x="178" y="288"/>
                      <a:pt x="145" y="288"/>
                    </a:cubicBezTo>
                    <a:cubicBezTo>
                      <a:pt x="106" y="288"/>
                      <a:pt x="70" y="303"/>
                      <a:pt x="46" y="335"/>
                    </a:cubicBezTo>
                    <a:cubicBezTo>
                      <a:pt x="1" y="395"/>
                      <a:pt x="16" y="485"/>
                      <a:pt x="75" y="544"/>
                    </a:cubicBezTo>
                    <a:lnTo>
                      <a:pt x="210" y="649"/>
                    </a:lnTo>
                    <a:lnTo>
                      <a:pt x="688" y="1037"/>
                    </a:lnTo>
                    <a:cubicBezTo>
                      <a:pt x="718" y="1067"/>
                      <a:pt x="762" y="1067"/>
                      <a:pt x="792" y="1067"/>
                    </a:cubicBezTo>
                    <a:cubicBezTo>
                      <a:pt x="837" y="1067"/>
                      <a:pt x="867" y="1037"/>
                      <a:pt x="897" y="1007"/>
                    </a:cubicBezTo>
                    <a:lnTo>
                      <a:pt x="1270" y="485"/>
                    </a:lnTo>
                    <a:lnTo>
                      <a:pt x="1763" y="888"/>
                    </a:lnTo>
                    <a:cubicBezTo>
                      <a:pt x="1785" y="910"/>
                      <a:pt x="1815" y="924"/>
                      <a:pt x="1841" y="924"/>
                    </a:cubicBezTo>
                    <a:cubicBezTo>
                      <a:pt x="1851" y="924"/>
                      <a:pt x="1860" y="922"/>
                      <a:pt x="1868" y="918"/>
                    </a:cubicBezTo>
                    <a:cubicBezTo>
                      <a:pt x="1912" y="918"/>
                      <a:pt x="1942" y="903"/>
                      <a:pt x="1972" y="858"/>
                    </a:cubicBezTo>
                    <a:lnTo>
                      <a:pt x="2346" y="350"/>
                    </a:lnTo>
                    <a:lnTo>
                      <a:pt x="2838" y="753"/>
                    </a:lnTo>
                    <a:cubicBezTo>
                      <a:pt x="2865" y="771"/>
                      <a:pt x="2891" y="778"/>
                      <a:pt x="2917" y="778"/>
                    </a:cubicBezTo>
                    <a:cubicBezTo>
                      <a:pt x="2936" y="778"/>
                      <a:pt x="2954" y="775"/>
                      <a:pt x="2973" y="768"/>
                    </a:cubicBezTo>
                    <a:cubicBezTo>
                      <a:pt x="3003" y="768"/>
                      <a:pt x="3033" y="753"/>
                      <a:pt x="3048" y="724"/>
                    </a:cubicBezTo>
                    <a:cubicBezTo>
                      <a:pt x="3092" y="664"/>
                      <a:pt x="3077" y="574"/>
                      <a:pt x="3018" y="529"/>
                    </a:cubicBezTo>
                    <a:lnTo>
                      <a:pt x="2913" y="440"/>
                    </a:lnTo>
                    <a:lnTo>
                      <a:pt x="2405" y="37"/>
                    </a:lnTo>
                    <a:cubicBezTo>
                      <a:pt x="2405" y="22"/>
                      <a:pt x="2390" y="22"/>
                      <a:pt x="2390" y="22"/>
                    </a:cubicBezTo>
                    <a:cubicBezTo>
                      <a:pt x="2369" y="11"/>
                      <a:pt x="2348" y="1"/>
                      <a:pt x="2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5514897" y="3129808"/>
                <a:ext cx="3308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867" h="1450" extrusionOk="0">
                    <a:moveTo>
                      <a:pt x="165" y="0"/>
                    </a:moveTo>
                    <a:lnTo>
                      <a:pt x="0" y="1449"/>
                    </a:lnTo>
                    <a:lnTo>
                      <a:pt x="867" y="1419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5561598" y="3306768"/>
                <a:ext cx="123126" cy="614677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16110" extrusionOk="0">
                    <a:moveTo>
                      <a:pt x="162" y="1"/>
                    </a:moveTo>
                    <a:cubicBezTo>
                      <a:pt x="153" y="1"/>
                      <a:pt x="144" y="3"/>
                      <a:pt x="135" y="7"/>
                    </a:cubicBezTo>
                    <a:cubicBezTo>
                      <a:pt x="61" y="22"/>
                      <a:pt x="1" y="97"/>
                      <a:pt x="16" y="171"/>
                    </a:cubicBezTo>
                    <a:lnTo>
                      <a:pt x="2928" y="15987"/>
                    </a:lnTo>
                    <a:cubicBezTo>
                      <a:pt x="2942" y="16054"/>
                      <a:pt x="3003" y="16109"/>
                      <a:pt x="3069" y="16109"/>
                    </a:cubicBezTo>
                    <a:cubicBezTo>
                      <a:pt x="3077" y="16109"/>
                      <a:pt x="3085" y="16108"/>
                      <a:pt x="3093" y="16107"/>
                    </a:cubicBezTo>
                    <a:cubicBezTo>
                      <a:pt x="3167" y="16092"/>
                      <a:pt x="3227" y="16017"/>
                      <a:pt x="3212" y="15943"/>
                    </a:cubicBezTo>
                    <a:lnTo>
                      <a:pt x="300" y="112"/>
                    </a:lnTo>
                    <a:cubicBezTo>
                      <a:pt x="285" y="67"/>
                      <a:pt x="255" y="37"/>
                      <a:pt x="225" y="22"/>
                    </a:cubicBezTo>
                    <a:cubicBezTo>
                      <a:pt x="204" y="11"/>
                      <a:pt x="183" y="1"/>
                      <a:pt x="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5517186" y="3313865"/>
                <a:ext cx="129956" cy="628069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16461" extrusionOk="0">
                    <a:moveTo>
                      <a:pt x="134" y="0"/>
                    </a:moveTo>
                    <a:cubicBezTo>
                      <a:pt x="60" y="15"/>
                      <a:pt x="0" y="90"/>
                      <a:pt x="15" y="165"/>
                    </a:cubicBezTo>
                    <a:lnTo>
                      <a:pt x="3121" y="16339"/>
                    </a:lnTo>
                    <a:cubicBezTo>
                      <a:pt x="3135" y="16406"/>
                      <a:pt x="3196" y="16461"/>
                      <a:pt x="3262" y="16461"/>
                    </a:cubicBezTo>
                    <a:cubicBezTo>
                      <a:pt x="3270" y="16461"/>
                      <a:pt x="3278" y="16460"/>
                      <a:pt x="3286" y="16459"/>
                    </a:cubicBezTo>
                    <a:cubicBezTo>
                      <a:pt x="3360" y="16444"/>
                      <a:pt x="3405" y="16369"/>
                      <a:pt x="3405" y="16294"/>
                    </a:cubicBezTo>
                    <a:lnTo>
                      <a:pt x="299" y="120"/>
                    </a:lnTo>
                    <a:cubicBezTo>
                      <a:pt x="284" y="75"/>
                      <a:pt x="269" y="30"/>
                      <a:pt x="224" y="15"/>
                    </a:cubicBezTo>
                    <a:cubicBezTo>
                      <a:pt x="194" y="0"/>
                      <a:pt x="164" y="0"/>
                      <a:pt x="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5595250" y="3906327"/>
                <a:ext cx="155596" cy="68183"/>
              </a:xfrm>
              <a:custGeom>
                <a:avLst/>
                <a:gdLst/>
                <a:ahLst/>
                <a:cxnLst/>
                <a:rect l="l" t="t" r="r" b="b"/>
                <a:pathLst>
                  <a:path w="4078" h="1787" extrusionOk="0">
                    <a:moveTo>
                      <a:pt x="3568" y="0"/>
                    </a:moveTo>
                    <a:cubicBezTo>
                      <a:pt x="3549" y="0"/>
                      <a:pt x="3529" y="2"/>
                      <a:pt x="3510" y="5"/>
                    </a:cubicBezTo>
                    <a:lnTo>
                      <a:pt x="3271" y="49"/>
                    </a:lnTo>
                    <a:lnTo>
                      <a:pt x="493" y="557"/>
                    </a:lnTo>
                    <a:lnTo>
                      <a:pt x="344" y="587"/>
                    </a:lnTo>
                    <a:cubicBezTo>
                      <a:pt x="135" y="617"/>
                      <a:pt x="0" y="826"/>
                      <a:pt x="30" y="1035"/>
                    </a:cubicBezTo>
                    <a:lnTo>
                      <a:pt x="105" y="1468"/>
                    </a:lnTo>
                    <a:cubicBezTo>
                      <a:pt x="145" y="1658"/>
                      <a:pt x="309" y="1786"/>
                      <a:pt x="495" y="1786"/>
                    </a:cubicBezTo>
                    <a:cubicBezTo>
                      <a:pt x="514" y="1786"/>
                      <a:pt x="533" y="1785"/>
                      <a:pt x="553" y="1782"/>
                    </a:cubicBezTo>
                    <a:lnTo>
                      <a:pt x="717" y="1752"/>
                    </a:lnTo>
                    <a:lnTo>
                      <a:pt x="3495" y="1244"/>
                    </a:lnTo>
                    <a:lnTo>
                      <a:pt x="3719" y="1199"/>
                    </a:lnTo>
                    <a:cubicBezTo>
                      <a:pt x="3928" y="1170"/>
                      <a:pt x="4077" y="960"/>
                      <a:pt x="4033" y="751"/>
                    </a:cubicBezTo>
                    <a:lnTo>
                      <a:pt x="3958" y="318"/>
                    </a:lnTo>
                    <a:cubicBezTo>
                      <a:pt x="3917" y="129"/>
                      <a:pt x="3754" y="0"/>
                      <a:pt x="3568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5441945" y="3604487"/>
                <a:ext cx="731164" cy="72952"/>
              </a:xfrm>
              <a:custGeom>
                <a:avLst/>
                <a:gdLst/>
                <a:ahLst/>
                <a:cxnLst/>
                <a:rect l="l" t="t" r="r" b="b"/>
                <a:pathLst>
                  <a:path w="19163" h="1912" fill="none" extrusionOk="0">
                    <a:moveTo>
                      <a:pt x="19162" y="60"/>
                    </a:moveTo>
                    <a:cubicBezTo>
                      <a:pt x="19162" y="60"/>
                      <a:pt x="19162" y="60"/>
                      <a:pt x="19162" y="75"/>
                    </a:cubicBezTo>
                    <a:cubicBezTo>
                      <a:pt x="18669" y="1105"/>
                      <a:pt x="14562" y="1912"/>
                      <a:pt x="9589" y="1912"/>
                    </a:cubicBezTo>
                    <a:cubicBezTo>
                      <a:pt x="4601" y="1912"/>
                      <a:pt x="344" y="1075"/>
                      <a:pt x="1" y="0"/>
                    </a:cubicBez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5441373" y="3604487"/>
                <a:ext cx="731737" cy="843378"/>
              </a:xfrm>
              <a:custGeom>
                <a:avLst/>
                <a:gdLst/>
                <a:ahLst/>
                <a:cxnLst/>
                <a:rect l="l" t="t" r="r" b="b"/>
                <a:pathLst>
                  <a:path w="19178" h="22104" extrusionOk="0">
                    <a:moveTo>
                      <a:pt x="1" y="0"/>
                    </a:moveTo>
                    <a:lnTo>
                      <a:pt x="1599" y="22104"/>
                    </a:lnTo>
                    <a:lnTo>
                      <a:pt x="16265" y="22104"/>
                    </a:lnTo>
                    <a:lnTo>
                      <a:pt x="19177" y="75"/>
                    </a:lnTo>
                    <a:lnTo>
                      <a:pt x="19177" y="75"/>
                    </a:lnTo>
                    <a:cubicBezTo>
                      <a:pt x="18684" y="1105"/>
                      <a:pt x="14682" y="1912"/>
                      <a:pt x="9604" y="1912"/>
                    </a:cubicBezTo>
                    <a:cubicBezTo>
                      <a:pt x="4511" y="1912"/>
                      <a:pt x="359" y="1075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7"/>
            <p:cNvSpPr/>
            <p:nvPr/>
          </p:nvSpPr>
          <p:spPr>
            <a:xfrm rot="405879">
              <a:off x="7763983" y="3643019"/>
              <a:ext cx="367919" cy="387762"/>
            </a:xfrm>
            <a:custGeom>
              <a:avLst/>
              <a:gdLst/>
              <a:ahLst/>
              <a:cxnLst/>
              <a:rect l="l" t="t" r="r" b="b"/>
              <a:pathLst>
                <a:path w="9679" h="10201" fill="none" extrusionOk="0">
                  <a:moveTo>
                    <a:pt x="1255" y="1837"/>
                  </a:moveTo>
                  <a:cubicBezTo>
                    <a:pt x="255" y="2584"/>
                    <a:pt x="1" y="4152"/>
                    <a:pt x="703" y="5183"/>
                  </a:cubicBezTo>
                  <a:cubicBezTo>
                    <a:pt x="1330" y="6079"/>
                    <a:pt x="2525" y="6512"/>
                    <a:pt x="2928" y="7527"/>
                  </a:cubicBezTo>
                  <a:cubicBezTo>
                    <a:pt x="3197" y="8170"/>
                    <a:pt x="3092" y="8946"/>
                    <a:pt x="3481" y="9514"/>
                  </a:cubicBezTo>
                  <a:cubicBezTo>
                    <a:pt x="3824" y="9992"/>
                    <a:pt x="4466" y="10201"/>
                    <a:pt x="5034" y="10096"/>
                  </a:cubicBezTo>
                  <a:cubicBezTo>
                    <a:pt x="5616" y="9992"/>
                    <a:pt x="6109" y="9618"/>
                    <a:pt x="6468" y="9155"/>
                  </a:cubicBezTo>
                  <a:cubicBezTo>
                    <a:pt x="7573" y="7647"/>
                    <a:pt x="7110" y="5556"/>
                    <a:pt x="7453" y="3719"/>
                  </a:cubicBezTo>
                  <a:cubicBezTo>
                    <a:pt x="7707" y="2270"/>
                    <a:pt x="8529" y="911"/>
                    <a:pt x="9679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7491325" y="4020828"/>
              <a:ext cx="472748" cy="583169"/>
            </a:xfrm>
            <a:custGeom>
              <a:avLst/>
              <a:gdLst/>
              <a:ahLst/>
              <a:cxnLst/>
              <a:rect l="l" t="t" r="r" b="b"/>
              <a:pathLst>
                <a:path w="10425" h="12860" fill="none" extrusionOk="0">
                  <a:moveTo>
                    <a:pt x="523" y="12307"/>
                  </a:moveTo>
                  <a:cubicBezTo>
                    <a:pt x="0" y="11605"/>
                    <a:pt x="75" y="10604"/>
                    <a:pt x="448" y="9813"/>
                  </a:cubicBezTo>
                  <a:cubicBezTo>
                    <a:pt x="822" y="9021"/>
                    <a:pt x="1449" y="8379"/>
                    <a:pt x="2016" y="7707"/>
                  </a:cubicBezTo>
                  <a:cubicBezTo>
                    <a:pt x="2584" y="7035"/>
                    <a:pt x="3107" y="6288"/>
                    <a:pt x="3241" y="5422"/>
                  </a:cubicBezTo>
                  <a:cubicBezTo>
                    <a:pt x="3346" y="4660"/>
                    <a:pt x="3122" y="3883"/>
                    <a:pt x="3017" y="3122"/>
                  </a:cubicBezTo>
                  <a:cubicBezTo>
                    <a:pt x="2898" y="2360"/>
                    <a:pt x="2913" y="1509"/>
                    <a:pt x="3405" y="911"/>
                  </a:cubicBezTo>
                  <a:cubicBezTo>
                    <a:pt x="4152" y="0"/>
                    <a:pt x="5720" y="179"/>
                    <a:pt x="6557" y="1016"/>
                  </a:cubicBezTo>
                  <a:cubicBezTo>
                    <a:pt x="7393" y="1852"/>
                    <a:pt x="7677" y="3092"/>
                    <a:pt x="7796" y="4257"/>
                  </a:cubicBezTo>
                  <a:cubicBezTo>
                    <a:pt x="7946" y="5810"/>
                    <a:pt x="7871" y="7378"/>
                    <a:pt x="8155" y="8916"/>
                  </a:cubicBezTo>
                  <a:cubicBezTo>
                    <a:pt x="8438" y="10455"/>
                    <a:pt x="9125" y="11993"/>
                    <a:pt x="10425" y="1285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 rot="433640">
              <a:off x="7944744" y="3998366"/>
              <a:ext cx="243475" cy="459674"/>
            </a:xfrm>
            <a:custGeom>
              <a:avLst/>
              <a:gdLst/>
              <a:ahLst/>
              <a:cxnLst/>
              <a:rect l="l" t="t" r="r" b="b"/>
              <a:pathLst>
                <a:path w="6677" h="12606" fill="none" extrusionOk="0">
                  <a:moveTo>
                    <a:pt x="6677" y="30"/>
                  </a:moveTo>
                  <a:cubicBezTo>
                    <a:pt x="5676" y="15"/>
                    <a:pt x="4660" y="0"/>
                    <a:pt x="3719" y="344"/>
                  </a:cubicBezTo>
                  <a:cubicBezTo>
                    <a:pt x="2779" y="672"/>
                    <a:pt x="1942" y="1449"/>
                    <a:pt x="1808" y="2435"/>
                  </a:cubicBezTo>
                  <a:cubicBezTo>
                    <a:pt x="1733" y="2987"/>
                    <a:pt x="1882" y="3585"/>
                    <a:pt x="1614" y="4063"/>
                  </a:cubicBezTo>
                  <a:cubicBezTo>
                    <a:pt x="1255" y="4705"/>
                    <a:pt x="269" y="4914"/>
                    <a:pt x="105" y="5646"/>
                  </a:cubicBezTo>
                  <a:cubicBezTo>
                    <a:pt x="1" y="6168"/>
                    <a:pt x="404" y="6661"/>
                    <a:pt x="852" y="6945"/>
                  </a:cubicBezTo>
                  <a:cubicBezTo>
                    <a:pt x="1300" y="7229"/>
                    <a:pt x="1838" y="7408"/>
                    <a:pt x="2196" y="7796"/>
                  </a:cubicBezTo>
                  <a:cubicBezTo>
                    <a:pt x="3152" y="8812"/>
                    <a:pt x="2554" y="10604"/>
                    <a:pt x="3376" y="11739"/>
                  </a:cubicBezTo>
                  <a:cubicBezTo>
                    <a:pt x="3794" y="12322"/>
                    <a:pt x="4586" y="12605"/>
                    <a:pt x="5288" y="12426"/>
                  </a:cubicBezTo>
                  <a:cubicBezTo>
                    <a:pt x="5975" y="12247"/>
                    <a:pt x="6542" y="11635"/>
                    <a:pt x="6647" y="1091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491325" y="3818738"/>
              <a:ext cx="147900" cy="1479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694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Đặc tả yêu cầu ứng dụng</a:t>
            </a:r>
            <a:endParaRPr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2"/>
          </p:nvPr>
        </p:nvSpPr>
        <p:spPr>
          <a:xfrm>
            <a:off x="720000" y="1332025"/>
            <a:ext cx="92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subTitle" idx="1"/>
          </p:nvPr>
        </p:nvSpPr>
        <p:spPr>
          <a:xfrm>
            <a:off x="720000" y="17796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endParaRPr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4"/>
          </p:nvPr>
        </p:nvSpPr>
        <p:spPr>
          <a:xfrm>
            <a:off x="4099746" y="1332025"/>
            <a:ext cx="92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subTitle" idx="6"/>
          </p:nvPr>
        </p:nvSpPr>
        <p:spPr>
          <a:xfrm>
            <a:off x="4099746" y="17796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phẩm</a:t>
            </a:r>
            <a:endParaRPr dirty="0"/>
          </a:p>
        </p:txBody>
      </p:sp>
      <p:sp>
        <p:nvSpPr>
          <p:cNvPr id="244" name="Google Shape;244;p29"/>
          <p:cNvSpPr txBox="1">
            <a:spLocks noGrp="1"/>
          </p:cNvSpPr>
          <p:nvPr>
            <p:ph type="title" idx="3"/>
          </p:nvPr>
        </p:nvSpPr>
        <p:spPr>
          <a:xfrm>
            <a:off x="720000" y="3064617"/>
            <a:ext cx="92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subTitle" idx="7"/>
          </p:nvPr>
        </p:nvSpPr>
        <p:spPr>
          <a:xfrm>
            <a:off x="720000" y="35122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endParaRPr dirty="0"/>
          </a:p>
        </p:txBody>
      </p:sp>
      <p:sp>
        <p:nvSpPr>
          <p:cNvPr id="246" name="Google Shape;246;p29"/>
          <p:cNvSpPr txBox="1">
            <a:spLocks noGrp="1"/>
          </p:cNvSpPr>
          <p:nvPr>
            <p:ph type="title" idx="5"/>
          </p:nvPr>
        </p:nvSpPr>
        <p:spPr>
          <a:xfrm>
            <a:off x="4099746" y="3064617"/>
            <a:ext cx="92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47" name="Google Shape;247;p29"/>
          <p:cNvSpPr txBox="1">
            <a:spLocks noGrp="1"/>
          </p:cNvSpPr>
          <p:nvPr>
            <p:ph type="subTitle" idx="8"/>
          </p:nvPr>
        </p:nvSpPr>
        <p:spPr>
          <a:xfrm>
            <a:off x="4099746" y="35122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phi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endParaRPr dirty="0"/>
          </a:p>
        </p:txBody>
      </p:sp>
      <p:sp>
        <p:nvSpPr>
          <p:cNvPr id="248" name="Google Shape;248;p29"/>
          <p:cNvSpPr/>
          <p:nvPr/>
        </p:nvSpPr>
        <p:spPr>
          <a:xfrm rot="-1084991">
            <a:off x="7652135" y="4274656"/>
            <a:ext cx="448867" cy="2769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+8</a:t>
            </a:r>
          </a:p>
        </p:txBody>
      </p:sp>
      <p:sp>
        <p:nvSpPr>
          <p:cNvPr id="249" name="Google Shape;249;p29"/>
          <p:cNvSpPr/>
          <p:nvPr/>
        </p:nvSpPr>
        <p:spPr>
          <a:xfrm rot="10800000" flipH="1">
            <a:off x="7440450" y="806924"/>
            <a:ext cx="664502" cy="66826"/>
          </a:xfrm>
          <a:custGeom>
            <a:avLst/>
            <a:gdLst/>
            <a:ahLst/>
            <a:cxnLst/>
            <a:rect l="l" t="t" r="r" b="b"/>
            <a:pathLst>
              <a:path w="7289" h="733" fill="none" extrusionOk="0">
                <a:moveTo>
                  <a:pt x="0" y="1"/>
                </a:moveTo>
                <a:cubicBezTo>
                  <a:pt x="732" y="1"/>
                  <a:pt x="732" y="733"/>
                  <a:pt x="1464" y="733"/>
                </a:cubicBezTo>
                <a:cubicBezTo>
                  <a:pt x="2196" y="733"/>
                  <a:pt x="2196" y="1"/>
                  <a:pt x="2913" y="1"/>
                </a:cubicBezTo>
                <a:cubicBezTo>
                  <a:pt x="3644" y="1"/>
                  <a:pt x="3644" y="733"/>
                  <a:pt x="4376" y="733"/>
                </a:cubicBezTo>
                <a:cubicBezTo>
                  <a:pt x="5108" y="733"/>
                  <a:pt x="5108" y="1"/>
                  <a:pt x="5840" y="1"/>
                </a:cubicBezTo>
                <a:cubicBezTo>
                  <a:pt x="6557" y="1"/>
                  <a:pt x="6572" y="733"/>
                  <a:pt x="7289" y="73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9"/>
          <p:cNvSpPr/>
          <p:nvPr/>
        </p:nvSpPr>
        <p:spPr>
          <a:xfrm>
            <a:off x="8316650" y="3786500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9"/>
          <p:cNvSpPr/>
          <p:nvPr/>
        </p:nvSpPr>
        <p:spPr>
          <a:xfrm>
            <a:off x="374325" y="4621338"/>
            <a:ext cx="147900" cy="14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title" idx="2"/>
          </p:nvPr>
        </p:nvSpPr>
        <p:spPr>
          <a:xfrm>
            <a:off x="888775" y="85887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888775" y="1774775"/>
            <a:ext cx="63231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5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</a:t>
            </a:r>
            <a:r>
              <a:rPr lang="en-US" sz="5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5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5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endParaRPr lang="en-US" dirty="0"/>
          </a:p>
        </p:txBody>
      </p:sp>
      <p:grpSp>
        <p:nvGrpSpPr>
          <p:cNvPr id="258" name="Google Shape;258;p30"/>
          <p:cNvGrpSpPr/>
          <p:nvPr/>
        </p:nvGrpSpPr>
        <p:grpSpPr>
          <a:xfrm>
            <a:off x="6834882" y="4117141"/>
            <a:ext cx="1850494" cy="1245015"/>
            <a:chOff x="4540875" y="970275"/>
            <a:chExt cx="1186975" cy="798650"/>
          </a:xfrm>
        </p:grpSpPr>
        <p:sp>
          <p:nvSpPr>
            <p:cNvPr id="259" name="Google Shape;259;p30"/>
            <p:cNvSpPr/>
            <p:nvPr/>
          </p:nvSpPr>
          <p:spPr>
            <a:xfrm>
              <a:off x="5058725" y="970275"/>
              <a:ext cx="138925" cy="143750"/>
            </a:xfrm>
            <a:custGeom>
              <a:avLst/>
              <a:gdLst/>
              <a:ahLst/>
              <a:cxnLst/>
              <a:rect l="l" t="t" r="r" b="b"/>
              <a:pathLst>
                <a:path w="5557" h="5750" extrusionOk="0">
                  <a:moveTo>
                    <a:pt x="3421" y="0"/>
                  </a:moveTo>
                  <a:lnTo>
                    <a:pt x="1957" y="15"/>
                  </a:lnTo>
                  <a:lnTo>
                    <a:pt x="1" y="5750"/>
                  </a:lnTo>
                  <a:lnTo>
                    <a:pt x="1" y="5750"/>
                  </a:lnTo>
                  <a:lnTo>
                    <a:pt x="5557" y="5735"/>
                  </a:lnTo>
                  <a:lnTo>
                    <a:pt x="3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5045675" y="1106925"/>
              <a:ext cx="168025" cy="616075"/>
            </a:xfrm>
            <a:custGeom>
              <a:avLst/>
              <a:gdLst/>
              <a:ahLst/>
              <a:cxnLst/>
              <a:rect l="l" t="t" r="r" b="b"/>
              <a:pathLst>
                <a:path w="6721" h="24643" extrusionOk="0">
                  <a:moveTo>
                    <a:pt x="6616" y="0"/>
                  </a:moveTo>
                  <a:lnTo>
                    <a:pt x="0" y="30"/>
                  </a:lnTo>
                  <a:lnTo>
                    <a:pt x="105" y="24643"/>
                  </a:lnTo>
                  <a:lnTo>
                    <a:pt x="6721" y="24613"/>
                  </a:lnTo>
                  <a:lnTo>
                    <a:pt x="66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5045675" y="1151725"/>
              <a:ext cx="165425" cy="34000"/>
            </a:xfrm>
            <a:custGeom>
              <a:avLst/>
              <a:gdLst/>
              <a:ahLst/>
              <a:cxnLst/>
              <a:rect l="l" t="t" r="r" b="b"/>
              <a:pathLst>
                <a:path w="6617" h="1360" extrusionOk="0">
                  <a:moveTo>
                    <a:pt x="6616" y="0"/>
                  </a:moveTo>
                  <a:lnTo>
                    <a:pt x="0" y="30"/>
                  </a:lnTo>
                  <a:lnTo>
                    <a:pt x="15" y="1359"/>
                  </a:lnTo>
                  <a:lnTo>
                    <a:pt x="6616" y="1330"/>
                  </a:lnTo>
                  <a:lnTo>
                    <a:pt x="66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5047900" y="1650550"/>
              <a:ext cx="165800" cy="34375"/>
            </a:xfrm>
            <a:custGeom>
              <a:avLst/>
              <a:gdLst/>
              <a:ahLst/>
              <a:cxnLst/>
              <a:rect l="l" t="t" r="r" b="b"/>
              <a:pathLst>
                <a:path w="6632" h="1375" extrusionOk="0">
                  <a:moveTo>
                    <a:pt x="6617" y="0"/>
                  </a:moveTo>
                  <a:lnTo>
                    <a:pt x="1" y="30"/>
                  </a:lnTo>
                  <a:lnTo>
                    <a:pt x="16" y="1374"/>
                  </a:lnTo>
                  <a:lnTo>
                    <a:pt x="6632" y="1345"/>
                  </a:lnTo>
                  <a:lnTo>
                    <a:pt x="6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5089350" y="1247300"/>
              <a:ext cx="80675" cy="348750"/>
            </a:xfrm>
            <a:custGeom>
              <a:avLst/>
              <a:gdLst/>
              <a:ahLst/>
              <a:cxnLst/>
              <a:rect l="l" t="t" r="r" b="b"/>
              <a:pathLst>
                <a:path w="3227" h="13950" extrusionOk="0">
                  <a:moveTo>
                    <a:pt x="1590" y="1"/>
                  </a:moveTo>
                  <a:cubicBezTo>
                    <a:pt x="1588" y="1"/>
                    <a:pt x="1586" y="1"/>
                    <a:pt x="1584" y="1"/>
                  </a:cubicBezTo>
                  <a:cubicBezTo>
                    <a:pt x="702" y="1"/>
                    <a:pt x="1" y="3122"/>
                    <a:pt x="30" y="6975"/>
                  </a:cubicBezTo>
                  <a:cubicBezTo>
                    <a:pt x="45" y="10829"/>
                    <a:pt x="762" y="13950"/>
                    <a:pt x="1643" y="13950"/>
                  </a:cubicBezTo>
                  <a:cubicBezTo>
                    <a:pt x="2525" y="13950"/>
                    <a:pt x="3226" y="10829"/>
                    <a:pt x="3197" y="6960"/>
                  </a:cubicBezTo>
                  <a:cubicBezTo>
                    <a:pt x="3182" y="3116"/>
                    <a:pt x="2468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5060975" y="1106925"/>
              <a:ext cx="134075" cy="400"/>
            </a:xfrm>
            <a:custGeom>
              <a:avLst/>
              <a:gdLst/>
              <a:ahLst/>
              <a:cxnLst/>
              <a:rect l="l" t="t" r="r" b="b"/>
              <a:pathLst>
                <a:path w="5363" h="16" fill="none" extrusionOk="0">
                  <a:moveTo>
                    <a:pt x="0" y="15"/>
                  </a:moveTo>
                  <a:lnTo>
                    <a:pt x="5362" y="0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4548325" y="1033725"/>
              <a:ext cx="136325" cy="165450"/>
            </a:xfrm>
            <a:custGeom>
              <a:avLst/>
              <a:gdLst/>
              <a:ahLst/>
              <a:cxnLst/>
              <a:rect l="l" t="t" r="r" b="b"/>
              <a:pathLst>
                <a:path w="5453" h="6618" extrusionOk="0">
                  <a:moveTo>
                    <a:pt x="1360" y="1"/>
                  </a:moveTo>
                  <a:lnTo>
                    <a:pt x="1" y="554"/>
                  </a:lnTo>
                  <a:lnTo>
                    <a:pt x="300" y="6617"/>
                  </a:lnTo>
                  <a:lnTo>
                    <a:pt x="5452" y="4556"/>
                  </a:lnTo>
                  <a:lnTo>
                    <a:pt x="13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4540875" y="1136050"/>
              <a:ext cx="381600" cy="632875"/>
            </a:xfrm>
            <a:custGeom>
              <a:avLst/>
              <a:gdLst/>
              <a:ahLst/>
              <a:cxnLst/>
              <a:rect l="l" t="t" r="r" b="b"/>
              <a:pathLst>
                <a:path w="15264" h="25315" extrusionOk="0">
                  <a:moveTo>
                    <a:pt x="6138" y="0"/>
                  </a:moveTo>
                  <a:lnTo>
                    <a:pt x="0" y="2464"/>
                  </a:lnTo>
                  <a:lnTo>
                    <a:pt x="9125" y="25315"/>
                  </a:lnTo>
                  <a:lnTo>
                    <a:pt x="15264" y="22865"/>
                  </a:lnTo>
                  <a:lnTo>
                    <a:pt x="6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4557300" y="1177475"/>
              <a:ext cx="165800" cy="92250"/>
            </a:xfrm>
            <a:custGeom>
              <a:avLst/>
              <a:gdLst/>
              <a:ahLst/>
              <a:cxnLst/>
              <a:rect l="l" t="t" r="r" b="b"/>
              <a:pathLst>
                <a:path w="6632" h="3690" extrusionOk="0">
                  <a:moveTo>
                    <a:pt x="6139" y="1"/>
                  </a:moveTo>
                  <a:lnTo>
                    <a:pt x="0" y="2465"/>
                  </a:lnTo>
                  <a:lnTo>
                    <a:pt x="493" y="3690"/>
                  </a:lnTo>
                  <a:lnTo>
                    <a:pt x="6631" y="1240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4742475" y="1641225"/>
              <a:ext cx="165825" cy="92225"/>
            </a:xfrm>
            <a:custGeom>
              <a:avLst/>
              <a:gdLst/>
              <a:ahLst/>
              <a:cxnLst/>
              <a:rect l="l" t="t" r="r" b="b"/>
              <a:pathLst>
                <a:path w="6633" h="3689" extrusionOk="0">
                  <a:moveTo>
                    <a:pt x="6139" y="0"/>
                  </a:moveTo>
                  <a:lnTo>
                    <a:pt x="1" y="2449"/>
                  </a:lnTo>
                  <a:lnTo>
                    <a:pt x="494" y="3689"/>
                  </a:lnTo>
                  <a:lnTo>
                    <a:pt x="6632" y="1240"/>
                  </a:lnTo>
                  <a:lnTo>
                    <a:pt x="6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4649150" y="1296275"/>
              <a:ext cx="170275" cy="325425"/>
            </a:xfrm>
            <a:custGeom>
              <a:avLst/>
              <a:gdLst/>
              <a:ahLst/>
              <a:cxnLst/>
              <a:rect l="l" t="t" r="r" b="b"/>
              <a:pathLst>
                <a:path w="6811" h="13017" extrusionOk="0">
                  <a:moveTo>
                    <a:pt x="956" y="0"/>
                  </a:moveTo>
                  <a:cubicBezTo>
                    <a:pt x="903" y="0"/>
                    <a:pt x="853" y="9"/>
                    <a:pt x="807" y="28"/>
                  </a:cubicBezTo>
                  <a:cubicBezTo>
                    <a:pt x="0" y="342"/>
                    <a:pt x="493" y="3508"/>
                    <a:pt x="1927" y="7092"/>
                  </a:cubicBezTo>
                  <a:cubicBezTo>
                    <a:pt x="3283" y="10482"/>
                    <a:pt x="4973" y="13017"/>
                    <a:pt x="5847" y="13017"/>
                  </a:cubicBezTo>
                  <a:cubicBezTo>
                    <a:pt x="5897" y="13017"/>
                    <a:pt x="5945" y="13009"/>
                    <a:pt x="5989" y="12992"/>
                  </a:cubicBezTo>
                  <a:cubicBezTo>
                    <a:pt x="6811" y="12663"/>
                    <a:pt x="6303" y="9497"/>
                    <a:pt x="4884" y="5912"/>
                  </a:cubicBezTo>
                  <a:cubicBezTo>
                    <a:pt x="3531" y="2531"/>
                    <a:pt x="1833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4555425" y="1142025"/>
              <a:ext cx="124350" cy="50050"/>
            </a:xfrm>
            <a:custGeom>
              <a:avLst/>
              <a:gdLst/>
              <a:ahLst/>
              <a:cxnLst/>
              <a:rect l="l" t="t" r="r" b="b"/>
              <a:pathLst>
                <a:path w="4974" h="2002" fill="none" extrusionOk="0">
                  <a:moveTo>
                    <a:pt x="1" y="2001"/>
                  </a:moveTo>
                  <a:lnTo>
                    <a:pt x="4974" y="0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5579600" y="1063600"/>
              <a:ext cx="148250" cy="169175"/>
            </a:xfrm>
            <a:custGeom>
              <a:avLst/>
              <a:gdLst/>
              <a:ahLst/>
              <a:cxnLst/>
              <a:rect l="l" t="t" r="r" b="b"/>
              <a:pathLst>
                <a:path w="5930" h="6767" extrusionOk="0">
                  <a:moveTo>
                    <a:pt x="4690" y="1"/>
                  </a:moveTo>
                  <a:lnTo>
                    <a:pt x="0" y="3869"/>
                  </a:lnTo>
                  <a:lnTo>
                    <a:pt x="4734" y="6766"/>
                  </a:lnTo>
                  <a:lnTo>
                    <a:pt x="5929" y="762"/>
                  </a:lnTo>
                  <a:lnTo>
                    <a:pt x="4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5250650" y="1147625"/>
              <a:ext cx="462250" cy="611225"/>
            </a:xfrm>
            <a:custGeom>
              <a:avLst/>
              <a:gdLst/>
              <a:ahLst/>
              <a:cxnLst/>
              <a:rect l="l" t="t" r="r" b="b"/>
              <a:pathLst>
                <a:path w="18490" h="24449" extrusionOk="0">
                  <a:moveTo>
                    <a:pt x="12859" y="0"/>
                  </a:moveTo>
                  <a:lnTo>
                    <a:pt x="0" y="20999"/>
                  </a:lnTo>
                  <a:lnTo>
                    <a:pt x="5646" y="24449"/>
                  </a:lnTo>
                  <a:lnTo>
                    <a:pt x="18490" y="3465"/>
                  </a:lnTo>
                  <a:lnTo>
                    <a:pt x="128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5531425" y="1185700"/>
              <a:ext cx="158325" cy="115025"/>
            </a:xfrm>
            <a:custGeom>
              <a:avLst/>
              <a:gdLst/>
              <a:ahLst/>
              <a:cxnLst/>
              <a:rect l="l" t="t" r="r" b="b"/>
              <a:pathLst>
                <a:path w="6333" h="4601" extrusionOk="0">
                  <a:moveTo>
                    <a:pt x="688" y="0"/>
                  </a:moveTo>
                  <a:lnTo>
                    <a:pt x="0" y="1135"/>
                  </a:lnTo>
                  <a:lnTo>
                    <a:pt x="5631" y="4600"/>
                  </a:lnTo>
                  <a:lnTo>
                    <a:pt x="6333" y="3465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5270800" y="1611350"/>
              <a:ext cx="158350" cy="115025"/>
            </a:xfrm>
            <a:custGeom>
              <a:avLst/>
              <a:gdLst/>
              <a:ahLst/>
              <a:cxnLst/>
              <a:rect l="l" t="t" r="r" b="b"/>
              <a:pathLst>
                <a:path w="6334" h="4601" extrusionOk="0">
                  <a:moveTo>
                    <a:pt x="688" y="0"/>
                  </a:moveTo>
                  <a:lnTo>
                    <a:pt x="1" y="1135"/>
                  </a:lnTo>
                  <a:lnTo>
                    <a:pt x="5631" y="4600"/>
                  </a:lnTo>
                  <a:lnTo>
                    <a:pt x="6333" y="3465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5368250" y="1308925"/>
              <a:ext cx="219950" cy="300575"/>
            </a:xfrm>
            <a:custGeom>
              <a:avLst/>
              <a:gdLst/>
              <a:ahLst/>
              <a:cxnLst/>
              <a:rect l="l" t="t" r="r" b="b"/>
              <a:pathLst>
                <a:path w="8798" h="12023" extrusionOk="0">
                  <a:moveTo>
                    <a:pt x="7826" y="0"/>
                  </a:moveTo>
                  <a:cubicBezTo>
                    <a:pt x="6920" y="0"/>
                    <a:pt x="4890" y="2180"/>
                    <a:pt x="3048" y="5182"/>
                  </a:cubicBezTo>
                  <a:cubicBezTo>
                    <a:pt x="1031" y="8468"/>
                    <a:pt x="1" y="11500"/>
                    <a:pt x="748" y="11963"/>
                  </a:cubicBezTo>
                  <a:cubicBezTo>
                    <a:pt x="813" y="12003"/>
                    <a:pt x="890" y="12022"/>
                    <a:pt x="976" y="12022"/>
                  </a:cubicBezTo>
                  <a:cubicBezTo>
                    <a:pt x="1894" y="12022"/>
                    <a:pt x="3922" y="9843"/>
                    <a:pt x="5751" y="6840"/>
                  </a:cubicBezTo>
                  <a:cubicBezTo>
                    <a:pt x="7767" y="3554"/>
                    <a:pt x="8798" y="508"/>
                    <a:pt x="8051" y="60"/>
                  </a:cubicBezTo>
                  <a:cubicBezTo>
                    <a:pt x="7987" y="20"/>
                    <a:pt x="7911" y="0"/>
                    <a:pt x="7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5585200" y="1155825"/>
              <a:ext cx="114275" cy="69850"/>
            </a:xfrm>
            <a:custGeom>
              <a:avLst/>
              <a:gdLst/>
              <a:ahLst/>
              <a:cxnLst/>
              <a:rect l="l" t="t" r="r" b="b"/>
              <a:pathLst>
                <a:path w="4571" h="2794" fill="none" extrusionOk="0">
                  <a:moveTo>
                    <a:pt x="0" y="1"/>
                  </a:moveTo>
                  <a:lnTo>
                    <a:pt x="4570" y="2793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30"/>
          <p:cNvSpPr/>
          <p:nvPr/>
        </p:nvSpPr>
        <p:spPr>
          <a:xfrm rot="10800000" flipH="1">
            <a:off x="8211275" y="1182112"/>
            <a:ext cx="664502" cy="66826"/>
          </a:xfrm>
          <a:custGeom>
            <a:avLst/>
            <a:gdLst/>
            <a:ahLst/>
            <a:cxnLst/>
            <a:rect l="l" t="t" r="r" b="b"/>
            <a:pathLst>
              <a:path w="7289" h="733" fill="none" extrusionOk="0">
                <a:moveTo>
                  <a:pt x="0" y="1"/>
                </a:moveTo>
                <a:cubicBezTo>
                  <a:pt x="732" y="1"/>
                  <a:pt x="732" y="733"/>
                  <a:pt x="1464" y="733"/>
                </a:cubicBezTo>
                <a:cubicBezTo>
                  <a:pt x="2196" y="733"/>
                  <a:pt x="2196" y="1"/>
                  <a:pt x="2913" y="1"/>
                </a:cubicBezTo>
                <a:cubicBezTo>
                  <a:pt x="3644" y="1"/>
                  <a:pt x="3644" y="733"/>
                  <a:pt x="4376" y="733"/>
                </a:cubicBezTo>
                <a:cubicBezTo>
                  <a:pt x="5108" y="733"/>
                  <a:pt x="5108" y="1"/>
                  <a:pt x="5840" y="1"/>
                </a:cubicBezTo>
                <a:cubicBezTo>
                  <a:pt x="6557" y="1"/>
                  <a:pt x="6572" y="733"/>
                  <a:pt x="7289" y="73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0"/>
          <p:cNvSpPr/>
          <p:nvPr/>
        </p:nvSpPr>
        <p:spPr>
          <a:xfrm>
            <a:off x="8688875" y="3689975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0"/>
          <p:cNvSpPr/>
          <p:nvPr/>
        </p:nvSpPr>
        <p:spPr>
          <a:xfrm rot="-1084991">
            <a:off x="7756221" y="3188029"/>
            <a:ext cx="354687" cy="2695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-5</a:t>
            </a:r>
          </a:p>
        </p:txBody>
      </p:sp>
      <p:sp>
        <p:nvSpPr>
          <p:cNvPr id="280" name="Google Shape;280;p30"/>
          <p:cNvSpPr/>
          <p:nvPr/>
        </p:nvSpPr>
        <p:spPr>
          <a:xfrm rot="-431286">
            <a:off x="222177" y="4641625"/>
            <a:ext cx="408259" cy="2691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-4</a:t>
            </a:r>
          </a:p>
        </p:txBody>
      </p:sp>
      <p:sp>
        <p:nvSpPr>
          <p:cNvPr id="281" name="Google Shape;281;p30"/>
          <p:cNvSpPr/>
          <p:nvPr/>
        </p:nvSpPr>
        <p:spPr>
          <a:xfrm rot="797114">
            <a:off x="6935082" y="745367"/>
            <a:ext cx="417763" cy="2661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aloo"/>
              </a:rPr>
              <a:t>+7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ers: positive or negative? by Slidesgo">
  <a:themeElements>
    <a:clrScheme name="Simple Light">
      <a:dk1>
        <a:srgbClr val="09264D"/>
      </a:dk1>
      <a:lt1>
        <a:srgbClr val="F6F6F6"/>
      </a:lt1>
      <a:dk2>
        <a:srgbClr val="309985"/>
      </a:dk2>
      <a:lt2>
        <a:srgbClr val="D6E6EB"/>
      </a:lt2>
      <a:accent1>
        <a:srgbClr val="EC687C"/>
      </a:accent1>
      <a:accent2>
        <a:srgbClr val="FFCF06"/>
      </a:accent2>
      <a:accent3>
        <a:srgbClr val="57B8DA"/>
      </a:accent3>
      <a:accent4>
        <a:srgbClr val="FFFFFF"/>
      </a:accent4>
      <a:accent5>
        <a:srgbClr val="FFFFFF"/>
      </a:accent5>
      <a:accent6>
        <a:srgbClr val="FFFFFF"/>
      </a:accent6>
      <a:hlink>
        <a:srgbClr val="0926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968</Words>
  <Application>Microsoft Office PowerPoint</Application>
  <PresentationFormat>On-screen Show (16:9)</PresentationFormat>
  <Paragraphs>142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Nunito Light</vt:lpstr>
      <vt:lpstr>Albert Sans Light</vt:lpstr>
      <vt:lpstr>Arial</vt:lpstr>
      <vt:lpstr>Manrope</vt:lpstr>
      <vt:lpstr>Albert Sans</vt:lpstr>
      <vt:lpstr>DM Sans</vt:lpstr>
      <vt:lpstr>Manrope ExtraBold</vt:lpstr>
      <vt:lpstr>Baloo</vt:lpstr>
      <vt:lpstr>Times New Roman</vt:lpstr>
      <vt:lpstr>Integers: positive or negative? by Slidesgo</vt:lpstr>
      <vt:lpstr>PowerPoint Presentation</vt:lpstr>
      <vt:lpstr>PowerPoint Presentation</vt:lpstr>
      <vt:lpstr>CHƯƠNG 1: GIỚI THIỆU</vt:lpstr>
      <vt:lpstr>Tên dự án: website bán điện thoại</vt:lpstr>
      <vt:lpstr>CHƯƠNG 2: CƠ SỞ LÝ THUYẾT</vt:lpstr>
      <vt:lpstr>PowerPoint Presentation</vt:lpstr>
      <vt:lpstr>CHƯƠNG 3: ĐẶC TẢ ỨNG DỤNG</vt:lpstr>
      <vt:lpstr>Đặc tả yêu cầu ứng dụng</vt:lpstr>
      <vt:lpstr>01</vt:lpstr>
      <vt:lpstr>Mô tả tổng quan:</vt:lpstr>
      <vt:lpstr>02</vt:lpstr>
      <vt:lpstr>Đặc điểm chính của sản phẩm</vt:lpstr>
      <vt:lpstr>03</vt:lpstr>
      <vt:lpstr>PowerPoint Presentation</vt:lpstr>
      <vt:lpstr>04</vt:lpstr>
      <vt:lpstr>YÊU CẦU</vt:lpstr>
      <vt:lpstr>CHƯƠNG 4: LẬP KẾ HOẠCH SCRUM</vt:lpstr>
      <vt:lpstr>PowerPoint Presentation</vt:lpstr>
      <vt:lpstr>PowerPoint Presentation</vt:lpstr>
      <vt:lpstr>CHƯƠNG 5: HIỆN THỰC HÓA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CHƯƠNG 6 : KẾT LUẬN </vt:lpstr>
      <vt:lpstr>PowerPoint Presentation</vt:lpstr>
      <vt:lpstr>Hướng phát triển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PCM</dc:creator>
  <cp:lastModifiedBy>Huynh Nhut Huy</cp:lastModifiedBy>
  <cp:revision>3</cp:revision>
  <dcterms:modified xsi:type="dcterms:W3CDTF">2024-06-12T17:14:06Z</dcterms:modified>
</cp:coreProperties>
</file>