
<file path=[Content_Types].xml><?xml version="1.0" encoding="utf-8"?>
<Types xmlns="http://schemas.openxmlformats.org/package/2006/content-types">
  <Default Extension="gif" ContentType="image/gif"/>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6.jpg" ContentType="image/jpeg"/>
  <Override PartName="/ppt/media/image7.jpg" ContentType="image/jpeg"/>
  <Override PartName="/ppt/media/image9.jpg" ContentType="image/jpeg"/>
  <Override PartName="/ppt/media/image10.jpg" ContentType="image/jpeg"/>
  <Override PartName="/ppt/media/image12.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364" r:id="rId14"/>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84227-180C-12EB-427C-CDC48E744B0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vi-VN"/>
          </a:p>
        </p:txBody>
      </p:sp>
      <p:sp>
        <p:nvSpPr>
          <p:cNvPr id="3" name="Subtitle 2">
            <a:extLst>
              <a:ext uri="{FF2B5EF4-FFF2-40B4-BE49-F238E27FC236}">
                <a16:creationId xmlns:a16="http://schemas.microsoft.com/office/drawing/2014/main" id="{D11C58AE-209A-FE3A-9389-62828DA4A9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vi-VN"/>
          </a:p>
        </p:txBody>
      </p:sp>
      <p:sp>
        <p:nvSpPr>
          <p:cNvPr id="4" name="Date Placeholder 3">
            <a:extLst>
              <a:ext uri="{FF2B5EF4-FFF2-40B4-BE49-F238E27FC236}">
                <a16:creationId xmlns:a16="http://schemas.microsoft.com/office/drawing/2014/main" id="{34EE9B7B-9DE8-E42E-161E-2A4B8FE38717}"/>
              </a:ext>
            </a:extLst>
          </p:cNvPr>
          <p:cNvSpPr>
            <a:spLocks noGrp="1"/>
          </p:cNvSpPr>
          <p:nvPr>
            <p:ph type="dt" sz="half" idx="10"/>
          </p:nvPr>
        </p:nvSpPr>
        <p:spPr/>
        <p:txBody>
          <a:bodyPr/>
          <a:lstStyle/>
          <a:p>
            <a:fld id="{E978A5A4-8E8C-4331-B2FE-39A77F943FC9}" type="datetimeFigureOut">
              <a:rPr lang="vi-VN" smtClean="0"/>
              <a:t>29/08/2025</a:t>
            </a:fld>
            <a:endParaRPr lang="vi-VN"/>
          </a:p>
        </p:txBody>
      </p:sp>
      <p:sp>
        <p:nvSpPr>
          <p:cNvPr id="5" name="Footer Placeholder 4">
            <a:extLst>
              <a:ext uri="{FF2B5EF4-FFF2-40B4-BE49-F238E27FC236}">
                <a16:creationId xmlns:a16="http://schemas.microsoft.com/office/drawing/2014/main" id="{FB5B7BEA-14D3-1BF2-0E3F-E55D2E404604}"/>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7CC42DD5-572D-D959-CBF2-4F2B9AD579BB}"/>
              </a:ext>
            </a:extLst>
          </p:cNvPr>
          <p:cNvSpPr>
            <a:spLocks noGrp="1"/>
          </p:cNvSpPr>
          <p:nvPr>
            <p:ph type="sldNum" sz="quarter" idx="12"/>
          </p:nvPr>
        </p:nvSpPr>
        <p:spPr/>
        <p:txBody>
          <a:bodyPr/>
          <a:lstStyle/>
          <a:p>
            <a:fld id="{497A6A53-B22D-4532-96BD-E332C2E458FF}" type="slidenum">
              <a:rPr lang="vi-VN" smtClean="0"/>
              <a:t>‹#›</a:t>
            </a:fld>
            <a:endParaRPr lang="vi-VN"/>
          </a:p>
        </p:txBody>
      </p:sp>
    </p:spTree>
    <p:extLst>
      <p:ext uri="{BB962C8B-B14F-4D97-AF65-F5344CB8AC3E}">
        <p14:creationId xmlns:p14="http://schemas.microsoft.com/office/powerpoint/2010/main" val="3067632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6B907-E468-F73E-50F9-8930F29D3F66}"/>
              </a:ext>
            </a:extLst>
          </p:cNvPr>
          <p:cNvSpPr>
            <a:spLocks noGrp="1"/>
          </p:cNvSpPr>
          <p:nvPr>
            <p:ph type="title"/>
          </p:nvPr>
        </p:nvSpPr>
        <p:spPr/>
        <p:txBody>
          <a:bodyPr/>
          <a:lstStyle/>
          <a:p>
            <a:r>
              <a:rPr lang="en-GB"/>
              <a:t>Click to edit Master title style</a:t>
            </a:r>
            <a:endParaRPr lang="vi-VN"/>
          </a:p>
        </p:txBody>
      </p:sp>
      <p:sp>
        <p:nvSpPr>
          <p:cNvPr id="3" name="Vertical Text Placeholder 2">
            <a:extLst>
              <a:ext uri="{FF2B5EF4-FFF2-40B4-BE49-F238E27FC236}">
                <a16:creationId xmlns:a16="http://schemas.microsoft.com/office/drawing/2014/main" id="{F32A2BA2-26E2-8F0F-F5AC-2620DD93A06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vi-VN"/>
          </a:p>
        </p:txBody>
      </p:sp>
      <p:sp>
        <p:nvSpPr>
          <p:cNvPr id="4" name="Date Placeholder 3">
            <a:extLst>
              <a:ext uri="{FF2B5EF4-FFF2-40B4-BE49-F238E27FC236}">
                <a16:creationId xmlns:a16="http://schemas.microsoft.com/office/drawing/2014/main" id="{16ADA4B1-D5B9-2F45-9501-3ACD63B71138}"/>
              </a:ext>
            </a:extLst>
          </p:cNvPr>
          <p:cNvSpPr>
            <a:spLocks noGrp="1"/>
          </p:cNvSpPr>
          <p:nvPr>
            <p:ph type="dt" sz="half" idx="10"/>
          </p:nvPr>
        </p:nvSpPr>
        <p:spPr/>
        <p:txBody>
          <a:bodyPr/>
          <a:lstStyle/>
          <a:p>
            <a:fld id="{E978A5A4-8E8C-4331-B2FE-39A77F943FC9}" type="datetimeFigureOut">
              <a:rPr lang="vi-VN" smtClean="0"/>
              <a:t>29/08/2025</a:t>
            </a:fld>
            <a:endParaRPr lang="vi-VN"/>
          </a:p>
        </p:txBody>
      </p:sp>
      <p:sp>
        <p:nvSpPr>
          <p:cNvPr id="5" name="Footer Placeholder 4">
            <a:extLst>
              <a:ext uri="{FF2B5EF4-FFF2-40B4-BE49-F238E27FC236}">
                <a16:creationId xmlns:a16="http://schemas.microsoft.com/office/drawing/2014/main" id="{7867C5FE-F98C-DE69-7ADE-C2E8A8898790}"/>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D1D8DE51-4E46-0505-6E9B-1E92FB8DE8FC}"/>
              </a:ext>
            </a:extLst>
          </p:cNvPr>
          <p:cNvSpPr>
            <a:spLocks noGrp="1"/>
          </p:cNvSpPr>
          <p:nvPr>
            <p:ph type="sldNum" sz="quarter" idx="12"/>
          </p:nvPr>
        </p:nvSpPr>
        <p:spPr/>
        <p:txBody>
          <a:bodyPr/>
          <a:lstStyle/>
          <a:p>
            <a:fld id="{497A6A53-B22D-4532-96BD-E332C2E458FF}" type="slidenum">
              <a:rPr lang="vi-VN" smtClean="0"/>
              <a:t>‹#›</a:t>
            </a:fld>
            <a:endParaRPr lang="vi-VN"/>
          </a:p>
        </p:txBody>
      </p:sp>
    </p:spTree>
    <p:extLst>
      <p:ext uri="{BB962C8B-B14F-4D97-AF65-F5344CB8AC3E}">
        <p14:creationId xmlns:p14="http://schemas.microsoft.com/office/powerpoint/2010/main" val="3870479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8665A8-4F7C-638D-4F91-AA22D245418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vi-VN"/>
          </a:p>
        </p:txBody>
      </p:sp>
      <p:sp>
        <p:nvSpPr>
          <p:cNvPr id="3" name="Vertical Text Placeholder 2">
            <a:extLst>
              <a:ext uri="{FF2B5EF4-FFF2-40B4-BE49-F238E27FC236}">
                <a16:creationId xmlns:a16="http://schemas.microsoft.com/office/drawing/2014/main" id="{0AA79840-706D-3607-750B-BEBFDA65ECB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vi-VN"/>
          </a:p>
        </p:txBody>
      </p:sp>
      <p:sp>
        <p:nvSpPr>
          <p:cNvPr id="4" name="Date Placeholder 3">
            <a:extLst>
              <a:ext uri="{FF2B5EF4-FFF2-40B4-BE49-F238E27FC236}">
                <a16:creationId xmlns:a16="http://schemas.microsoft.com/office/drawing/2014/main" id="{AB740DAE-057D-8377-52E8-1E796DF3100C}"/>
              </a:ext>
            </a:extLst>
          </p:cNvPr>
          <p:cNvSpPr>
            <a:spLocks noGrp="1"/>
          </p:cNvSpPr>
          <p:nvPr>
            <p:ph type="dt" sz="half" idx="10"/>
          </p:nvPr>
        </p:nvSpPr>
        <p:spPr/>
        <p:txBody>
          <a:bodyPr/>
          <a:lstStyle/>
          <a:p>
            <a:fld id="{E978A5A4-8E8C-4331-B2FE-39A77F943FC9}" type="datetimeFigureOut">
              <a:rPr lang="vi-VN" smtClean="0"/>
              <a:t>29/08/2025</a:t>
            </a:fld>
            <a:endParaRPr lang="vi-VN"/>
          </a:p>
        </p:txBody>
      </p:sp>
      <p:sp>
        <p:nvSpPr>
          <p:cNvPr id="5" name="Footer Placeholder 4">
            <a:extLst>
              <a:ext uri="{FF2B5EF4-FFF2-40B4-BE49-F238E27FC236}">
                <a16:creationId xmlns:a16="http://schemas.microsoft.com/office/drawing/2014/main" id="{A8294DC1-79DF-8A11-FDAF-660CF0469632}"/>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DE1FAC1C-C257-3634-4524-FB9A0BCE20D3}"/>
              </a:ext>
            </a:extLst>
          </p:cNvPr>
          <p:cNvSpPr>
            <a:spLocks noGrp="1"/>
          </p:cNvSpPr>
          <p:nvPr>
            <p:ph type="sldNum" sz="quarter" idx="12"/>
          </p:nvPr>
        </p:nvSpPr>
        <p:spPr/>
        <p:txBody>
          <a:bodyPr/>
          <a:lstStyle/>
          <a:p>
            <a:fld id="{497A6A53-B22D-4532-96BD-E332C2E458FF}" type="slidenum">
              <a:rPr lang="vi-VN" smtClean="0"/>
              <a:t>‹#›</a:t>
            </a:fld>
            <a:endParaRPr lang="vi-VN"/>
          </a:p>
        </p:txBody>
      </p:sp>
    </p:spTree>
    <p:extLst>
      <p:ext uri="{BB962C8B-B14F-4D97-AF65-F5344CB8AC3E}">
        <p14:creationId xmlns:p14="http://schemas.microsoft.com/office/powerpoint/2010/main" val="740603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6880F-C11E-5633-9753-EA854272FECC}"/>
              </a:ext>
            </a:extLst>
          </p:cNvPr>
          <p:cNvSpPr>
            <a:spLocks noGrp="1"/>
          </p:cNvSpPr>
          <p:nvPr>
            <p:ph type="title"/>
          </p:nvPr>
        </p:nvSpPr>
        <p:spPr/>
        <p:txBody>
          <a:bodyPr/>
          <a:lstStyle/>
          <a:p>
            <a:r>
              <a:rPr lang="en-GB"/>
              <a:t>Click to edit Master title style</a:t>
            </a:r>
            <a:endParaRPr lang="vi-VN"/>
          </a:p>
        </p:txBody>
      </p:sp>
      <p:sp>
        <p:nvSpPr>
          <p:cNvPr id="3" name="Content Placeholder 2">
            <a:extLst>
              <a:ext uri="{FF2B5EF4-FFF2-40B4-BE49-F238E27FC236}">
                <a16:creationId xmlns:a16="http://schemas.microsoft.com/office/drawing/2014/main" id="{BD2A1282-6829-6860-20E3-4FB4FDC2E4B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vi-VN"/>
          </a:p>
        </p:txBody>
      </p:sp>
      <p:sp>
        <p:nvSpPr>
          <p:cNvPr id="4" name="Date Placeholder 3">
            <a:extLst>
              <a:ext uri="{FF2B5EF4-FFF2-40B4-BE49-F238E27FC236}">
                <a16:creationId xmlns:a16="http://schemas.microsoft.com/office/drawing/2014/main" id="{F4E8C36D-0820-458C-2F61-6C971003B51D}"/>
              </a:ext>
            </a:extLst>
          </p:cNvPr>
          <p:cNvSpPr>
            <a:spLocks noGrp="1"/>
          </p:cNvSpPr>
          <p:nvPr>
            <p:ph type="dt" sz="half" idx="10"/>
          </p:nvPr>
        </p:nvSpPr>
        <p:spPr/>
        <p:txBody>
          <a:bodyPr/>
          <a:lstStyle/>
          <a:p>
            <a:fld id="{E978A5A4-8E8C-4331-B2FE-39A77F943FC9}" type="datetimeFigureOut">
              <a:rPr lang="vi-VN" smtClean="0"/>
              <a:t>29/08/2025</a:t>
            </a:fld>
            <a:endParaRPr lang="vi-VN"/>
          </a:p>
        </p:txBody>
      </p:sp>
      <p:sp>
        <p:nvSpPr>
          <p:cNvPr id="5" name="Footer Placeholder 4">
            <a:extLst>
              <a:ext uri="{FF2B5EF4-FFF2-40B4-BE49-F238E27FC236}">
                <a16:creationId xmlns:a16="http://schemas.microsoft.com/office/drawing/2014/main" id="{FF873CBE-5D87-67EC-A8DE-F65564D4F0AF}"/>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675730D9-8AF4-8D76-A1AB-2589F3AD40FC}"/>
              </a:ext>
            </a:extLst>
          </p:cNvPr>
          <p:cNvSpPr>
            <a:spLocks noGrp="1"/>
          </p:cNvSpPr>
          <p:nvPr>
            <p:ph type="sldNum" sz="quarter" idx="12"/>
          </p:nvPr>
        </p:nvSpPr>
        <p:spPr/>
        <p:txBody>
          <a:bodyPr/>
          <a:lstStyle/>
          <a:p>
            <a:fld id="{497A6A53-B22D-4532-96BD-E332C2E458FF}" type="slidenum">
              <a:rPr lang="vi-VN" smtClean="0"/>
              <a:t>‹#›</a:t>
            </a:fld>
            <a:endParaRPr lang="vi-VN"/>
          </a:p>
        </p:txBody>
      </p:sp>
    </p:spTree>
    <p:extLst>
      <p:ext uri="{BB962C8B-B14F-4D97-AF65-F5344CB8AC3E}">
        <p14:creationId xmlns:p14="http://schemas.microsoft.com/office/powerpoint/2010/main" val="1503022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1C220-1127-F65C-1117-9F20B6878AF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vi-VN"/>
          </a:p>
        </p:txBody>
      </p:sp>
      <p:sp>
        <p:nvSpPr>
          <p:cNvPr id="3" name="Text Placeholder 2">
            <a:extLst>
              <a:ext uri="{FF2B5EF4-FFF2-40B4-BE49-F238E27FC236}">
                <a16:creationId xmlns:a16="http://schemas.microsoft.com/office/drawing/2014/main" id="{53441A03-6418-AEBC-BC4C-233A3EB3C03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7081A7C-BB23-1D0F-F30F-621890C6A0D9}"/>
              </a:ext>
            </a:extLst>
          </p:cNvPr>
          <p:cNvSpPr>
            <a:spLocks noGrp="1"/>
          </p:cNvSpPr>
          <p:nvPr>
            <p:ph type="dt" sz="half" idx="10"/>
          </p:nvPr>
        </p:nvSpPr>
        <p:spPr/>
        <p:txBody>
          <a:bodyPr/>
          <a:lstStyle/>
          <a:p>
            <a:fld id="{E978A5A4-8E8C-4331-B2FE-39A77F943FC9}" type="datetimeFigureOut">
              <a:rPr lang="vi-VN" smtClean="0"/>
              <a:t>29/08/2025</a:t>
            </a:fld>
            <a:endParaRPr lang="vi-VN"/>
          </a:p>
        </p:txBody>
      </p:sp>
      <p:sp>
        <p:nvSpPr>
          <p:cNvPr id="5" name="Footer Placeholder 4">
            <a:extLst>
              <a:ext uri="{FF2B5EF4-FFF2-40B4-BE49-F238E27FC236}">
                <a16:creationId xmlns:a16="http://schemas.microsoft.com/office/drawing/2014/main" id="{40F98365-5383-3105-D324-04648F0B18A3}"/>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D29F7E80-5E4D-CD70-6972-4FB004313C37}"/>
              </a:ext>
            </a:extLst>
          </p:cNvPr>
          <p:cNvSpPr>
            <a:spLocks noGrp="1"/>
          </p:cNvSpPr>
          <p:nvPr>
            <p:ph type="sldNum" sz="quarter" idx="12"/>
          </p:nvPr>
        </p:nvSpPr>
        <p:spPr/>
        <p:txBody>
          <a:bodyPr/>
          <a:lstStyle/>
          <a:p>
            <a:fld id="{497A6A53-B22D-4532-96BD-E332C2E458FF}" type="slidenum">
              <a:rPr lang="vi-VN" smtClean="0"/>
              <a:t>‹#›</a:t>
            </a:fld>
            <a:endParaRPr lang="vi-VN"/>
          </a:p>
        </p:txBody>
      </p:sp>
    </p:spTree>
    <p:extLst>
      <p:ext uri="{BB962C8B-B14F-4D97-AF65-F5344CB8AC3E}">
        <p14:creationId xmlns:p14="http://schemas.microsoft.com/office/powerpoint/2010/main" val="1317015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64147-51A2-C872-15EE-9ACD106DACF6}"/>
              </a:ext>
            </a:extLst>
          </p:cNvPr>
          <p:cNvSpPr>
            <a:spLocks noGrp="1"/>
          </p:cNvSpPr>
          <p:nvPr>
            <p:ph type="title"/>
          </p:nvPr>
        </p:nvSpPr>
        <p:spPr/>
        <p:txBody>
          <a:bodyPr/>
          <a:lstStyle/>
          <a:p>
            <a:r>
              <a:rPr lang="en-GB"/>
              <a:t>Click to edit Master title style</a:t>
            </a:r>
            <a:endParaRPr lang="vi-VN"/>
          </a:p>
        </p:txBody>
      </p:sp>
      <p:sp>
        <p:nvSpPr>
          <p:cNvPr id="3" name="Content Placeholder 2">
            <a:extLst>
              <a:ext uri="{FF2B5EF4-FFF2-40B4-BE49-F238E27FC236}">
                <a16:creationId xmlns:a16="http://schemas.microsoft.com/office/drawing/2014/main" id="{1F278347-55B4-3968-D1F5-34636F89F83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vi-VN"/>
          </a:p>
        </p:txBody>
      </p:sp>
      <p:sp>
        <p:nvSpPr>
          <p:cNvPr id="4" name="Content Placeholder 3">
            <a:extLst>
              <a:ext uri="{FF2B5EF4-FFF2-40B4-BE49-F238E27FC236}">
                <a16:creationId xmlns:a16="http://schemas.microsoft.com/office/drawing/2014/main" id="{66DDAF99-965C-B75B-85DE-560AB3179EF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vi-VN"/>
          </a:p>
        </p:txBody>
      </p:sp>
      <p:sp>
        <p:nvSpPr>
          <p:cNvPr id="5" name="Date Placeholder 4">
            <a:extLst>
              <a:ext uri="{FF2B5EF4-FFF2-40B4-BE49-F238E27FC236}">
                <a16:creationId xmlns:a16="http://schemas.microsoft.com/office/drawing/2014/main" id="{5A44ABF9-51D8-A257-D903-CC7FC5F0A47F}"/>
              </a:ext>
            </a:extLst>
          </p:cNvPr>
          <p:cNvSpPr>
            <a:spLocks noGrp="1"/>
          </p:cNvSpPr>
          <p:nvPr>
            <p:ph type="dt" sz="half" idx="10"/>
          </p:nvPr>
        </p:nvSpPr>
        <p:spPr/>
        <p:txBody>
          <a:bodyPr/>
          <a:lstStyle/>
          <a:p>
            <a:fld id="{E978A5A4-8E8C-4331-B2FE-39A77F943FC9}" type="datetimeFigureOut">
              <a:rPr lang="vi-VN" smtClean="0"/>
              <a:t>29/08/2025</a:t>
            </a:fld>
            <a:endParaRPr lang="vi-VN"/>
          </a:p>
        </p:txBody>
      </p:sp>
      <p:sp>
        <p:nvSpPr>
          <p:cNvPr id="6" name="Footer Placeholder 5">
            <a:extLst>
              <a:ext uri="{FF2B5EF4-FFF2-40B4-BE49-F238E27FC236}">
                <a16:creationId xmlns:a16="http://schemas.microsoft.com/office/drawing/2014/main" id="{3E7214E5-2EE1-DD7E-AFA9-6F4DE55B2804}"/>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4D055DFC-CE4D-AB53-4FE2-729FD0A4BA36}"/>
              </a:ext>
            </a:extLst>
          </p:cNvPr>
          <p:cNvSpPr>
            <a:spLocks noGrp="1"/>
          </p:cNvSpPr>
          <p:nvPr>
            <p:ph type="sldNum" sz="quarter" idx="12"/>
          </p:nvPr>
        </p:nvSpPr>
        <p:spPr/>
        <p:txBody>
          <a:bodyPr/>
          <a:lstStyle/>
          <a:p>
            <a:fld id="{497A6A53-B22D-4532-96BD-E332C2E458FF}" type="slidenum">
              <a:rPr lang="vi-VN" smtClean="0"/>
              <a:t>‹#›</a:t>
            </a:fld>
            <a:endParaRPr lang="vi-VN"/>
          </a:p>
        </p:txBody>
      </p:sp>
    </p:spTree>
    <p:extLst>
      <p:ext uri="{BB962C8B-B14F-4D97-AF65-F5344CB8AC3E}">
        <p14:creationId xmlns:p14="http://schemas.microsoft.com/office/powerpoint/2010/main" val="2242485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9691E-081E-B9E2-7017-CA4A79AB65B0}"/>
              </a:ext>
            </a:extLst>
          </p:cNvPr>
          <p:cNvSpPr>
            <a:spLocks noGrp="1"/>
          </p:cNvSpPr>
          <p:nvPr>
            <p:ph type="title"/>
          </p:nvPr>
        </p:nvSpPr>
        <p:spPr>
          <a:xfrm>
            <a:off x="839788" y="365125"/>
            <a:ext cx="10515600" cy="1325563"/>
          </a:xfrm>
        </p:spPr>
        <p:txBody>
          <a:bodyPr/>
          <a:lstStyle/>
          <a:p>
            <a:r>
              <a:rPr lang="en-GB"/>
              <a:t>Click to edit Master title style</a:t>
            </a:r>
            <a:endParaRPr lang="vi-VN"/>
          </a:p>
        </p:txBody>
      </p:sp>
      <p:sp>
        <p:nvSpPr>
          <p:cNvPr id="3" name="Text Placeholder 2">
            <a:extLst>
              <a:ext uri="{FF2B5EF4-FFF2-40B4-BE49-F238E27FC236}">
                <a16:creationId xmlns:a16="http://schemas.microsoft.com/office/drawing/2014/main" id="{A5D634C4-D013-A93D-B345-A5D2484BB3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6783539-3B27-2830-137E-14D254C27F0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vi-VN"/>
          </a:p>
        </p:txBody>
      </p:sp>
      <p:sp>
        <p:nvSpPr>
          <p:cNvPr id="5" name="Text Placeholder 4">
            <a:extLst>
              <a:ext uri="{FF2B5EF4-FFF2-40B4-BE49-F238E27FC236}">
                <a16:creationId xmlns:a16="http://schemas.microsoft.com/office/drawing/2014/main" id="{75B6DA10-7055-72CA-8AE7-B6E15E0FD1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C2FEFD1-410D-4C42-727D-FBE0C8066A1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vi-VN"/>
          </a:p>
        </p:txBody>
      </p:sp>
      <p:sp>
        <p:nvSpPr>
          <p:cNvPr id="7" name="Date Placeholder 6">
            <a:extLst>
              <a:ext uri="{FF2B5EF4-FFF2-40B4-BE49-F238E27FC236}">
                <a16:creationId xmlns:a16="http://schemas.microsoft.com/office/drawing/2014/main" id="{68949111-7652-3861-E1CD-FFC4602D3CAC}"/>
              </a:ext>
            </a:extLst>
          </p:cNvPr>
          <p:cNvSpPr>
            <a:spLocks noGrp="1"/>
          </p:cNvSpPr>
          <p:nvPr>
            <p:ph type="dt" sz="half" idx="10"/>
          </p:nvPr>
        </p:nvSpPr>
        <p:spPr/>
        <p:txBody>
          <a:bodyPr/>
          <a:lstStyle/>
          <a:p>
            <a:fld id="{E978A5A4-8E8C-4331-B2FE-39A77F943FC9}" type="datetimeFigureOut">
              <a:rPr lang="vi-VN" smtClean="0"/>
              <a:t>29/08/2025</a:t>
            </a:fld>
            <a:endParaRPr lang="vi-VN"/>
          </a:p>
        </p:txBody>
      </p:sp>
      <p:sp>
        <p:nvSpPr>
          <p:cNvPr id="8" name="Footer Placeholder 7">
            <a:extLst>
              <a:ext uri="{FF2B5EF4-FFF2-40B4-BE49-F238E27FC236}">
                <a16:creationId xmlns:a16="http://schemas.microsoft.com/office/drawing/2014/main" id="{264C015E-3A5D-27F4-822E-CD8F57DEC964}"/>
              </a:ext>
            </a:extLst>
          </p:cNvPr>
          <p:cNvSpPr>
            <a:spLocks noGrp="1"/>
          </p:cNvSpPr>
          <p:nvPr>
            <p:ph type="ftr" sz="quarter" idx="11"/>
          </p:nvPr>
        </p:nvSpPr>
        <p:spPr/>
        <p:txBody>
          <a:bodyPr/>
          <a:lstStyle/>
          <a:p>
            <a:endParaRPr lang="vi-VN"/>
          </a:p>
        </p:txBody>
      </p:sp>
      <p:sp>
        <p:nvSpPr>
          <p:cNvPr id="9" name="Slide Number Placeholder 8">
            <a:extLst>
              <a:ext uri="{FF2B5EF4-FFF2-40B4-BE49-F238E27FC236}">
                <a16:creationId xmlns:a16="http://schemas.microsoft.com/office/drawing/2014/main" id="{20EC3E37-2FF5-91A1-DD1F-EA2811097A95}"/>
              </a:ext>
            </a:extLst>
          </p:cNvPr>
          <p:cNvSpPr>
            <a:spLocks noGrp="1"/>
          </p:cNvSpPr>
          <p:nvPr>
            <p:ph type="sldNum" sz="quarter" idx="12"/>
          </p:nvPr>
        </p:nvSpPr>
        <p:spPr/>
        <p:txBody>
          <a:bodyPr/>
          <a:lstStyle/>
          <a:p>
            <a:fld id="{497A6A53-B22D-4532-96BD-E332C2E458FF}" type="slidenum">
              <a:rPr lang="vi-VN" smtClean="0"/>
              <a:t>‹#›</a:t>
            </a:fld>
            <a:endParaRPr lang="vi-VN"/>
          </a:p>
        </p:txBody>
      </p:sp>
    </p:spTree>
    <p:extLst>
      <p:ext uri="{BB962C8B-B14F-4D97-AF65-F5344CB8AC3E}">
        <p14:creationId xmlns:p14="http://schemas.microsoft.com/office/powerpoint/2010/main" val="2174987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D57D9-36FE-8EA0-880F-F8FECE2B77DF}"/>
              </a:ext>
            </a:extLst>
          </p:cNvPr>
          <p:cNvSpPr>
            <a:spLocks noGrp="1"/>
          </p:cNvSpPr>
          <p:nvPr>
            <p:ph type="title"/>
          </p:nvPr>
        </p:nvSpPr>
        <p:spPr/>
        <p:txBody>
          <a:bodyPr/>
          <a:lstStyle/>
          <a:p>
            <a:r>
              <a:rPr lang="en-GB"/>
              <a:t>Click to edit Master title style</a:t>
            </a:r>
            <a:endParaRPr lang="vi-VN"/>
          </a:p>
        </p:txBody>
      </p:sp>
      <p:sp>
        <p:nvSpPr>
          <p:cNvPr id="3" name="Date Placeholder 2">
            <a:extLst>
              <a:ext uri="{FF2B5EF4-FFF2-40B4-BE49-F238E27FC236}">
                <a16:creationId xmlns:a16="http://schemas.microsoft.com/office/drawing/2014/main" id="{8FECADF1-A9D6-E263-B96A-7CE0B0D6CA0E}"/>
              </a:ext>
            </a:extLst>
          </p:cNvPr>
          <p:cNvSpPr>
            <a:spLocks noGrp="1"/>
          </p:cNvSpPr>
          <p:nvPr>
            <p:ph type="dt" sz="half" idx="10"/>
          </p:nvPr>
        </p:nvSpPr>
        <p:spPr/>
        <p:txBody>
          <a:bodyPr/>
          <a:lstStyle/>
          <a:p>
            <a:fld id="{E978A5A4-8E8C-4331-B2FE-39A77F943FC9}" type="datetimeFigureOut">
              <a:rPr lang="vi-VN" smtClean="0"/>
              <a:t>29/08/2025</a:t>
            </a:fld>
            <a:endParaRPr lang="vi-VN"/>
          </a:p>
        </p:txBody>
      </p:sp>
      <p:sp>
        <p:nvSpPr>
          <p:cNvPr id="4" name="Footer Placeholder 3">
            <a:extLst>
              <a:ext uri="{FF2B5EF4-FFF2-40B4-BE49-F238E27FC236}">
                <a16:creationId xmlns:a16="http://schemas.microsoft.com/office/drawing/2014/main" id="{79EB357D-091B-E7C9-9933-A6C731D27F84}"/>
              </a:ext>
            </a:extLst>
          </p:cNvPr>
          <p:cNvSpPr>
            <a:spLocks noGrp="1"/>
          </p:cNvSpPr>
          <p:nvPr>
            <p:ph type="ftr" sz="quarter" idx="11"/>
          </p:nvPr>
        </p:nvSpPr>
        <p:spPr/>
        <p:txBody>
          <a:bodyPr/>
          <a:lstStyle/>
          <a:p>
            <a:endParaRPr lang="vi-VN"/>
          </a:p>
        </p:txBody>
      </p:sp>
      <p:sp>
        <p:nvSpPr>
          <p:cNvPr id="5" name="Slide Number Placeholder 4">
            <a:extLst>
              <a:ext uri="{FF2B5EF4-FFF2-40B4-BE49-F238E27FC236}">
                <a16:creationId xmlns:a16="http://schemas.microsoft.com/office/drawing/2014/main" id="{1AA7D1F4-6B07-74D5-0E0D-CD52AEC4EE7C}"/>
              </a:ext>
            </a:extLst>
          </p:cNvPr>
          <p:cNvSpPr>
            <a:spLocks noGrp="1"/>
          </p:cNvSpPr>
          <p:nvPr>
            <p:ph type="sldNum" sz="quarter" idx="12"/>
          </p:nvPr>
        </p:nvSpPr>
        <p:spPr/>
        <p:txBody>
          <a:bodyPr/>
          <a:lstStyle/>
          <a:p>
            <a:fld id="{497A6A53-B22D-4532-96BD-E332C2E458FF}" type="slidenum">
              <a:rPr lang="vi-VN" smtClean="0"/>
              <a:t>‹#›</a:t>
            </a:fld>
            <a:endParaRPr lang="vi-VN"/>
          </a:p>
        </p:txBody>
      </p:sp>
    </p:spTree>
    <p:extLst>
      <p:ext uri="{BB962C8B-B14F-4D97-AF65-F5344CB8AC3E}">
        <p14:creationId xmlns:p14="http://schemas.microsoft.com/office/powerpoint/2010/main" val="715902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8F8F48-FAAE-1865-3E09-93D6D8D55F6B}"/>
              </a:ext>
            </a:extLst>
          </p:cNvPr>
          <p:cNvSpPr>
            <a:spLocks noGrp="1"/>
          </p:cNvSpPr>
          <p:nvPr>
            <p:ph type="dt" sz="half" idx="10"/>
          </p:nvPr>
        </p:nvSpPr>
        <p:spPr/>
        <p:txBody>
          <a:bodyPr/>
          <a:lstStyle/>
          <a:p>
            <a:fld id="{E978A5A4-8E8C-4331-B2FE-39A77F943FC9}" type="datetimeFigureOut">
              <a:rPr lang="vi-VN" smtClean="0"/>
              <a:t>29/08/2025</a:t>
            </a:fld>
            <a:endParaRPr lang="vi-VN"/>
          </a:p>
        </p:txBody>
      </p:sp>
      <p:sp>
        <p:nvSpPr>
          <p:cNvPr id="3" name="Footer Placeholder 2">
            <a:extLst>
              <a:ext uri="{FF2B5EF4-FFF2-40B4-BE49-F238E27FC236}">
                <a16:creationId xmlns:a16="http://schemas.microsoft.com/office/drawing/2014/main" id="{451A083F-0B37-27AF-9577-1C05C4D1F424}"/>
              </a:ext>
            </a:extLst>
          </p:cNvPr>
          <p:cNvSpPr>
            <a:spLocks noGrp="1"/>
          </p:cNvSpPr>
          <p:nvPr>
            <p:ph type="ftr" sz="quarter" idx="11"/>
          </p:nvPr>
        </p:nvSpPr>
        <p:spPr/>
        <p:txBody>
          <a:bodyPr/>
          <a:lstStyle/>
          <a:p>
            <a:endParaRPr lang="vi-VN"/>
          </a:p>
        </p:txBody>
      </p:sp>
      <p:sp>
        <p:nvSpPr>
          <p:cNvPr id="4" name="Slide Number Placeholder 3">
            <a:extLst>
              <a:ext uri="{FF2B5EF4-FFF2-40B4-BE49-F238E27FC236}">
                <a16:creationId xmlns:a16="http://schemas.microsoft.com/office/drawing/2014/main" id="{8FDCF705-7E94-D1A4-DF65-D88777F41CF0}"/>
              </a:ext>
            </a:extLst>
          </p:cNvPr>
          <p:cNvSpPr>
            <a:spLocks noGrp="1"/>
          </p:cNvSpPr>
          <p:nvPr>
            <p:ph type="sldNum" sz="quarter" idx="12"/>
          </p:nvPr>
        </p:nvSpPr>
        <p:spPr/>
        <p:txBody>
          <a:bodyPr/>
          <a:lstStyle/>
          <a:p>
            <a:fld id="{497A6A53-B22D-4532-96BD-E332C2E458FF}" type="slidenum">
              <a:rPr lang="vi-VN" smtClean="0"/>
              <a:t>‹#›</a:t>
            </a:fld>
            <a:endParaRPr lang="vi-VN"/>
          </a:p>
        </p:txBody>
      </p:sp>
    </p:spTree>
    <p:extLst>
      <p:ext uri="{BB962C8B-B14F-4D97-AF65-F5344CB8AC3E}">
        <p14:creationId xmlns:p14="http://schemas.microsoft.com/office/powerpoint/2010/main" val="2606580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09AAD-42B7-A06C-4AE0-3600C4641E8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vi-VN"/>
          </a:p>
        </p:txBody>
      </p:sp>
      <p:sp>
        <p:nvSpPr>
          <p:cNvPr id="3" name="Content Placeholder 2">
            <a:extLst>
              <a:ext uri="{FF2B5EF4-FFF2-40B4-BE49-F238E27FC236}">
                <a16:creationId xmlns:a16="http://schemas.microsoft.com/office/drawing/2014/main" id="{018A830F-9656-81A1-8D21-AB6837B33D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vi-VN"/>
          </a:p>
        </p:txBody>
      </p:sp>
      <p:sp>
        <p:nvSpPr>
          <p:cNvPr id="4" name="Text Placeholder 3">
            <a:extLst>
              <a:ext uri="{FF2B5EF4-FFF2-40B4-BE49-F238E27FC236}">
                <a16:creationId xmlns:a16="http://schemas.microsoft.com/office/drawing/2014/main" id="{4582868B-16C7-B7F4-FD54-96491FA279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9A6D049-F686-5355-0253-02D76E58902D}"/>
              </a:ext>
            </a:extLst>
          </p:cNvPr>
          <p:cNvSpPr>
            <a:spLocks noGrp="1"/>
          </p:cNvSpPr>
          <p:nvPr>
            <p:ph type="dt" sz="half" idx="10"/>
          </p:nvPr>
        </p:nvSpPr>
        <p:spPr/>
        <p:txBody>
          <a:bodyPr/>
          <a:lstStyle/>
          <a:p>
            <a:fld id="{E978A5A4-8E8C-4331-B2FE-39A77F943FC9}" type="datetimeFigureOut">
              <a:rPr lang="vi-VN" smtClean="0"/>
              <a:t>29/08/2025</a:t>
            </a:fld>
            <a:endParaRPr lang="vi-VN"/>
          </a:p>
        </p:txBody>
      </p:sp>
      <p:sp>
        <p:nvSpPr>
          <p:cNvPr id="6" name="Footer Placeholder 5">
            <a:extLst>
              <a:ext uri="{FF2B5EF4-FFF2-40B4-BE49-F238E27FC236}">
                <a16:creationId xmlns:a16="http://schemas.microsoft.com/office/drawing/2014/main" id="{341858E1-C90F-BB07-711C-C32DDE7E22AC}"/>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CEF53CF8-7885-96EE-4534-9C3A2ABB7573}"/>
              </a:ext>
            </a:extLst>
          </p:cNvPr>
          <p:cNvSpPr>
            <a:spLocks noGrp="1"/>
          </p:cNvSpPr>
          <p:nvPr>
            <p:ph type="sldNum" sz="quarter" idx="12"/>
          </p:nvPr>
        </p:nvSpPr>
        <p:spPr/>
        <p:txBody>
          <a:bodyPr/>
          <a:lstStyle/>
          <a:p>
            <a:fld id="{497A6A53-B22D-4532-96BD-E332C2E458FF}" type="slidenum">
              <a:rPr lang="vi-VN" smtClean="0"/>
              <a:t>‹#›</a:t>
            </a:fld>
            <a:endParaRPr lang="vi-VN"/>
          </a:p>
        </p:txBody>
      </p:sp>
    </p:spTree>
    <p:extLst>
      <p:ext uri="{BB962C8B-B14F-4D97-AF65-F5344CB8AC3E}">
        <p14:creationId xmlns:p14="http://schemas.microsoft.com/office/powerpoint/2010/main" val="1668993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884FC-9FB6-8F8A-A9A3-1E22B65A34F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vi-VN"/>
          </a:p>
        </p:txBody>
      </p:sp>
      <p:sp>
        <p:nvSpPr>
          <p:cNvPr id="3" name="Picture Placeholder 2">
            <a:extLst>
              <a:ext uri="{FF2B5EF4-FFF2-40B4-BE49-F238E27FC236}">
                <a16:creationId xmlns:a16="http://schemas.microsoft.com/office/drawing/2014/main" id="{057944EA-B1DB-33C3-3B29-0824815C00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a:extLst>
              <a:ext uri="{FF2B5EF4-FFF2-40B4-BE49-F238E27FC236}">
                <a16:creationId xmlns:a16="http://schemas.microsoft.com/office/drawing/2014/main" id="{CAE6A230-4BCA-4363-D7D1-A83EFAA84E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D58783A-C9F7-B709-6391-6AEA750CA5C6}"/>
              </a:ext>
            </a:extLst>
          </p:cNvPr>
          <p:cNvSpPr>
            <a:spLocks noGrp="1"/>
          </p:cNvSpPr>
          <p:nvPr>
            <p:ph type="dt" sz="half" idx="10"/>
          </p:nvPr>
        </p:nvSpPr>
        <p:spPr/>
        <p:txBody>
          <a:bodyPr/>
          <a:lstStyle/>
          <a:p>
            <a:fld id="{E978A5A4-8E8C-4331-B2FE-39A77F943FC9}" type="datetimeFigureOut">
              <a:rPr lang="vi-VN" smtClean="0"/>
              <a:t>29/08/2025</a:t>
            </a:fld>
            <a:endParaRPr lang="vi-VN"/>
          </a:p>
        </p:txBody>
      </p:sp>
      <p:sp>
        <p:nvSpPr>
          <p:cNvPr id="6" name="Footer Placeholder 5">
            <a:extLst>
              <a:ext uri="{FF2B5EF4-FFF2-40B4-BE49-F238E27FC236}">
                <a16:creationId xmlns:a16="http://schemas.microsoft.com/office/drawing/2014/main" id="{DADCCBE0-EC49-84A4-2382-B6FA1BB3AFAD}"/>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C660E212-7FF4-1C04-DF95-A0DFC17BA058}"/>
              </a:ext>
            </a:extLst>
          </p:cNvPr>
          <p:cNvSpPr>
            <a:spLocks noGrp="1"/>
          </p:cNvSpPr>
          <p:nvPr>
            <p:ph type="sldNum" sz="quarter" idx="12"/>
          </p:nvPr>
        </p:nvSpPr>
        <p:spPr/>
        <p:txBody>
          <a:bodyPr/>
          <a:lstStyle/>
          <a:p>
            <a:fld id="{497A6A53-B22D-4532-96BD-E332C2E458FF}" type="slidenum">
              <a:rPr lang="vi-VN" smtClean="0"/>
              <a:t>‹#›</a:t>
            </a:fld>
            <a:endParaRPr lang="vi-VN"/>
          </a:p>
        </p:txBody>
      </p:sp>
    </p:spTree>
    <p:extLst>
      <p:ext uri="{BB962C8B-B14F-4D97-AF65-F5344CB8AC3E}">
        <p14:creationId xmlns:p14="http://schemas.microsoft.com/office/powerpoint/2010/main" val="3136948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935BA0-CF8C-5FF0-009E-807D8044B9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vi-VN"/>
          </a:p>
        </p:txBody>
      </p:sp>
      <p:sp>
        <p:nvSpPr>
          <p:cNvPr id="3" name="Text Placeholder 2">
            <a:extLst>
              <a:ext uri="{FF2B5EF4-FFF2-40B4-BE49-F238E27FC236}">
                <a16:creationId xmlns:a16="http://schemas.microsoft.com/office/drawing/2014/main" id="{740AAFFA-7935-2AFE-BFE3-D6B27A3AFD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vi-VN"/>
          </a:p>
        </p:txBody>
      </p:sp>
      <p:sp>
        <p:nvSpPr>
          <p:cNvPr id="4" name="Date Placeholder 3">
            <a:extLst>
              <a:ext uri="{FF2B5EF4-FFF2-40B4-BE49-F238E27FC236}">
                <a16:creationId xmlns:a16="http://schemas.microsoft.com/office/drawing/2014/main" id="{DA5BFCB3-D16A-09DF-F3F9-CB332E133A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978A5A4-8E8C-4331-B2FE-39A77F943FC9}" type="datetimeFigureOut">
              <a:rPr lang="vi-VN" smtClean="0"/>
              <a:t>29/08/2025</a:t>
            </a:fld>
            <a:endParaRPr lang="vi-VN"/>
          </a:p>
        </p:txBody>
      </p:sp>
      <p:sp>
        <p:nvSpPr>
          <p:cNvPr id="5" name="Footer Placeholder 4">
            <a:extLst>
              <a:ext uri="{FF2B5EF4-FFF2-40B4-BE49-F238E27FC236}">
                <a16:creationId xmlns:a16="http://schemas.microsoft.com/office/drawing/2014/main" id="{2E0ED731-6C1C-95FB-07EC-44FE2D5FFC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vi-VN"/>
          </a:p>
        </p:txBody>
      </p:sp>
      <p:sp>
        <p:nvSpPr>
          <p:cNvPr id="6" name="Slide Number Placeholder 5">
            <a:extLst>
              <a:ext uri="{FF2B5EF4-FFF2-40B4-BE49-F238E27FC236}">
                <a16:creationId xmlns:a16="http://schemas.microsoft.com/office/drawing/2014/main" id="{0B64FA15-8B87-802D-EE51-E1CED81E90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97A6A53-B22D-4532-96BD-E332C2E458FF}" type="slidenum">
              <a:rPr lang="vi-VN" smtClean="0"/>
              <a:t>‹#›</a:t>
            </a:fld>
            <a:endParaRPr lang="vi-VN"/>
          </a:p>
        </p:txBody>
      </p:sp>
    </p:spTree>
    <p:extLst>
      <p:ext uri="{BB962C8B-B14F-4D97-AF65-F5344CB8AC3E}">
        <p14:creationId xmlns:p14="http://schemas.microsoft.com/office/powerpoint/2010/main" val="33927422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7.xml"/><Relationship Id="rId5" Type="http://schemas.openxmlformats.org/officeDocument/2006/relationships/image" Target="../media/image6.jp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jpg"/><Relationship Id="rId2" Type="http://schemas.openxmlformats.org/officeDocument/2006/relationships/image" Target="../media/image7.jp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jpg"/><Relationship Id="rId4" Type="http://schemas.openxmlformats.org/officeDocument/2006/relationships/image" Target="../media/image9.jp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5236223" y="1331959"/>
            <a:ext cx="1719555" cy="1719555"/>
          </a:xfrm>
          <a:custGeom>
            <a:avLst/>
            <a:gdLst/>
            <a:ahLst/>
            <a:cxnLst/>
            <a:rect l="l" t="t" r="r" b="b"/>
            <a:pathLst>
              <a:path w="2579333" h="2579333">
                <a:moveTo>
                  <a:pt x="0" y="0"/>
                </a:moveTo>
                <a:lnTo>
                  <a:pt x="2579334" y="0"/>
                </a:lnTo>
                <a:lnTo>
                  <a:pt x="2579334" y="2579333"/>
                </a:lnTo>
                <a:lnTo>
                  <a:pt x="0" y="2579333"/>
                </a:lnTo>
                <a:lnTo>
                  <a:pt x="0" y="0"/>
                </a:lnTo>
                <a:close/>
              </a:path>
            </a:pathLst>
          </a:custGeom>
          <a:blipFill>
            <a:blip r:embed="rId2"/>
            <a:stretch>
              <a:fillRect/>
            </a:stretch>
          </a:blipFill>
        </p:spPr>
        <p:txBody>
          <a:bodyPr/>
          <a:lstStyle/>
          <a:p>
            <a:endParaRPr lang="vi-VN" sz="1200"/>
          </a:p>
        </p:txBody>
      </p:sp>
      <p:sp>
        <p:nvSpPr>
          <p:cNvPr id="3" name="TextBox 3"/>
          <p:cNvSpPr txBox="1"/>
          <p:nvPr/>
        </p:nvSpPr>
        <p:spPr>
          <a:xfrm>
            <a:off x="3829130" y="232834"/>
            <a:ext cx="4533741" cy="426014"/>
          </a:xfrm>
          <a:prstGeom prst="rect">
            <a:avLst/>
          </a:prstGeom>
        </p:spPr>
        <p:txBody>
          <a:bodyPr lIns="0" tIns="0" rIns="0" bIns="0" rtlCol="0" anchor="t">
            <a:spAutoFit/>
          </a:bodyPr>
          <a:lstStyle/>
          <a:p>
            <a:pPr algn="ctr">
              <a:lnSpc>
                <a:spcPts val="3733"/>
              </a:lnSpc>
            </a:pPr>
            <a:r>
              <a:rPr lang="en-US" sz="2666" dirty="0">
                <a:solidFill>
                  <a:srgbClr val="000000"/>
                </a:solidFill>
                <a:latin typeface="Tahoma" panose="020B0604030504040204" pitchFamily="34" charset="0"/>
                <a:ea typeface="Tahoma" panose="020B0604030504040204" pitchFamily="34" charset="0"/>
                <a:cs typeface="Tahoma" panose="020B0604030504040204" pitchFamily="34" charset="0"/>
                <a:sym typeface="Noto Sans"/>
              </a:rPr>
              <a:t>TRƯỜNG ĐẠI HỌC TRÀ VINH</a:t>
            </a:r>
          </a:p>
        </p:txBody>
      </p:sp>
      <p:sp>
        <p:nvSpPr>
          <p:cNvPr id="4" name="TextBox 4"/>
          <p:cNvSpPr txBox="1"/>
          <p:nvPr/>
        </p:nvSpPr>
        <p:spPr>
          <a:xfrm>
            <a:off x="0" y="6428438"/>
            <a:ext cx="12192000" cy="316112"/>
          </a:xfrm>
          <a:prstGeom prst="rect">
            <a:avLst/>
          </a:prstGeom>
        </p:spPr>
        <p:txBody>
          <a:bodyPr lIns="0" tIns="0" rIns="0" bIns="0" rtlCol="0" anchor="t">
            <a:spAutoFit/>
          </a:bodyPr>
          <a:lstStyle/>
          <a:p>
            <a:pPr algn="ctr">
              <a:lnSpc>
                <a:spcPts val="2707"/>
              </a:lnSpc>
            </a:pPr>
            <a:r>
              <a:rPr lang="vi-VN" sz="1933" b="1" i="1" dirty="0">
                <a:solidFill>
                  <a:srgbClr val="000000"/>
                </a:solidFill>
                <a:latin typeface="Tahoma" panose="020B0604030504040204" pitchFamily="34" charset="0"/>
                <a:ea typeface="Tahoma" panose="020B0604030504040204" pitchFamily="34" charset="0"/>
                <a:cs typeface="Tahoma" panose="020B0604030504040204" pitchFamily="34" charset="0"/>
                <a:sym typeface="Noto Sans Bold Italics"/>
              </a:rPr>
              <a:t>Vĩnh</a:t>
            </a:r>
            <a:r>
              <a:rPr lang="en-US" sz="1933" b="1" i="1" dirty="0">
                <a:solidFill>
                  <a:srgbClr val="000000"/>
                </a:solidFill>
                <a:latin typeface="Tahoma" panose="020B0604030504040204" pitchFamily="34" charset="0"/>
                <a:ea typeface="Tahoma" panose="020B0604030504040204" pitchFamily="34" charset="0"/>
                <a:cs typeface="Tahoma" panose="020B0604030504040204" pitchFamily="34" charset="0"/>
                <a:sym typeface="Noto Sans Bold Italics"/>
              </a:rPr>
              <a:t> Long, </a:t>
            </a:r>
            <a:r>
              <a:rPr lang="en-US" sz="2000" b="1" i="1" dirty="0" err="1">
                <a:solidFill>
                  <a:srgbClr val="000000"/>
                </a:solidFill>
                <a:latin typeface="Tahoma" panose="020B0604030504040204" pitchFamily="34" charset="0"/>
                <a:ea typeface="Tahoma" panose="020B0604030504040204" pitchFamily="34" charset="0"/>
                <a:cs typeface="Tahoma" panose="020B0604030504040204" pitchFamily="34" charset="0"/>
                <a:sym typeface="Noto Sans Bold Italics"/>
              </a:rPr>
              <a:t>tháng</a:t>
            </a:r>
            <a:r>
              <a:rPr lang="en-US" sz="1933" b="1" i="1" dirty="0">
                <a:solidFill>
                  <a:srgbClr val="000000"/>
                </a:solidFill>
                <a:latin typeface="Tahoma" panose="020B0604030504040204" pitchFamily="34" charset="0"/>
                <a:ea typeface="Tahoma" panose="020B0604030504040204" pitchFamily="34" charset="0"/>
                <a:cs typeface="Tahoma" panose="020B0604030504040204" pitchFamily="34" charset="0"/>
                <a:sym typeface="Noto Sans Bold Italics"/>
              </a:rPr>
              <a:t> 9 </a:t>
            </a:r>
            <a:r>
              <a:rPr lang="en-US" sz="1933" b="1" i="1" dirty="0" err="1">
                <a:solidFill>
                  <a:srgbClr val="000000"/>
                </a:solidFill>
                <a:latin typeface="Tahoma" panose="020B0604030504040204" pitchFamily="34" charset="0"/>
                <a:ea typeface="Tahoma" panose="020B0604030504040204" pitchFamily="34" charset="0"/>
                <a:cs typeface="Tahoma" panose="020B0604030504040204" pitchFamily="34" charset="0"/>
                <a:sym typeface="Noto Sans Bold Italics"/>
              </a:rPr>
              <a:t>năm</a:t>
            </a:r>
            <a:r>
              <a:rPr lang="en-US" sz="1933" b="1" i="1" dirty="0">
                <a:solidFill>
                  <a:srgbClr val="000000"/>
                </a:solidFill>
                <a:latin typeface="Tahoma" panose="020B0604030504040204" pitchFamily="34" charset="0"/>
                <a:ea typeface="Tahoma" panose="020B0604030504040204" pitchFamily="34" charset="0"/>
                <a:cs typeface="Tahoma" panose="020B0604030504040204" pitchFamily="34" charset="0"/>
                <a:sym typeface="Noto Sans Bold Italics"/>
              </a:rPr>
              <a:t> 2025</a:t>
            </a:r>
          </a:p>
        </p:txBody>
      </p:sp>
      <p:sp>
        <p:nvSpPr>
          <p:cNvPr id="5" name="TextBox 5"/>
          <p:cNvSpPr txBox="1"/>
          <p:nvPr/>
        </p:nvSpPr>
        <p:spPr>
          <a:xfrm>
            <a:off x="8362871" y="5164406"/>
            <a:ext cx="3582636" cy="957506"/>
          </a:xfrm>
          <a:prstGeom prst="rect">
            <a:avLst/>
          </a:prstGeom>
        </p:spPr>
        <p:txBody>
          <a:bodyPr lIns="0" tIns="0" rIns="0" bIns="0" rtlCol="0" anchor="t">
            <a:spAutoFit/>
          </a:bodyPr>
          <a:lstStyle/>
          <a:p>
            <a:pPr>
              <a:lnSpc>
                <a:spcPts val="1867"/>
              </a:lnSpc>
            </a:pPr>
            <a:r>
              <a:rPr lang="en-US" sz="1300" i="1" dirty="0">
                <a:solidFill>
                  <a:srgbClr val="000000"/>
                </a:solidFill>
                <a:latin typeface="Tahoma" panose="020B0604030504040204" pitchFamily="34" charset="0"/>
                <a:ea typeface="Tahoma" panose="020B0604030504040204" pitchFamily="34" charset="0"/>
                <a:cs typeface="Tahoma" panose="020B0604030504040204" pitchFamily="34" charset="0"/>
                <a:sym typeface="Noto Sans Italics"/>
              </a:rPr>
              <a:t>Sinh </a:t>
            </a:r>
            <a:r>
              <a:rPr lang="en-US" sz="1300" i="1" dirty="0" err="1">
                <a:solidFill>
                  <a:srgbClr val="000000"/>
                </a:solidFill>
                <a:latin typeface="Tahoma" panose="020B0604030504040204" pitchFamily="34" charset="0"/>
                <a:ea typeface="Tahoma" panose="020B0604030504040204" pitchFamily="34" charset="0"/>
                <a:cs typeface="Tahoma" panose="020B0604030504040204" pitchFamily="34" charset="0"/>
                <a:sym typeface="Noto Sans Italics"/>
              </a:rPr>
              <a:t>viên</a:t>
            </a:r>
            <a:r>
              <a:rPr lang="en-US" sz="1300" i="1" dirty="0">
                <a:solidFill>
                  <a:srgbClr val="000000"/>
                </a:solidFill>
                <a:latin typeface="Tahoma" panose="020B0604030504040204" pitchFamily="34" charset="0"/>
                <a:ea typeface="Tahoma" panose="020B0604030504040204" pitchFamily="34" charset="0"/>
                <a:cs typeface="Tahoma" panose="020B0604030504040204" pitchFamily="34" charset="0"/>
                <a:sym typeface="Noto Sans Italics"/>
              </a:rPr>
              <a:t> </a:t>
            </a:r>
            <a:r>
              <a:rPr lang="en-US" sz="1300" i="1" dirty="0" err="1">
                <a:solidFill>
                  <a:srgbClr val="000000"/>
                </a:solidFill>
                <a:latin typeface="Tahoma" panose="020B0604030504040204" pitchFamily="34" charset="0"/>
                <a:ea typeface="Tahoma" panose="020B0604030504040204" pitchFamily="34" charset="0"/>
                <a:cs typeface="Tahoma" panose="020B0604030504040204" pitchFamily="34" charset="0"/>
                <a:sym typeface="Noto Sans Italics"/>
              </a:rPr>
              <a:t>thực</a:t>
            </a:r>
            <a:r>
              <a:rPr lang="en-US" sz="1300" i="1" dirty="0">
                <a:solidFill>
                  <a:srgbClr val="000000"/>
                </a:solidFill>
                <a:latin typeface="Tahoma" panose="020B0604030504040204" pitchFamily="34" charset="0"/>
                <a:ea typeface="Tahoma" panose="020B0604030504040204" pitchFamily="34" charset="0"/>
                <a:cs typeface="Tahoma" panose="020B0604030504040204" pitchFamily="34" charset="0"/>
                <a:sym typeface="Noto Sans Italics"/>
              </a:rPr>
              <a:t> </a:t>
            </a:r>
            <a:r>
              <a:rPr lang="en-US" sz="1300" i="1" dirty="0" err="1">
                <a:solidFill>
                  <a:srgbClr val="000000"/>
                </a:solidFill>
                <a:latin typeface="Tahoma" panose="020B0604030504040204" pitchFamily="34" charset="0"/>
                <a:ea typeface="Tahoma" panose="020B0604030504040204" pitchFamily="34" charset="0"/>
                <a:cs typeface="Tahoma" panose="020B0604030504040204" pitchFamily="34" charset="0"/>
                <a:sym typeface="Noto Sans Italics"/>
              </a:rPr>
              <a:t>hiện</a:t>
            </a:r>
            <a:r>
              <a:rPr lang="en-US" sz="1300" i="1" dirty="0">
                <a:solidFill>
                  <a:srgbClr val="000000"/>
                </a:solidFill>
                <a:latin typeface="Tahoma" panose="020B0604030504040204" pitchFamily="34" charset="0"/>
                <a:ea typeface="Tahoma" panose="020B0604030504040204" pitchFamily="34" charset="0"/>
                <a:cs typeface="Tahoma" panose="020B0604030504040204" pitchFamily="34" charset="0"/>
                <a:sym typeface="Noto Sans Italics"/>
              </a:rPr>
              <a:t>:</a:t>
            </a:r>
          </a:p>
          <a:p>
            <a:pPr>
              <a:lnSpc>
                <a:spcPts val="1867"/>
              </a:lnSpc>
            </a:pPr>
            <a:r>
              <a:rPr lang="en-US" sz="1300" dirty="0">
                <a:solidFill>
                  <a:srgbClr val="000000"/>
                </a:solidFill>
                <a:latin typeface="Tahoma" panose="020B0604030504040204" pitchFamily="34" charset="0"/>
                <a:ea typeface="Tahoma" panose="020B0604030504040204" pitchFamily="34" charset="0"/>
                <a:cs typeface="Tahoma" panose="020B0604030504040204" pitchFamily="34" charset="0"/>
                <a:sym typeface="Noto Sans"/>
              </a:rPr>
              <a:t>Họ </a:t>
            </a:r>
            <a:r>
              <a:rPr lang="en-US" sz="1300" dirty="0" err="1">
                <a:solidFill>
                  <a:srgbClr val="000000"/>
                </a:solidFill>
                <a:latin typeface="Tahoma" panose="020B0604030504040204" pitchFamily="34" charset="0"/>
                <a:ea typeface="Tahoma" panose="020B0604030504040204" pitchFamily="34" charset="0"/>
                <a:cs typeface="Tahoma" panose="020B0604030504040204" pitchFamily="34" charset="0"/>
                <a:sym typeface="Noto Sans"/>
              </a:rPr>
              <a:t>tên</a:t>
            </a:r>
            <a:r>
              <a:rPr lang="en-US" sz="1300" dirty="0">
                <a:solidFill>
                  <a:srgbClr val="000000"/>
                </a:solidFill>
                <a:latin typeface="Tahoma" panose="020B0604030504040204" pitchFamily="34" charset="0"/>
                <a:ea typeface="Tahoma" panose="020B0604030504040204" pitchFamily="34" charset="0"/>
                <a:cs typeface="Tahoma" panose="020B0604030504040204" pitchFamily="34" charset="0"/>
                <a:sym typeface="Noto Sans"/>
              </a:rPr>
              <a:t>: </a:t>
            </a:r>
            <a:r>
              <a:rPr lang="vi-VN" sz="1300" dirty="0">
                <a:solidFill>
                  <a:srgbClr val="000000"/>
                </a:solidFill>
                <a:latin typeface="Tahoma" panose="020B0604030504040204" pitchFamily="34" charset="0"/>
                <a:ea typeface="Tahoma" panose="020B0604030504040204" pitchFamily="34" charset="0"/>
                <a:cs typeface="Tahoma" panose="020B0604030504040204" pitchFamily="34" charset="0"/>
                <a:sym typeface="Noto Sans"/>
              </a:rPr>
              <a:t>Huỳnh Nhựt Huy</a:t>
            </a:r>
            <a:endParaRPr lang="en-US" sz="1300" dirty="0">
              <a:solidFill>
                <a:srgbClr val="000000"/>
              </a:solidFill>
              <a:latin typeface="Tahoma" panose="020B0604030504040204" pitchFamily="34" charset="0"/>
              <a:ea typeface="Tahoma" panose="020B0604030504040204" pitchFamily="34" charset="0"/>
              <a:cs typeface="Tahoma" panose="020B0604030504040204" pitchFamily="34" charset="0"/>
              <a:sym typeface="Noto Sans"/>
            </a:endParaRPr>
          </a:p>
          <a:p>
            <a:pPr>
              <a:lnSpc>
                <a:spcPts val="1867"/>
              </a:lnSpc>
            </a:pPr>
            <a:r>
              <a:rPr lang="en-US" sz="1300" dirty="0">
                <a:solidFill>
                  <a:srgbClr val="000000"/>
                </a:solidFill>
                <a:latin typeface="Tahoma" panose="020B0604030504040204" pitchFamily="34" charset="0"/>
                <a:ea typeface="Tahoma" panose="020B0604030504040204" pitchFamily="34" charset="0"/>
                <a:cs typeface="Tahoma" panose="020B0604030504040204" pitchFamily="34" charset="0"/>
                <a:sym typeface="Noto Sans"/>
              </a:rPr>
              <a:t>MSSV: 110121033</a:t>
            </a:r>
          </a:p>
          <a:p>
            <a:pPr>
              <a:lnSpc>
                <a:spcPts val="1867"/>
              </a:lnSpc>
            </a:pPr>
            <a:r>
              <a:rPr lang="en-US" sz="1300" dirty="0" err="1">
                <a:solidFill>
                  <a:srgbClr val="000000"/>
                </a:solidFill>
                <a:latin typeface="Tahoma" panose="020B0604030504040204" pitchFamily="34" charset="0"/>
                <a:ea typeface="Tahoma" panose="020B0604030504040204" pitchFamily="34" charset="0"/>
                <a:cs typeface="Tahoma" panose="020B0604030504040204" pitchFamily="34" charset="0"/>
                <a:sym typeface="Noto Sans"/>
              </a:rPr>
              <a:t>Lớp</a:t>
            </a:r>
            <a:r>
              <a:rPr lang="en-US" sz="1300" dirty="0">
                <a:solidFill>
                  <a:srgbClr val="000000"/>
                </a:solidFill>
                <a:latin typeface="Tahoma" panose="020B0604030504040204" pitchFamily="34" charset="0"/>
                <a:ea typeface="Tahoma" panose="020B0604030504040204" pitchFamily="34" charset="0"/>
                <a:cs typeface="Tahoma" panose="020B0604030504040204" pitchFamily="34" charset="0"/>
                <a:sym typeface="Noto Sans"/>
              </a:rPr>
              <a:t>: DA21TTA</a:t>
            </a:r>
          </a:p>
        </p:txBody>
      </p:sp>
      <p:sp>
        <p:nvSpPr>
          <p:cNvPr id="6" name="TextBox 6"/>
          <p:cNvSpPr txBox="1"/>
          <p:nvPr/>
        </p:nvSpPr>
        <p:spPr>
          <a:xfrm>
            <a:off x="3113524" y="758342"/>
            <a:ext cx="6149348" cy="426014"/>
          </a:xfrm>
          <a:prstGeom prst="rect">
            <a:avLst/>
          </a:prstGeom>
        </p:spPr>
        <p:txBody>
          <a:bodyPr wrap="square" lIns="0" tIns="0" rIns="0" bIns="0" rtlCol="0" anchor="t">
            <a:spAutoFit/>
          </a:bodyPr>
          <a:lstStyle/>
          <a:p>
            <a:pPr algn="ctr">
              <a:lnSpc>
                <a:spcPts val="3733"/>
              </a:lnSpc>
            </a:pPr>
            <a:r>
              <a:rPr lang="en-US" sz="2666" b="1" dirty="0">
                <a:solidFill>
                  <a:srgbClr val="000000"/>
                </a:solidFill>
                <a:latin typeface="Tahoma" panose="020B0604030504040204" pitchFamily="34" charset="0"/>
                <a:ea typeface="Tahoma" panose="020B0604030504040204" pitchFamily="34" charset="0"/>
                <a:cs typeface="Tahoma" panose="020B0604030504040204" pitchFamily="34" charset="0"/>
                <a:sym typeface="Noto Sans Bold"/>
              </a:rPr>
              <a:t>TRƯỜNG KỸ THUẬT VÀ CÔNG NGHỆ</a:t>
            </a:r>
          </a:p>
        </p:txBody>
      </p:sp>
      <p:sp>
        <p:nvSpPr>
          <p:cNvPr id="7" name="TextBox 7"/>
          <p:cNvSpPr txBox="1"/>
          <p:nvPr/>
        </p:nvSpPr>
        <p:spPr>
          <a:xfrm>
            <a:off x="1471499" y="5164406"/>
            <a:ext cx="3582636" cy="470193"/>
          </a:xfrm>
          <a:prstGeom prst="rect">
            <a:avLst/>
          </a:prstGeom>
        </p:spPr>
        <p:txBody>
          <a:bodyPr lIns="0" tIns="0" rIns="0" bIns="0" rtlCol="0" anchor="t">
            <a:spAutoFit/>
          </a:bodyPr>
          <a:lstStyle/>
          <a:p>
            <a:pPr>
              <a:lnSpc>
                <a:spcPts val="1867"/>
              </a:lnSpc>
            </a:pPr>
            <a:r>
              <a:rPr lang="en-US" sz="1300" i="1" dirty="0" err="1">
                <a:solidFill>
                  <a:srgbClr val="000000"/>
                </a:solidFill>
                <a:latin typeface="Tahoma" panose="020B0604030504040204" pitchFamily="34" charset="0"/>
                <a:ea typeface="Tahoma" panose="020B0604030504040204" pitchFamily="34" charset="0"/>
                <a:cs typeface="Tahoma" panose="020B0604030504040204" pitchFamily="34" charset="0"/>
                <a:sym typeface="Noto Sans Italics"/>
              </a:rPr>
              <a:t>Giảng</a:t>
            </a:r>
            <a:r>
              <a:rPr lang="en-US" sz="1300" i="1" dirty="0">
                <a:solidFill>
                  <a:srgbClr val="000000"/>
                </a:solidFill>
                <a:latin typeface="Tahoma" panose="020B0604030504040204" pitchFamily="34" charset="0"/>
                <a:ea typeface="Tahoma" panose="020B0604030504040204" pitchFamily="34" charset="0"/>
                <a:cs typeface="Tahoma" panose="020B0604030504040204" pitchFamily="34" charset="0"/>
                <a:sym typeface="Noto Sans Italics"/>
              </a:rPr>
              <a:t> </a:t>
            </a:r>
            <a:r>
              <a:rPr lang="en-US" sz="1300" i="1" dirty="0" err="1">
                <a:solidFill>
                  <a:srgbClr val="000000"/>
                </a:solidFill>
                <a:latin typeface="Tahoma" panose="020B0604030504040204" pitchFamily="34" charset="0"/>
                <a:ea typeface="Tahoma" panose="020B0604030504040204" pitchFamily="34" charset="0"/>
                <a:cs typeface="Tahoma" panose="020B0604030504040204" pitchFamily="34" charset="0"/>
                <a:sym typeface="Noto Sans Italics"/>
              </a:rPr>
              <a:t>viên</a:t>
            </a:r>
            <a:r>
              <a:rPr lang="en-US" sz="1300" i="1" dirty="0">
                <a:solidFill>
                  <a:srgbClr val="000000"/>
                </a:solidFill>
                <a:latin typeface="Tahoma" panose="020B0604030504040204" pitchFamily="34" charset="0"/>
                <a:ea typeface="Tahoma" panose="020B0604030504040204" pitchFamily="34" charset="0"/>
                <a:cs typeface="Tahoma" panose="020B0604030504040204" pitchFamily="34" charset="0"/>
                <a:sym typeface="Noto Sans Italics"/>
              </a:rPr>
              <a:t> </a:t>
            </a:r>
            <a:r>
              <a:rPr lang="en-US" sz="1300" i="1" dirty="0" err="1">
                <a:solidFill>
                  <a:srgbClr val="000000"/>
                </a:solidFill>
                <a:latin typeface="Tahoma" panose="020B0604030504040204" pitchFamily="34" charset="0"/>
                <a:ea typeface="Tahoma" panose="020B0604030504040204" pitchFamily="34" charset="0"/>
                <a:cs typeface="Tahoma" panose="020B0604030504040204" pitchFamily="34" charset="0"/>
                <a:sym typeface="Noto Sans Italics"/>
              </a:rPr>
              <a:t>hướng</a:t>
            </a:r>
            <a:r>
              <a:rPr lang="en-US" sz="1300" i="1" dirty="0">
                <a:solidFill>
                  <a:srgbClr val="000000"/>
                </a:solidFill>
                <a:latin typeface="Tahoma" panose="020B0604030504040204" pitchFamily="34" charset="0"/>
                <a:ea typeface="Tahoma" panose="020B0604030504040204" pitchFamily="34" charset="0"/>
                <a:cs typeface="Tahoma" panose="020B0604030504040204" pitchFamily="34" charset="0"/>
                <a:sym typeface="Noto Sans Italics"/>
              </a:rPr>
              <a:t> </a:t>
            </a:r>
            <a:r>
              <a:rPr lang="en-US" sz="1300" i="1" dirty="0" err="1">
                <a:solidFill>
                  <a:srgbClr val="000000"/>
                </a:solidFill>
                <a:latin typeface="Tahoma" panose="020B0604030504040204" pitchFamily="34" charset="0"/>
                <a:ea typeface="Tahoma" panose="020B0604030504040204" pitchFamily="34" charset="0"/>
                <a:cs typeface="Tahoma" panose="020B0604030504040204" pitchFamily="34" charset="0"/>
                <a:sym typeface="Noto Sans Italics"/>
              </a:rPr>
              <a:t>dẫn</a:t>
            </a:r>
            <a:r>
              <a:rPr lang="en-US" sz="1300" i="1" dirty="0">
                <a:solidFill>
                  <a:srgbClr val="000000"/>
                </a:solidFill>
                <a:latin typeface="Tahoma" panose="020B0604030504040204" pitchFamily="34" charset="0"/>
                <a:ea typeface="Tahoma" panose="020B0604030504040204" pitchFamily="34" charset="0"/>
                <a:cs typeface="Tahoma" panose="020B0604030504040204" pitchFamily="34" charset="0"/>
                <a:sym typeface="Noto Sans Italics"/>
              </a:rPr>
              <a:t>:</a:t>
            </a:r>
          </a:p>
          <a:p>
            <a:pPr>
              <a:lnSpc>
                <a:spcPts val="1867"/>
              </a:lnSpc>
            </a:pPr>
            <a:r>
              <a:rPr lang="en-US" sz="1300" dirty="0" err="1">
                <a:solidFill>
                  <a:srgbClr val="000000"/>
                </a:solidFill>
                <a:latin typeface="Tahoma" panose="020B0604030504040204" pitchFamily="34" charset="0"/>
                <a:ea typeface="Tahoma" panose="020B0604030504040204" pitchFamily="34" charset="0"/>
                <a:cs typeface="Tahoma" panose="020B0604030504040204" pitchFamily="34" charset="0"/>
                <a:sym typeface="Noto Sans"/>
              </a:rPr>
              <a:t>ThS</a:t>
            </a:r>
            <a:r>
              <a:rPr lang="en-US" sz="1300" dirty="0">
                <a:solidFill>
                  <a:srgbClr val="000000"/>
                </a:solidFill>
                <a:latin typeface="Tahoma" panose="020B0604030504040204" pitchFamily="34" charset="0"/>
                <a:ea typeface="Tahoma" panose="020B0604030504040204" pitchFamily="34" charset="0"/>
                <a:cs typeface="Tahoma" panose="020B0604030504040204" pitchFamily="34" charset="0"/>
                <a:sym typeface="Noto Sans"/>
              </a:rPr>
              <a:t> </a:t>
            </a:r>
            <a:r>
              <a:rPr lang="vi-VN" sz="1300" dirty="0">
                <a:solidFill>
                  <a:srgbClr val="000000"/>
                </a:solidFill>
                <a:latin typeface="Tahoma" panose="020B0604030504040204" pitchFamily="34" charset="0"/>
                <a:ea typeface="Tahoma" panose="020B0604030504040204" pitchFamily="34" charset="0"/>
                <a:cs typeface="Tahoma" panose="020B0604030504040204" pitchFamily="34" charset="0"/>
                <a:sym typeface="Noto Sans"/>
              </a:rPr>
              <a:t>Lê Phong </a:t>
            </a:r>
            <a:r>
              <a:rPr lang="vi-VN" sz="1300" dirty="0" err="1">
                <a:solidFill>
                  <a:srgbClr val="000000"/>
                </a:solidFill>
                <a:latin typeface="Tahoma" panose="020B0604030504040204" pitchFamily="34" charset="0"/>
                <a:ea typeface="Tahoma" panose="020B0604030504040204" pitchFamily="34" charset="0"/>
                <a:cs typeface="Tahoma" panose="020B0604030504040204" pitchFamily="34" charset="0"/>
                <a:sym typeface="Noto Sans"/>
              </a:rPr>
              <a:t>Dũ</a:t>
            </a:r>
            <a:endParaRPr lang="en-US" sz="1300" dirty="0">
              <a:solidFill>
                <a:srgbClr val="000000"/>
              </a:solidFill>
              <a:latin typeface="Tahoma" panose="020B0604030504040204" pitchFamily="34" charset="0"/>
              <a:ea typeface="Tahoma" panose="020B0604030504040204" pitchFamily="34" charset="0"/>
              <a:cs typeface="Tahoma" panose="020B0604030504040204" pitchFamily="34" charset="0"/>
              <a:sym typeface="Noto Sans"/>
            </a:endParaRPr>
          </a:p>
        </p:txBody>
      </p:sp>
      <p:sp>
        <p:nvSpPr>
          <p:cNvPr id="8" name="TextBox 8"/>
          <p:cNvSpPr txBox="1"/>
          <p:nvPr/>
        </p:nvSpPr>
        <p:spPr>
          <a:xfrm>
            <a:off x="0" y="3324285"/>
            <a:ext cx="12192000" cy="433708"/>
          </a:xfrm>
          <a:prstGeom prst="rect">
            <a:avLst/>
          </a:prstGeom>
        </p:spPr>
        <p:txBody>
          <a:bodyPr lIns="0" tIns="0" rIns="0" bIns="0" rtlCol="0" anchor="t">
            <a:spAutoFit/>
          </a:bodyPr>
          <a:lstStyle/>
          <a:p>
            <a:pPr algn="ctr">
              <a:lnSpc>
                <a:spcPts val="3733"/>
              </a:lnSpc>
            </a:pPr>
            <a:r>
              <a:rPr lang="en-US" sz="2700" b="1" dirty="0">
                <a:solidFill>
                  <a:srgbClr val="000000"/>
                </a:solidFill>
                <a:latin typeface="Tahoma" panose="020B0604030504040204" pitchFamily="34" charset="0"/>
                <a:ea typeface="Tahoma" panose="020B0604030504040204" pitchFamily="34" charset="0"/>
                <a:cs typeface="Tahoma" panose="020B0604030504040204" pitchFamily="34" charset="0"/>
                <a:sym typeface="Noto Sans Bold"/>
              </a:rPr>
              <a:t>BÁO CÁO ĐỒ ÁN TỐT NGHIỆP</a:t>
            </a:r>
          </a:p>
        </p:txBody>
      </p:sp>
      <p:sp>
        <p:nvSpPr>
          <p:cNvPr id="9" name="TextBox 9"/>
          <p:cNvSpPr txBox="1"/>
          <p:nvPr/>
        </p:nvSpPr>
        <p:spPr>
          <a:xfrm>
            <a:off x="0" y="3905836"/>
            <a:ext cx="12192000" cy="1094146"/>
          </a:xfrm>
          <a:prstGeom prst="rect">
            <a:avLst/>
          </a:prstGeom>
        </p:spPr>
        <p:txBody>
          <a:bodyPr lIns="0" tIns="0" rIns="0" bIns="0" rtlCol="0" anchor="t">
            <a:spAutoFit/>
          </a:bodyPr>
          <a:lstStyle/>
          <a:p>
            <a:pPr algn="ctr">
              <a:lnSpc>
                <a:spcPts val="4480"/>
              </a:lnSpc>
            </a:pPr>
            <a:r>
              <a:rPr lang="vi-VN" sz="3200" b="1" dirty="0">
                <a:solidFill>
                  <a:srgbClr val="000000"/>
                </a:solidFill>
                <a:latin typeface="Tahoma" panose="020B0604030504040204" pitchFamily="34" charset="0"/>
                <a:ea typeface="Tahoma" panose="020B0604030504040204" pitchFamily="34" charset="0"/>
                <a:cs typeface="Tahoma" panose="020B0604030504040204" pitchFamily="34" charset="0"/>
                <a:sym typeface="Noto Sans Bold"/>
              </a:rPr>
              <a:t>XÂY DỰNG PHẦN MỀM QUẢN LÝ TUYỂN SINH LỚP 10</a:t>
            </a:r>
          </a:p>
          <a:p>
            <a:pPr algn="ctr">
              <a:lnSpc>
                <a:spcPts val="4480"/>
              </a:lnSpc>
            </a:pPr>
            <a:r>
              <a:rPr lang="vi-VN" sz="3200" b="1" dirty="0">
                <a:solidFill>
                  <a:srgbClr val="000000"/>
                </a:solidFill>
                <a:latin typeface="Tahoma" panose="020B0604030504040204" pitchFamily="34" charset="0"/>
                <a:ea typeface="Tahoma" panose="020B0604030504040204" pitchFamily="34" charset="0"/>
                <a:cs typeface="Tahoma" panose="020B0604030504040204" pitchFamily="34" charset="0"/>
                <a:sym typeface="Noto Sans Bold"/>
              </a:rPr>
              <a:t>TRÊN ĐỊA BÀN TỈNH TRÀ VINH</a:t>
            </a:r>
            <a:endParaRPr lang="en-US" sz="3200" b="1" dirty="0">
              <a:solidFill>
                <a:srgbClr val="000000"/>
              </a:solidFill>
              <a:latin typeface="Tahoma" panose="020B0604030504040204" pitchFamily="34" charset="0"/>
              <a:ea typeface="Tahoma" panose="020B0604030504040204" pitchFamily="34" charset="0"/>
              <a:cs typeface="Tahoma" panose="020B0604030504040204" pitchFamily="34" charset="0"/>
              <a:sym typeface="Noto Sans 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86D092-3E88-4FEF-3535-9EF0B82CD58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8D16338-AE17-7637-6BF3-BBE9DA229B8D}"/>
              </a:ext>
            </a:extLst>
          </p:cNvPr>
          <p:cNvSpPr txBox="1"/>
          <p:nvPr/>
        </p:nvSpPr>
        <p:spPr>
          <a:xfrm>
            <a:off x="0" y="219456"/>
            <a:ext cx="12192000" cy="538609"/>
          </a:xfrm>
          <a:prstGeom prst="rect">
            <a:avLst/>
          </a:prstGeom>
        </p:spPr>
        <p:txBody>
          <a:bodyPr wrap="square" lIns="0" tIns="0" rIns="0" bIns="0" rtlCol="0" anchor="t">
            <a:spAutoFit/>
          </a:bodyPr>
          <a:lstStyle/>
          <a:p>
            <a:pPr algn="ctr">
              <a:lnSpc>
                <a:spcPts val="4200"/>
              </a:lnSpc>
            </a:pPr>
            <a:r>
              <a:rPr lang="vi-VN" sz="4000" b="1">
                <a:latin typeface="Tahoma" panose="020B0604030504040204" pitchFamily="34" charset="0"/>
                <a:ea typeface="Tahoma" panose="020B0604030504040204" pitchFamily="34" charset="0"/>
                <a:cs typeface="Tahoma" panose="020B0604030504040204" pitchFamily="34" charset="0"/>
                <a:sym typeface="Muli Ultra-Bold"/>
              </a:rPr>
              <a:t>KẾT QUẢ ĐẠT ĐƯỢC</a:t>
            </a:r>
            <a:endParaRPr lang="en-US" sz="4000" b="1" dirty="0">
              <a:latin typeface="Tahoma" panose="020B0604030504040204" pitchFamily="34" charset="0"/>
              <a:ea typeface="Tahoma" panose="020B0604030504040204" pitchFamily="34" charset="0"/>
              <a:cs typeface="Tahoma" panose="020B0604030504040204" pitchFamily="34" charset="0"/>
              <a:sym typeface="Muli Ultra-Bold"/>
            </a:endParaRPr>
          </a:p>
        </p:txBody>
      </p:sp>
      <p:sp>
        <p:nvSpPr>
          <p:cNvPr id="3" name="TextBox 2">
            <a:extLst>
              <a:ext uri="{FF2B5EF4-FFF2-40B4-BE49-F238E27FC236}">
                <a16:creationId xmlns:a16="http://schemas.microsoft.com/office/drawing/2014/main" id="{8ABDFBC2-6B01-B878-71A0-AB07CE0DF3F5}"/>
              </a:ext>
            </a:extLst>
          </p:cNvPr>
          <p:cNvSpPr txBox="1"/>
          <p:nvPr/>
        </p:nvSpPr>
        <p:spPr>
          <a:xfrm>
            <a:off x="402716" y="729662"/>
            <a:ext cx="10542652" cy="995209"/>
          </a:xfrm>
          <a:prstGeom prst="rect">
            <a:avLst/>
          </a:prstGeom>
        </p:spPr>
        <p:txBody>
          <a:bodyPr wrap="square" lIns="0" tIns="0" rIns="0" bIns="0" rtlCol="0" anchor="t">
            <a:spAutoFit/>
          </a:bodyPr>
          <a:lstStyle/>
          <a:p>
            <a:pPr algn="l">
              <a:lnSpc>
                <a:spcPts val="4200"/>
              </a:lnSpc>
            </a:pPr>
            <a:r>
              <a:rPr lang="vi-VN" sz="2500" b="1">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sym typeface="Muli Ultra-Bold"/>
              </a:rPr>
              <a:t>Trang cán bộ trường : </a:t>
            </a:r>
            <a:r>
              <a:rPr lang="vi-VN">
                <a:latin typeface="Tahoma" panose="020B0604030504040204" pitchFamily="34" charset="0"/>
                <a:ea typeface="Tahoma" panose="020B0604030504040204" pitchFamily="34" charset="0"/>
                <a:cs typeface="Tahoma" panose="020B0604030504040204" pitchFamily="34" charset="0"/>
                <a:sym typeface="Muli Ultra-Bold"/>
              </a:rPr>
              <a:t>Danh sách học sinh, chia phòng thi, cập nhật điểm, xét tuyển, xem thống kê, kết xuất danh sách.</a:t>
            </a:r>
            <a:endParaRPr lang="en-US" dirty="0">
              <a:latin typeface="Tahoma" panose="020B0604030504040204" pitchFamily="34" charset="0"/>
              <a:ea typeface="Tahoma" panose="020B0604030504040204" pitchFamily="34" charset="0"/>
              <a:cs typeface="Tahoma" panose="020B0604030504040204" pitchFamily="34" charset="0"/>
              <a:sym typeface="Muli Ultra-Bold"/>
            </a:endParaRPr>
          </a:p>
        </p:txBody>
      </p:sp>
      <p:pic>
        <p:nvPicPr>
          <p:cNvPr id="6" name="Picture 5">
            <a:extLst>
              <a:ext uri="{FF2B5EF4-FFF2-40B4-BE49-F238E27FC236}">
                <a16:creationId xmlns:a16="http://schemas.microsoft.com/office/drawing/2014/main" id="{F4CDDFAB-D069-4F92-1BF6-C8E4C07BEA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915" y="2566104"/>
            <a:ext cx="5728085" cy="3222048"/>
          </a:xfrm>
          <a:prstGeom prst="rect">
            <a:avLst/>
          </a:prstGeom>
        </p:spPr>
      </p:pic>
      <p:pic>
        <p:nvPicPr>
          <p:cNvPr id="15" name="Picture 14">
            <a:extLst>
              <a:ext uri="{FF2B5EF4-FFF2-40B4-BE49-F238E27FC236}">
                <a16:creationId xmlns:a16="http://schemas.microsoft.com/office/drawing/2014/main" id="{21DB127A-4DC2-E0E9-B222-DDFCE37BDE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0630" y="2566104"/>
            <a:ext cx="5702497" cy="3207656"/>
          </a:xfrm>
          <a:prstGeom prst="rect">
            <a:avLst/>
          </a:prstGeom>
        </p:spPr>
      </p:pic>
    </p:spTree>
    <p:extLst>
      <p:ext uri="{BB962C8B-B14F-4D97-AF65-F5344CB8AC3E}">
        <p14:creationId xmlns:p14="http://schemas.microsoft.com/office/powerpoint/2010/main" val="2347317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7C1F40-CFF1-005E-6F4A-3502FE730B6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61799B4-BC5E-78BF-E49F-1BD1C14582E6}"/>
              </a:ext>
            </a:extLst>
          </p:cNvPr>
          <p:cNvSpPr txBox="1"/>
          <p:nvPr/>
        </p:nvSpPr>
        <p:spPr>
          <a:xfrm>
            <a:off x="0" y="219456"/>
            <a:ext cx="12192000" cy="538609"/>
          </a:xfrm>
          <a:prstGeom prst="rect">
            <a:avLst/>
          </a:prstGeom>
        </p:spPr>
        <p:txBody>
          <a:bodyPr wrap="square" lIns="0" tIns="0" rIns="0" bIns="0" rtlCol="0" anchor="t">
            <a:spAutoFit/>
          </a:bodyPr>
          <a:lstStyle/>
          <a:p>
            <a:pPr algn="ctr">
              <a:lnSpc>
                <a:spcPts val="4200"/>
              </a:lnSpc>
            </a:pPr>
            <a:r>
              <a:rPr lang="vi-VN" sz="4000" b="1" dirty="0">
                <a:latin typeface="Tahoma" panose="020B0604030504040204" pitchFamily="34" charset="0"/>
                <a:ea typeface="Tahoma" panose="020B0604030504040204" pitchFamily="34" charset="0"/>
                <a:cs typeface="Tahoma" panose="020B0604030504040204" pitchFamily="34" charset="0"/>
                <a:sym typeface="Muli Ultra-Bold"/>
              </a:rPr>
              <a:t>KẾT QUẢ ĐẠT ĐƯỢC</a:t>
            </a:r>
            <a:endParaRPr lang="en-US" sz="4000" b="1" dirty="0">
              <a:latin typeface="Tahoma" panose="020B0604030504040204" pitchFamily="34" charset="0"/>
              <a:ea typeface="Tahoma" panose="020B0604030504040204" pitchFamily="34" charset="0"/>
              <a:cs typeface="Tahoma" panose="020B0604030504040204" pitchFamily="34" charset="0"/>
              <a:sym typeface="Muli Ultra-Bold"/>
            </a:endParaRPr>
          </a:p>
        </p:txBody>
      </p:sp>
      <p:sp>
        <p:nvSpPr>
          <p:cNvPr id="3" name="TextBox 2">
            <a:extLst>
              <a:ext uri="{FF2B5EF4-FFF2-40B4-BE49-F238E27FC236}">
                <a16:creationId xmlns:a16="http://schemas.microsoft.com/office/drawing/2014/main" id="{0FD82541-12EF-E1BF-156C-1D56D9916603}"/>
              </a:ext>
            </a:extLst>
          </p:cNvPr>
          <p:cNvSpPr txBox="1"/>
          <p:nvPr/>
        </p:nvSpPr>
        <p:spPr>
          <a:xfrm>
            <a:off x="402716" y="729662"/>
            <a:ext cx="10542652" cy="469809"/>
          </a:xfrm>
          <a:prstGeom prst="rect">
            <a:avLst/>
          </a:prstGeom>
        </p:spPr>
        <p:txBody>
          <a:bodyPr wrap="square" lIns="0" tIns="0" rIns="0" bIns="0" rtlCol="0" anchor="t">
            <a:spAutoFit/>
          </a:bodyPr>
          <a:lstStyle/>
          <a:p>
            <a:pPr algn="l">
              <a:lnSpc>
                <a:spcPts val="4200"/>
              </a:lnSpc>
            </a:pPr>
            <a:r>
              <a:rPr lang="vi-VN" sz="2500" b="1"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sym typeface="Muli Ultra-Bold"/>
              </a:rPr>
              <a:t>Trang thư ký : </a:t>
            </a:r>
            <a:r>
              <a:rPr lang="vi-VN" dirty="0">
                <a:latin typeface="Tahoma" panose="020B0604030504040204" pitchFamily="34" charset="0"/>
                <a:ea typeface="Tahoma" panose="020B0604030504040204" pitchFamily="34" charset="0"/>
                <a:cs typeface="Tahoma" panose="020B0604030504040204" pitchFamily="34" charset="0"/>
                <a:sym typeface="Muli Ultra-Bold"/>
              </a:rPr>
              <a:t>giống cán bộ trường tuy nhiên chỉ xem và xuất các danh sách.</a:t>
            </a:r>
            <a:endParaRPr lang="en-US" dirty="0">
              <a:latin typeface="Tahoma" panose="020B0604030504040204" pitchFamily="34" charset="0"/>
              <a:ea typeface="Tahoma" panose="020B0604030504040204" pitchFamily="34" charset="0"/>
              <a:cs typeface="Tahoma" panose="020B0604030504040204" pitchFamily="34" charset="0"/>
              <a:sym typeface="Muli Ultra-Bold"/>
            </a:endParaRPr>
          </a:p>
        </p:txBody>
      </p:sp>
      <p:pic>
        <p:nvPicPr>
          <p:cNvPr id="5" name="Picture 4">
            <a:extLst>
              <a:ext uri="{FF2B5EF4-FFF2-40B4-BE49-F238E27FC236}">
                <a16:creationId xmlns:a16="http://schemas.microsoft.com/office/drawing/2014/main" id="{9B6B48AA-F870-9FBE-5967-ED30BF34974F}"/>
              </a:ext>
            </a:extLst>
          </p:cNvPr>
          <p:cNvPicPr>
            <a:picLocks noChangeAspect="1"/>
          </p:cNvPicPr>
          <p:nvPr/>
        </p:nvPicPr>
        <p:blipFill>
          <a:blip r:embed="rId2"/>
          <a:stretch>
            <a:fillRect/>
          </a:stretch>
        </p:blipFill>
        <p:spPr>
          <a:xfrm>
            <a:off x="46100" y="1883664"/>
            <a:ext cx="5952364" cy="3348205"/>
          </a:xfrm>
          <a:prstGeom prst="rect">
            <a:avLst/>
          </a:prstGeom>
        </p:spPr>
      </p:pic>
      <p:pic>
        <p:nvPicPr>
          <p:cNvPr id="8" name="Picture 7">
            <a:extLst>
              <a:ext uri="{FF2B5EF4-FFF2-40B4-BE49-F238E27FC236}">
                <a16:creationId xmlns:a16="http://schemas.microsoft.com/office/drawing/2014/main" id="{39A1C2B3-37E5-0FC0-5F5B-833128863512}"/>
              </a:ext>
            </a:extLst>
          </p:cNvPr>
          <p:cNvPicPr>
            <a:picLocks noChangeAspect="1"/>
          </p:cNvPicPr>
          <p:nvPr/>
        </p:nvPicPr>
        <p:blipFill>
          <a:blip r:embed="rId3"/>
          <a:stretch>
            <a:fillRect/>
          </a:stretch>
        </p:blipFill>
        <p:spPr>
          <a:xfrm>
            <a:off x="6096000" y="1911096"/>
            <a:ext cx="5903596" cy="3320773"/>
          </a:xfrm>
          <a:prstGeom prst="rect">
            <a:avLst/>
          </a:prstGeom>
        </p:spPr>
      </p:pic>
    </p:spTree>
    <p:extLst>
      <p:ext uri="{BB962C8B-B14F-4D97-AF65-F5344CB8AC3E}">
        <p14:creationId xmlns:p14="http://schemas.microsoft.com/office/powerpoint/2010/main" val="1505948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F3737E-D823-5774-5BB7-5C5346EADBF8}"/>
              </a:ext>
            </a:extLst>
          </p:cNvPr>
          <p:cNvSpPr txBox="1"/>
          <p:nvPr/>
        </p:nvSpPr>
        <p:spPr>
          <a:xfrm>
            <a:off x="0" y="219456"/>
            <a:ext cx="12192000" cy="538609"/>
          </a:xfrm>
          <a:prstGeom prst="rect">
            <a:avLst/>
          </a:prstGeom>
        </p:spPr>
        <p:txBody>
          <a:bodyPr wrap="square" lIns="0" tIns="0" rIns="0" bIns="0" rtlCol="0" anchor="t">
            <a:spAutoFit/>
          </a:bodyPr>
          <a:lstStyle/>
          <a:p>
            <a:pPr algn="ctr">
              <a:lnSpc>
                <a:spcPts val="4200"/>
              </a:lnSpc>
            </a:pPr>
            <a:r>
              <a:rPr lang="vi-VN" sz="4000" b="1" dirty="0">
                <a:latin typeface="Tahoma" panose="020B0604030504040204" pitchFamily="34" charset="0"/>
                <a:ea typeface="Tahoma" panose="020B0604030504040204" pitchFamily="34" charset="0"/>
                <a:cs typeface="Tahoma" panose="020B0604030504040204" pitchFamily="34" charset="0"/>
                <a:sym typeface="Muli Ultra-Bold"/>
              </a:rPr>
              <a:t>KẾT LUẬN VÀ HƯỚNG PHÁT TRIỂN</a:t>
            </a:r>
            <a:endParaRPr lang="en-US" sz="4000" b="1" dirty="0">
              <a:latin typeface="Tahoma" panose="020B0604030504040204" pitchFamily="34" charset="0"/>
              <a:ea typeface="Tahoma" panose="020B0604030504040204" pitchFamily="34" charset="0"/>
              <a:cs typeface="Tahoma" panose="020B0604030504040204" pitchFamily="34" charset="0"/>
              <a:sym typeface="Muli Ultra-Bold"/>
            </a:endParaRPr>
          </a:p>
        </p:txBody>
      </p:sp>
      <p:sp>
        <p:nvSpPr>
          <p:cNvPr id="3" name="TextBox 2">
            <a:extLst>
              <a:ext uri="{FF2B5EF4-FFF2-40B4-BE49-F238E27FC236}">
                <a16:creationId xmlns:a16="http://schemas.microsoft.com/office/drawing/2014/main" id="{331B7995-B631-B3EC-1A26-8BA817C39423}"/>
              </a:ext>
            </a:extLst>
          </p:cNvPr>
          <p:cNvSpPr txBox="1"/>
          <p:nvPr/>
        </p:nvSpPr>
        <p:spPr>
          <a:xfrm>
            <a:off x="146453" y="1155489"/>
            <a:ext cx="5358233" cy="469809"/>
          </a:xfrm>
          <a:prstGeom prst="rect">
            <a:avLst/>
          </a:prstGeom>
        </p:spPr>
        <p:txBody>
          <a:bodyPr wrap="square" lIns="0" tIns="0" rIns="0" bIns="0" rtlCol="0" anchor="t">
            <a:spAutoFit/>
          </a:bodyPr>
          <a:lstStyle/>
          <a:p>
            <a:pPr algn="ctr">
              <a:lnSpc>
                <a:spcPts val="4200"/>
              </a:lnSpc>
            </a:pPr>
            <a:r>
              <a:rPr lang="vi-VN" sz="2000" b="1"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sym typeface="Muli Ultra-Bold"/>
              </a:rPr>
              <a:t>Kết luận</a:t>
            </a:r>
            <a:endParaRPr lang="en-US" sz="2000" b="1"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sym typeface="Muli Ultra-Bold"/>
            </a:endParaRPr>
          </a:p>
        </p:txBody>
      </p:sp>
      <p:sp>
        <p:nvSpPr>
          <p:cNvPr id="4" name="TextBox 3">
            <a:extLst>
              <a:ext uri="{FF2B5EF4-FFF2-40B4-BE49-F238E27FC236}">
                <a16:creationId xmlns:a16="http://schemas.microsoft.com/office/drawing/2014/main" id="{E71095AE-0A9B-C7BD-8D8A-8E819866DCC6}"/>
              </a:ext>
            </a:extLst>
          </p:cNvPr>
          <p:cNvSpPr txBox="1"/>
          <p:nvPr/>
        </p:nvSpPr>
        <p:spPr>
          <a:xfrm>
            <a:off x="5925312" y="1155488"/>
            <a:ext cx="5460492" cy="469809"/>
          </a:xfrm>
          <a:prstGeom prst="rect">
            <a:avLst/>
          </a:prstGeom>
        </p:spPr>
        <p:txBody>
          <a:bodyPr wrap="square" lIns="0" tIns="0" rIns="0" bIns="0" rtlCol="0" anchor="t">
            <a:spAutoFit/>
          </a:bodyPr>
          <a:lstStyle/>
          <a:p>
            <a:pPr algn="ctr">
              <a:lnSpc>
                <a:spcPts val="4200"/>
              </a:lnSpc>
            </a:pPr>
            <a:r>
              <a:rPr lang="vi-VN" sz="2000" b="1"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sym typeface="Muli Ultra-Bold"/>
              </a:rPr>
              <a:t>Hướng phát triển</a:t>
            </a:r>
            <a:endParaRPr lang="en-US" sz="2000" b="1"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sym typeface="Muli Ultra-Bold"/>
            </a:endParaRPr>
          </a:p>
        </p:txBody>
      </p:sp>
      <p:cxnSp>
        <p:nvCxnSpPr>
          <p:cNvPr id="5" name="Straight Connector 4">
            <a:extLst>
              <a:ext uri="{FF2B5EF4-FFF2-40B4-BE49-F238E27FC236}">
                <a16:creationId xmlns:a16="http://schemas.microsoft.com/office/drawing/2014/main" id="{936E1314-EC8A-A6BF-BBBC-74856F913144}"/>
              </a:ext>
            </a:extLst>
          </p:cNvPr>
          <p:cNvCxnSpPr>
            <a:cxnSpLocks/>
          </p:cNvCxnSpPr>
          <p:nvPr/>
        </p:nvCxnSpPr>
        <p:spPr>
          <a:xfrm>
            <a:off x="5760720" y="1466390"/>
            <a:ext cx="0" cy="2639266"/>
          </a:xfrm>
          <a:prstGeom prst="line">
            <a:avLst/>
          </a:prstGeom>
        </p:spPr>
        <p:style>
          <a:lnRef idx="2">
            <a:schemeClr val="dk1"/>
          </a:lnRef>
          <a:fillRef idx="0">
            <a:schemeClr val="dk1"/>
          </a:fillRef>
          <a:effectRef idx="1">
            <a:schemeClr val="dk1"/>
          </a:effectRef>
          <a:fontRef idx="minor">
            <a:schemeClr val="tx1"/>
          </a:fontRef>
        </p:style>
      </p:cxnSp>
      <p:sp>
        <p:nvSpPr>
          <p:cNvPr id="6" name="TextBox 5">
            <a:extLst>
              <a:ext uri="{FF2B5EF4-FFF2-40B4-BE49-F238E27FC236}">
                <a16:creationId xmlns:a16="http://schemas.microsoft.com/office/drawing/2014/main" id="{B95C3B66-0195-2403-73D5-F297BF31E88D}"/>
              </a:ext>
            </a:extLst>
          </p:cNvPr>
          <p:cNvSpPr txBox="1"/>
          <p:nvPr/>
        </p:nvSpPr>
        <p:spPr>
          <a:xfrm>
            <a:off x="329184" y="1821554"/>
            <a:ext cx="5175504" cy="1697901"/>
          </a:xfrm>
          <a:prstGeom prst="rect">
            <a:avLst/>
          </a:prstGeom>
          <a:noFill/>
        </p:spPr>
        <p:txBody>
          <a:bodyPr wrap="square" rtlCol="0">
            <a:spAutoFit/>
          </a:bodyPr>
          <a:lstStyle/>
          <a:p>
            <a:pPr>
              <a:lnSpc>
                <a:spcPct val="150000"/>
              </a:lnSpc>
            </a:pPr>
            <a:r>
              <a:rPr lang="vi-VN" dirty="0">
                <a:latin typeface="Tahoma" panose="020B0604030504040204" pitchFamily="34" charset="0"/>
                <a:ea typeface="Tahoma" panose="020B0604030504040204" pitchFamily="34" charset="0"/>
                <a:cs typeface="Tahoma" panose="020B0604030504040204" pitchFamily="34" charset="0"/>
              </a:rPr>
              <a:t>+ Giao diện đơn giản, đảm bảo xử lý ổn định, xây dựng được ứng dụng quản lý tuyển sinh đáp ứng được cơ bản chức năng, nghiệp vụ mà ứng dụng quản lý tuyển sinh cần đạt được.</a:t>
            </a:r>
          </a:p>
        </p:txBody>
      </p:sp>
      <p:sp>
        <p:nvSpPr>
          <p:cNvPr id="7" name="TextBox 6">
            <a:extLst>
              <a:ext uri="{FF2B5EF4-FFF2-40B4-BE49-F238E27FC236}">
                <a16:creationId xmlns:a16="http://schemas.microsoft.com/office/drawing/2014/main" id="{A529C391-C7C7-D185-3A2C-E09A720F14A9}"/>
              </a:ext>
            </a:extLst>
          </p:cNvPr>
          <p:cNvSpPr txBox="1"/>
          <p:nvPr/>
        </p:nvSpPr>
        <p:spPr>
          <a:xfrm>
            <a:off x="6431281" y="1745354"/>
            <a:ext cx="5175504" cy="3775393"/>
          </a:xfrm>
          <a:prstGeom prst="rect">
            <a:avLst/>
          </a:prstGeom>
          <a:noFill/>
        </p:spPr>
        <p:txBody>
          <a:bodyPr wrap="square" rtlCol="0">
            <a:spAutoFit/>
          </a:bodyPr>
          <a:lstStyle/>
          <a:p>
            <a:pPr>
              <a:lnSpc>
                <a:spcPct val="150000"/>
              </a:lnSpc>
            </a:pPr>
            <a:r>
              <a:rPr lang="vi-VN" dirty="0">
                <a:latin typeface="Tahoma" panose="020B0604030504040204" pitchFamily="34" charset="0"/>
                <a:ea typeface="Tahoma" panose="020B0604030504040204" pitchFamily="34" charset="0"/>
                <a:cs typeface="Tahoma" panose="020B0604030504040204" pitchFamily="34" charset="0"/>
              </a:rPr>
              <a:t>+ Còn thiếu những chức năng, nghiệp vụ, xuất </a:t>
            </a:r>
            <a:r>
              <a:rPr lang="vi-VN" dirty="0" err="1">
                <a:latin typeface="Tahoma" panose="020B0604030504040204" pitchFamily="34" charset="0"/>
                <a:ea typeface="Tahoma" panose="020B0604030504040204" pitchFamily="34" charset="0"/>
                <a:cs typeface="Tahoma" panose="020B0604030504040204" pitchFamily="34" charset="0"/>
              </a:rPr>
              <a:t>file</a:t>
            </a:r>
            <a:r>
              <a:rPr lang="vi-VN" dirty="0">
                <a:latin typeface="Tahoma" panose="020B0604030504040204" pitchFamily="34" charset="0"/>
                <a:ea typeface="Tahoma" panose="020B0604030504040204" pitchFamily="34" charset="0"/>
                <a:cs typeface="Tahoma" panose="020B0604030504040204" pitchFamily="34" charset="0"/>
              </a:rPr>
              <a:t> chưa đầy đủ, cải tiến phần hiệu năng, </a:t>
            </a:r>
            <a:r>
              <a:rPr lang="vi-VN" dirty="0" err="1">
                <a:latin typeface="Tahoma" panose="020B0604030504040204" pitchFamily="34" charset="0"/>
                <a:ea typeface="Tahoma" panose="020B0604030504040204" pitchFamily="34" charset="0"/>
                <a:cs typeface="Tahoma" panose="020B0604030504040204" pitchFamily="34" charset="0"/>
              </a:rPr>
              <a:t>load</a:t>
            </a:r>
            <a:r>
              <a:rPr lang="vi-VN" dirty="0">
                <a:latin typeface="Tahoma" panose="020B0604030504040204" pitchFamily="34" charset="0"/>
                <a:ea typeface="Tahoma" panose="020B0604030504040204" pitchFamily="34" charset="0"/>
                <a:cs typeface="Tahoma" panose="020B0604030504040204" pitchFamily="34" charset="0"/>
              </a:rPr>
              <a:t> danh sách, phân trang.</a:t>
            </a:r>
          </a:p>
          <a:p>
            <a:pPr>
              <a:lnSpc>
                <a:spcPct val="150000"/>
              </a:lnSpc>
            </a:pPr>
            <a:r>
              <a:rPr lang="vi-VN" dirty="0">
                <a:latin typeface="Tahoma" panose="020B0604030504040204" pitchFamily="34" charset="0"/>
                <a:ea typeface="Tahoma" panose="020B0604030504040204" pitchFamily="34" charset="0"/>
                <a:cs typeface="Tahoma" panose="020B0604030504040204" pitchFamily="34" charset="0"/>
              </a:rPr>
              <a:t>+ Phần điểm cần phải cải thiện theo trường hợp cộng điểm dựa theo lý lịch của học sinh.</a:t>
            </a:r>
          </a:p>
          <a:p>
            <a:pPr>
              <a:lnSpc>
                <a:spcPct val="150000"/>
              </a:lnSpc>
            </a:pPr>
            <a:r>
              <a:rPr lang="vi-VN" dirty="0">
                <a:latin typeface="Tahoma" panose="020B0604030504040204" pitchFamily="34" charset="0"/>
                <a:ea typeface="Tahoma" panose="020B0604030504040204" pitchFamily="34" charset="0"/>
                <a:cs typeface="Tahoma" panose="020B0604030504040204" pitchFamily="34" charset="0"/>
              </a:rPr>
              <a:t>+ Thống kê dạng biểu đồ.</a:t>
            </a:r>
          </a:p>
          <a:p>
            <a:pPr>
              <a:lnSpc>
                <a:spcPct val="150000"/>
              </a:lnSpc>
            </a:pPr>
            <a:r>
              <a:rPr lang="vi-VN" dirty="0">
                <a:latin typeface="Tahoma" panose="020B0604030504040204" pitchFamily="34" charset="0"/>
                <a:ea typeface="Tahoma" panose="020B0604030504040204" pitchFamily="34" charset="0"/>
                <a:cs typeface="Tahoma" panose="020B0604030504040204" pitchFamily="34" charset="0"/>
              </a:rPr>
              <a:t>+ Sao lưu và khôi phục dữ liệu.</a:t>
            </a:r>
          </a:p>
          <a:p>
            <a:pPr>
              <a:lnSpc>
                <a:spcPct val="150000"/>
              </a:lnSpc>
            </a:pPr>
            <a:r>
              <a:rPr lang="vi-VN" dirty="0">
                <a:latin typeface="Tahoma" panose="020B0604030504040204" pitchFamily="34" charset="0"/>
                <a:ea typeface="Tahoma" panose="020B0604030504040204" pitchFamily="34" charset="0"/>
                <a:cs typeface="Tahoma" panose="020B0604030504040204" pitchFamily="34" charset="0"/>
              </a:rPr>
              <a:t>+ Tối ưu hiệu năng nếu có quá nhiều học sinh và các dữ liệu khác.</a:t>
            </a:r>
          </a:p>
        </p:txBody>
      </p:sp>
    </p:spTree>
    <p:extLst>
      <p:ext uri="{BB962C8B-B14F-4D97-AF65-F5344CB8AC3E}">
        <p14:creationId xmlns:p14="http://schemas.microsoft.com/office/powerpoint/2010/main" val="1962292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Hình ảnh 2">
            <a:extLst>
              <a:ext uri="{FF2B5EF4-FFF2-40B4-BE49-F238E27FC236}">
                <a16:creationId xmlns:a16="http://schemas.microsoft.com/office/drawing/2014/main" id="{E79786D2-ECFD-9F63-22A4-92CE54BF34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2644" y="-629543"/>
            <a:ext cx="7986712" cy="7487543"/>
          </a:xfrm>
          <a:prstGeom prst="rect">
            <a:avLst/>
          </a:prstGeom>
        </p:spPr>
      </p:pic>
    </p:spTree>
    <p:extLst>
      <p:ext uri="{BB962C8B-B14F-4D97-AF65-F5344CB8AC3E}">
        <p14:creationId xmlns:p14="http://schemas.microsoft.com/office/powerpoint/2010/main" val="482044406"/>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yellow paper with a pencil and a piece of paper with a heart and a pencil&#10;&#10;AI-generated content may be incorrect.">
            <a:extLst>
              <a:ext uri="{FF2B5EF4-FFF2-40B4-BE49-F238E27FC236}">
                <a16:creationId xmlns:a16="http://schemas.microsoft.com/office/drawing/2014/main" id="{46F58FDB-3D0C-FDB8-55E0-70067134DF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0791" y="1389358"/>
            <a:ext cx="4746265" cy="4746265"/>
          </a:xfrm>
          <a:prstGeom prst="rect">
            <a:avLst/>
          </a:prstGeom>
        </p:spPr>
      </p:pic>
      <p:sp>
        <p:nvSpPr>
          <p:cNvPr id="4" name="TextBox 4">
            <a:extLst>
              <a:ext uri="{FF2B5EF4-FFF2-40B4-BE49-F238E27FC236}">
                <a16:creationId xmlns:a16="http://schemas.microsoft.com/office/drawing/2014/main" id="{5CBCEC53-0456-9EBB-A759-8D8CAD9C6A9B}"/>
              </a:ext>
            </a:extLst>
          </p:cNvPr>
          <p:cNvSpPr txBox="1"/>
          <p:nvPr/>
        </p:nvSpPr>
        <p:spPr>
          <a:xfrm>
            <a:off x="3206496" y="0"/>
            <a:ext cx="5779008" cy="1016497"/>
          </a:xfrm>
          <a:prstGeom prst="rect">
            <a:avLst/>
          </a:prstGeom>
        </p:spPr>
        <p:txBody>
          <a:bodyPr wrap="square" lIns="0" tIns="0" rIns="0" bIns="0" rtlCol="0" anchor="t">
            <a:spAutoFit/>
          </a:bodyPr>
          <a:lstStyle/>
          <a:p>
            <a:pPr algn="ctr">
              <a:lnSpc>
                <a:spcPts val="9240"/>
              </a:lnSpc>
            </a:pPr>
            <a:r>
              <a:rPr lang="en-US" sz="4000" b="1" dirty="0">
                <a:latin typeface="Tahoma" panose="020B0604030504040204" pitchFamily="34" charset="0"/>
                <a:ea typeface="Tahoma" panose="020B0604030504040204" pitchFamily="34" charset="0"/>
                <a:cs typeface="Tahoma" panose="020B0604030504040204" pitchFamily="34" charset="0"/>
                <a:sym typeface="Muli Bold"/>
              </a:rPr>
              <a:t>NỘI DUNG CHÍNH</a:t>
            </a:r>
          </a:p>
        </p:txBody>
      </p:sp>
      <p:sp>
        <p:nvSpPr>
          <p:cNvPr id="5" name="TextBox 5">
            <a:extLst>
              <a:ext uri="{FF2B5EF4-FFF2-40B4-BE49-F238E27FC236}">
                <a16:creationId xmlns:a16="http://schemas.microsoft.com/office/drawing/2014/main" id="{05B8B28E-AFE5-294D-E301-E03F535BCA01}"/>
              </a:ext>
            </a:extLst>
          </p:cNvPr>
          <p:cNvSpPr txBox="1"/>
          <p:nvPr/>
        </p:nvSpPr>
        <p:spPr>
          <a:xfrm>
            <a:off x="864258" y="2509172"/>
            <a:ext cx="3879656" cy="482953"/>
          </a:xfrm>
          <a:prstGeom prst="rect">
            <a:avLst/>
          </a:prstGeom>
        </p:spPr>
        <p:txBody>
          <a:bodyPr wrap="square" lIns="0" tIns="0" rIns="0" bIns="0" rtlCol="0" anchor="t">
            <a:spAutoFit/>
          </a:bodyPr>
          <a:lstStyle/>
          <a:p>
            <a:pPr algn="l">
              <a:lnSpc>
                <a:spcPts val="4200"/>
              </a:lnSpc>
            </a:pPr>
            <a:r>
              <a:rPr lang="vi-VN" sz="2500" b="1"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sym typeface="Muli Ultra-Bold"/>
              </a:rPr>
              <a:t>2. Công nghệ sử dụng</a:t>
            </a:r>
            <a:endParaRPr lang="en-US" sz="2500" b="1"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sym typeface="Muli Ultra-Bold"/>
            </a:endParaRPr>
          </a:p>
        </p:txBody>
      </p:sp>
      <p:sp>
        <p:nvSpPr>
          <p:cNvPr id="6" name="TextBox 5">
            <a:extLst>
              <a:ext uri="{FF2B5EF4-FFF2-40B4-BE49-F238E27FC236}">
                <a16:creationId xmlns:a16="http://schemas.microsoft.com/office/drawing/2014/main" id="{FC998B2A-0DCD-5A34-4BED-E7EE0887CE68}"/>
              </a:ext>
            </a:extLst>
          </p:cNvPr>
          <p:cNvSpPr txBox="1"/>
          <p:nvPr/>
        </p:nvSpPr>
        <p:spPr>
          <a:xfrm>
            <a:off x="864258" y="1739737"/>
            <a:ext cx="3879656" cy="469809"/>
          </a:xfrm>
          <a:prstGeom prst="rect">
            <a:avLst/>
          </a:prstGeom>
        </p:spPr>
        <p:txBody>
          <a:bodyPr wrap="square" lIns="0" tIns="0" rIns="0" bIns="0" rtlCol="0" anchor="t">
            <a:spAutoFit/>
          </a:bodyPr>
          <a:lstStyle/>
          <a:p>
            <a:pPr algn="l">
              <a:lnSpc>
                <a:spcPts val="4200"/>
              </a:lnSpc>
            </a:pPr>
            <a:r>
              <a:rPr lang="vi-VN" sz="2500" b="1"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sym typeface="Muli Ultra-Bold"/>
              </a:rPr>
              <a:t>1. Đặt vấn đề</a:t>
            </a:r>
            <a:endParaRPr lang="en-US" sz="2500" b="1"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sym typeface="Muli Ultra-Bold"/>
            </a:endParaRPr>
          </a:p>
        </p:txBody>
      </p:sp>
      <p:sp>
        <p:nvSpPr>
          <p:cNvPr id="7" name="TextBox 5">
            <a:extLst>
              <a:ext uri="{FF2B5EF4-FFF2-40B4-BE49-F238E27FC236}">
                <a16:creationId xmlns:a16="http://schemas.microsoft.com/office/drawing/2014/main" id="{6BF174CE-FF7C-BCDF-56FD-A69DE951338B}"/>
              </a:ext>
            </a:extLst>
          </p:cNvPr>
          <p:cNvSpPr txBox="1"/>
          <p:nvPr/>
        </p:nvSpPr>
        <p:spPr>
          <a:xfrm>
            <a:off x="864258" y="4252567"/>
            <a:ext cx="3879656" cy="482953"/>
          </a:xfrm>
          <a:prstGeom prst="rect">
            <a:avLst/>
          </a:prstGeom>
        </p:spPr>
        <p:txBody>
          <a:bodyPr wrap="square" lIns="0" tIns="0" rIns="0" bIns="0" rtlCol="0" anchor="t">
            <a:spAutoFit/>
          </a:bodyPr>
          <a:lstStyle/>
          <a:p>
            <a:pPr algn="l">
              <a:lnSpc>
                <a:spcPts val="4200"/>
              </a:lnSpc>
            </a:pPr>
            <a:r>
              <a:rPr lang="vi-VN" sz="2500" b="1"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sym typeface="Muli Ultra-Bold"/>
              </a:rPr>
              <a:t>4. Kết quả đạt được</a:t>
            </a:r>
            <a:endParaRPr lang="en-US" sz="2500" b="1"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sym typeface="Muli Ultra-Bold"/>
            </a:endParaRPr>
          </a:p>
        </p:txBody>
      </p:sp>
      <p:sp>
        <p:nvSpPr>
          <p:cNvPr id="8" name="TextBox 5">
            <a:extLst>
              <a:ext uri="{FF2B5EF4-FFF2-40B4-BE49-F238E27FC236}">
                <a16:creationId xmlns:a16="http://schemas.microsoft.com/office/drawing/2014/main" id="{BD5405C7-47D7-3601-3A24-8EEC7940EC78}"/>
              </a:ext>
            </a:extLst>
          </p:cNvPr>
          <p:cNvSpPr txBox="1"/>
          <p:nvPr/>
        </p:nvSpPr>
        <p:spPr>
          <a:xfrm>
            <a:off x="864258" y="5113174"/>
            <a:ext cx="3879656" cy="1008418"/>
          </a:xfrm>
          <a:prstGeom prst="rect">
            <a:avLst/>
          </a:prstGeom>
        </p:spPr>
        <p:txBody>
          <a:bodyPr wrap="square" lIns="0" tIns="0" rIns="0" bIns="0" rtlCol="0" anchor="t">
            <a:spAutoFit/>
          </a:bodyPr>
          <a:lstStyle/>
          <a:p>
            <a:pPr algn="l">
              <a:lnSpc>
                <a:spcPts val="4200"/>
              </a:lnSpc>
            </a:pPr>
            <a:r>
              <a:rPr lang="vi-VN" sz="2500" b="1"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sym typeface="Muli Ultra-Bold"/>
              </a:rPr>
              <a:t>5. Kết luận và hướng phát triển</a:t>
            </a:r>
            <a:endParaRPr lang="en-US" sz="2500" b="1"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sym typeface="Muli Ultra-Bold"/>
            </a:endParaRPr>
          </a:p>
        </p:txBody>
      </p:sp>
      <p:sp>
        <p:nvSpPr>
          <p:cNvPr id="9" name="TextBox 5">
            <a:extLst>
              <a:ext uri="{FF2B5EF4-FFF2-40B4-BE49-F238E27FC236}">
                <a16:creationId xmlns:a16="http://schemas.microsoft.com/office/drawing/2014/main" id="{5093D274-576F-2EEE-4B51-DF33A2E828AC}"/>
              </a:ext>
            </a:extLst>
          </p:cNvPr>
          <p:cNvSpPr txBox="1"/>
          <p:nvPr/>
        </p:nvSpPr>
        <p:spPr>
          <a:xfrm>
            <a:off x="864258" y="3382923"/>
            <a:ext cx="5231742" cy="469809"/>
          </a:xfrm>
          <a:prstGeom prst="rect">
            <a:avLst/>
          </a:prstGeom>
        </p:spPr>
        <p:txBody>
          <a:bodyPr wrap="square" lIns="0" tIns="0" rIns="0" bIns="0" rtlCol="0" anchor="t">
            <a:spAutoFit/>
          </a:bodyPr>
          <a:lstStyle/>
          <a:p>
            <a:pPr algn="l">
              <a:lnSpc>
                <a:spcPts val="4200"/>
              </a:lnSpc>
            </a:pPr>
            <a:r>
              <a:rPr lang="vi-VN" sz="2500" b="1"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sym typeface="Muli Ultra-Bold"/>
              </a:rPr>
              <a:t>3. Phân tích và thiết kế hệ thống</a:t>
            </a:r>
            <a:endParaRPr lang="en-US" sz="2500" b="1"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sym typeface="Muli Ultra-Bold"/>
            </a:endParaRPr>
          </a:p>
        </p:txBody>
      </p:sp>
    </p:spTree>
    <p:extLst>
      <p:ext uri="{BB962C8B-B14F-4D97-AF65-F5344CB8AC3E}">
        <p14:creationId xmlns:p14="http://schemas.microsoft.com/office/powerpoint/2010/main" val="4129800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196DFD-DE12-2229-8BCD-122B41C414DC}"/>
              </a:ext>
            </a:extLst>
          </p:cNvPr>
          <p:cNvSpPr txBox="1"/>
          <p:nvPr/>
        </p:nvSpPr>
        <p:spPr>
          <a:xfrm>
            <a:off x="0" y="219456"/>
            <a:ext cx="12192000" cy="538609"/>
          </a:xfrm>
          <a:prstGeom prst="rect">
            <a:avLst/>
          </a:prstGeom>
        </p:spPr>
        <p:txBody>
          <a:bodyPr wrap="square" lIns="0" tIns="0" rIns="0" bIns="0" rtlCol="0" anchor="t">
            <a:spAutoFit/>
          </a:bodyPr>
          <a:lstStyle/>
          <a:p>
            <a:pPr algn="ctr">
              <a:lnSpc>
                <a:spcPts val="4200"/>
              </a:lnSpc>
            </a:pPr>
            <a:r>
              <a:rPr lang="vi-VN" sz="4000" b="1" dirty="0">
                <a:latin typeface="Tahoma" panose="020B0604030504040204" pitchFamily="34" charset="0"/>
                <a:ea typeface="Tahoma" panose="020B0604030504040204" pitchFamily="34" charset="0"/>
                <a:cs typeface="Tahoma" panose="020B0604030504040204" pitchFamily="34" charset="0"/>
                <a:sym typeface="Muli Ultra-Bold"/>
              </a:rPr>
              <a:t>ĐẶT VẤN ĐỀ</a:t>
            </a:r>
            <a:endParaRPr lang="en-US" sz="4000" b="1" dirty="0">
              <a:latin typeface="Tahoma" panose="020B0604030504040204" pitchFamily="34" charset="0"/>
              <a:ea typeface="Tahoma" panose="020B0604030504040204" pitchFamily="34" charset="0"/>
              <a:cs typeface="Tahoma" panose="020B0604030504040204" pitchFamily="34" charset="0"/>
              <a:sym typeface="Muli Ultra-Bold"/>
            </a:endParaRPr>
          </a:p>
        </p:txBody>
      </p:sp>
      <p:sp>
        <p:nvSpPr>
          <p:cNvPr id="3" name="TextBox 2">
            <a:extLst>
              <a:ext uri="{FF2B5EF4-FFF2-40B4-BE49-F238E27FC236}">
                <a16:creationId xmlns:a16="http://schemas.microsoft.com/office/drawing/2014/main" id="{C6606BB8-6F80-F5C1-5FBB-BC527015A900}"/>
              </a:ext>
            </a:extLst>
          </p:cNvPr>
          <p:cNvSpPr txBox="1"/>
          <p:nvPr/>
        </p:nvSpPr>
        <p:spPr>
          <a:xfrm>
            <a:off x="900834" y="1098359"/>
            <a:ext cx="4393542" cy="469809"/>
          </a:xfrm>
          <a:prstGeom prst="rect">
            <a:avLst/>
          </a:prstGeom>
        </p:spPr>
        <p:txBody>
          <a:bodyPr wrap="square" lIns="0" tIns="0" rIns="0" bIns="0" rtlCol="0" anchor="t">
            <a:spAutoFit/>
          </a:bodyPr>
          <a:lstStyle/>
          <a:p>
            <a:pPr>
              <a:lnSpc>
                <a:spcPts val="4200"/>
              </a:lnSpc>
            </a:pPr>
            <a:r>
              <a:rPr lang="vi-VN" sz="2500" b="1"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sym typeface="Muli Ultra-Bold"/>
              </a:rPr>
              <a:t>Tính cấp thiết của đề tài</a:t>
            </a:r>
            <a:endParaRPr lang="en-US" sz="2500" b="1"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sym typeface="Muli Ultra-Bold"/>
            </a:endParaRPr>
          </a:p>
        </p:txBody>
      </p:sp>
      <p:sp>
        <p:nvSpPr>
          <p:cNvPr id="4" name="TextBox 3">
            <a:extLst>
              <a:ext uri="{FF2B5EF4-FFF2-40B4-BE49-F238E27FC236}">
                <a16:creationId xmlns:a16="http://schemas.microsoft.com/office/drawing/2014/main" id="{E4F0BD15-13BA-CC2C-37C0-40407F67F745}"/>
              </a:ext>
            </a:extLst>
          </p:cNvPr>
          <p:cNvSpPr txBox="1"/>
          <p:nvPr/>
        </p:nvSpPr>
        <p:spPr>
          <a:xfrm>
            <a:off x="900834" y="1719072"/>
            <a:ext cx="10273134" cy="4606389"/>
          </a:xfrm>
          <a:prstGeom prst="rect">
            <a:avLst/>
          </a:prstGeom>
          <a:noFill/>
        </p:spPr>
        <p:txBody>
          <a:bodyPr wrap="square" rtlCol="0">
            <a:spAutoFit/>
          </a:bodyPr>
          <a:lstStyle/>
          <a:p>
            <a:pPr algn="just">
              <a:lnSpc>
                <a:spcPct val="150000"/>
              </a:lnSpc>
            </a:pPr>
            <a:r>
              <a:rPr lang="en-US" dirty="0">
                <a:latin typeface="Tahoma" panose="020B0604030504040204" pitchFamily="34" charset="0"/>
                <a:ea typeface="Tahoma" panose="020B0604030504040204" pitchFamily="34" charset="0"/>
                <a:cs typeface="Tahoma" panose="020B0604030504040204" pitchFamily="34" charset="0"/>
              </a:rPr>
              <a:t>	+ Trong </a:t>
            </a:r>
            <a:r>
              <a:rPr lang="en-US" dirty="0" err="1">
                <a:latin typeface="Tahoma" panose="020B0604030504040204" pitchFamily="34" charset="0"/>
                <a:ea typeface="Tahoma" panose="020B0604030504040204" pitchFamily="34" charset="0"/>
                <a:cs typeface="Tahoma" panose="020B0604030504040204" pitchFamily="34" charset="0"/>
              </a:rPr>
              <a:t>bối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cảnh</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xã</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hội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ngày</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càng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phát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triển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công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nghệ</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thông</a:t>
            </a:r>
            <a:r>
              <a:rPr lang="en-US" dirty="0">
                <a:latin typeface="Tahoma" panose="020B0604030504040204" pitchFamily="34" charset="0"/>
                <a:ea typeface="Tahoma" panose="020B0604030504040204" pitchFamily="34" charset="0"/>
                <a:cs typeface="Tahoma" panose="020B0604030504040204" pitchFamily="34" charset="0"/>
              </a:rPr>
              <a:t> tin </a:t>
            </a:r>
            <a:r>
              <a:rPr lang="en-US" dirty="0" err="1">
                <a:latin typeface="Tahoma" panose="020B0604030504040204" pitchFamily="34" charset="0"/>
                <a:ea typeface="Tahoma" panose="020B0604030504040204" pitchFamily="34" charset="0"/>
                <a:cs typeface="Tahoma" panose="020B0604030504040204" pitchFamily="34" charset="0"/>
              </a:rPr>
              <a:t>đã</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trở</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thành</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công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cụ</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hỗ</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trợ</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đắc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lực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trong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mọi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lĩnh</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vực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đặc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biệt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là</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trong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công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tác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quản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lý</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hành</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chính</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và</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giáo</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dục</a:t>
            </a:r>
            <a:r>
              <a:rPr lang="en-US" dirty="0">
                <a:latin typeface="Tahoma" panose="020B0604030504040204" pitchFamily="34" charset="0"/>
                <a:ea typeface="Tahoma" panose="020B0604030504040204" pitchFamily="34" charset="0"/>
                <a:cs typeface="Tahoma" panose="020B0604030504040204" pitchFamily="34" charset="0"/>
              </a:rPr>
              <a:t>.</a:t>
            </a:r>
          </a:p>
          <a:p>
            <a:pPr algn="just">
              <a:lnSpc>
                <a:spcPct val="150000"/>
              </a:lnSpc>
            </a:pPr>
            <a:endParaRPr lang="en-US" dirty="0">
              <a:latin typeface="Tahoma" panose="020B0604030504040204" pitchFamily="34" charset="0"/>
              <a:ea typeface="Tahoma" panose="020B0604030504040204" pitchFamily="34" charset="0"/>
              <a:cs typeface="Tahoma" panose="020B0604030504040204" pitchFamily="34" charset="0"/>
            </a:endParaRPr>
          </a:p>
          <a:p>
            <a:pPr algn="just">
              <a:lnSpc>
                <a:spcPct val="150000"/>
              </a:lnSpc>
            </a:pPr>
            <a:r>
              <a:rPr lang="en-US" dirty="0">
                <a:latin typeface="Tahoma" panose="020B0604030504040204" pitchFamily="34" charset="0"/>
                <a:ea typeface="Tahoma" panose="020B0604030504040204" pitchFamily="34" charset="0"/>
                <a:cs typeface="Tahoma" panose="020B0604030504040204" pitchFamily="34" charset="0"/>
              </a:rPr>
              <a:t>	+ </a:t>
            </a:r>
            <a:r>
              <a:rPr lang="en-US" dirty="0" err="1">
                <a:latin typeface="Tahoma" panose="020B0604030504040204" pitchFamily="34" charset="0"/>
                <a:ea typeface="Tahoma" panose="020B0604030504040204" pitchFamily="34" charset="0"/>
                <a:cs typeface="Tahoma" panose="020B0604030504040204" pitchFamily="34" charset="0"/>
              </a:rPr>
              <a:t>Tại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tỉnh</a:t>
            </a:r>
            <a:r>
              <a:rPr lang="en-US" dirty="0">
                <a:latin typeface="Tahoma" panose="020B0604030504040204" pitchFamily="34" charset="0"/>
                <a:ea typeface="Tahoma" panose="020B0604030504040204" pitchFamily="34" charset="0"/>
                <a:cs typeface="Tahoma" panose="020B0604030504040204" pitchFamily="34" charset="0"/>
              </a:rPr>
              <a:t> Trà Vinh, </a:t>
            </a:r>
            <a:r>
              <a:rPr lang="en-US" dirty="0" err="1">
                <a:latin typeface="Tahoma" panose="020B0604030504040204" pitchFamily="34" charset="0"/>
                <a:ea typeface="Tahoma" panose="020B0604030504040204" pitchFamily="34" charset="0"/>
                <a:cs typeface="Tahoma" panose="020B0604030504040204" pitchFamily="34" charset="0"/>
              </a:rPr>
              <a:t>công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tác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tuyển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sinh</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vào</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lớp</a:t>
            </a:r>
            <a:r>
              <a:rPr lang="en-US" dirty="0">
                <a:latin typeface="Tahoma" panose="020B0604030504040204" pitchFamily="34" charset="0"/>
                <a:ea typeface="Tahoma" panose="020B0604030504040204" pitchFamily="34" charset="0"/>
                <a:cs typeface="Tahoma" panose="020B0604030504040204" pitchFamily="34" charset="0"/>
              </a:rPr>
              <a:t> 10 </a:t>
            </a:r>
            <a:r>
              <a:rPr lang="en-US" dirty="0" err="1">
                <a:latin typeface="Tahoma" panose="020B0604030504040204" pitchFamily="34" charset="0"/>
                <a:ea typeface="Tahoma" panose="020B0604030504040204" pitchFamily="34" charset="0"/>
                <a:cs typeface="Tahoma" panose="020B0604030504040204" pitchFamily="34" charset="0"/>
              </a:rPr>
              <a:t>hằng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năm</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được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triển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khai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đồng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loạt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tại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các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trường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trung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học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phổ</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thông</a:t>
            </a:r>
            <a:r>
              <a:rPr lang="en-US" dirty="0">
                <a:latin typeface="Tahoma" panose="020B0604030504040204" pitchFamily="34" charset="0"/>
                <a:ea typeface="Tahoma" panose="020B0604030504040204" pitchFamily="34" charset="0"/>
                <a:cs typeface="Tahoma" panose="020B0604030504040204" pitchFamily="34" charset="0"/>
              </a:rPr>
              <a:t>. Tuy </a:t>
            </a:r>
            <a:r>
              <a:rPr lang="en-US" dirty="0" err="1">
                <a:latin typeface="Tahoma" panose="020B0604030504040204" pitchFamily="34" charset="0"/>
                <a:ea typeface="Tahoma" panose="020B0604030504040204" pitchFamily="34" charset="0"/>
                <a:cs typeface="Tahoma" panose="020B0604030504040204" pitchFamily="34" charset="0"/>
              </a:rPr>
              <a:t>nhiên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quá</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trình</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này</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hiện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vẫn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chủ</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yếu</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dựa</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vào</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phương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pháp</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thủ</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công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hoặc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sử</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dụng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các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công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cụ</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văn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phòng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cơ</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bản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như</a:t>
            </a:r>
            <a:r>
              <a:rPr lang="en-US" dirty="0">
                <a:latin typeface="Tahoma" panose="020B0604030504040204" pitchFamily="34" charset="0"/>
                <a:ea typeface="Tahoma" panose="020B0604030504040204" pitchFamily="34" charset="0"/>
                <a:cs typeface="Tahoma" panose="020B0604030504040204" pitchFamily="34" charset="0"/>
              </a:rPr>
              <a:t> Excel, Word </a:t>
            </a:r>
            <a:r>
              <a:rPr lang="en-US" dirty="0" err="1">
                <a:latin typeface="Tahoma" panose="020B0604030504040204" pitchFamily="34" charset="0"/>
                <a:ea typeface="Tahoma" panose="020B0604030504040204" pitchFamily="34" charset="0"/>
                <a:cs typeface="Tahoma" panose="020B0604030504040204" pitchFamily="34" charset="0"/>
              </a:rPr>
              <a:t>để</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nhập</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liệu</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và</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xử</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lý</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thông</a:t>
            </a:r>
            <a:r>
              <a:rPr lang="en-US" dirty="0">
                <a:latin typeface="Tahoma" panose="020B0604030504040204" pitchFamily="34" charset="0"/>
                <a:ea typeface="Tahoma" panose="020B0604030504040204" pitchFamily="34" charset="0"/>
                <a:cs typeface="Tahoma" panose="020B0604030504040204" pitchFamily="34" charset="0"/>
              </a:rPr>
              <a:t> tin.</a:t>
            </a:r>
          </a:p>
          <a:p>
            <a:pPr algn="just">
              <a:lnSpc>
                <a:spcPct val="150000"/>
              </a:lnSpc>
            </a:pPr>
            <a:endParaRPr lang="en-US" dirty="0">
              <a:latin typeface="Tahoma" panose="020B0604030504040204" pitchFamily="34" charset="0"/>
              <a:ea typeface="Tahoma" panose="020B0604030504040204" pitchFamily="34" charset="0"/>
              <a:cs typeface="Tahoma" panose="020B0604030504040204" pitchFamily="34" charset="0"/>
            </a:endParaRPr>
          </a:p>
          <a:p>
            <a:pPr algn="just">
              <a:lnSpc>
                <a:spcPct val="150000"/>
              </a:lnSpc>
            </a:pPr>
            <a:r>
              <a:rPr lang="en-US" dirty="0">
                <a:latin typeface="Tahoma" panose="020B0604030504040204" pitchFamily="34" charset="0"/>
                <a:ea typeface="Tahoma" panose="020B0604030504040204" pitchFamily="34" charset="0"/>
                <a:cs typeface="Tahoma" panose="020B0604030504040204" pitchFamily="34" charset="0"/>
              </a:rPr>
              <a:t>	+ </a:t>
            </a:r>
            <a:r>
              <a:rPr lang="en-US" dirty="0" err="1">
                <a:latin typeface="Tahoma" panose="020B0604030504040204" pitchFamily="34" charset="0"/>
                <a:ea typeface="Tahoma" panose="020B0604030504040204" pitchFamily="34" charset="0"/>
                <a:cs typeface="Tahoma" panose="020B0604030504040204" pitchFamily="34" charset="0"/>
              </a:rPr>
              <a:t>Việc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áp</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dụng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một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hệ</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thống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phần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mềm</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quản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lý</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tuyển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sinh</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đồng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bộ</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có</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khả</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năng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kết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nối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và</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trao</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đổi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dữ</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liệu</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giữa</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các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trường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và</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cơ</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quan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quản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lý</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sẽ</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giúp</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giải</a:t>
            </a:r>
            <a:r>
              <a:rPr lang="en-US" dirty="0">
                <a:latin typeface="Tahoma" panose="020B0604030504040204" pitchFamily="34" charset="0"/>
                <a:ea typeface="Tahoma" panose="020B0604030504040204" pitchFamily="34" charset="0"/>
                <a:cs typeface="Tahoma" panose="020B0604030504040204" pitchFamily="34" charset="0"/>
              </a:rPr>
              <a:t> </a:t>
            </a:r>
            <a:r>
              <a:rPr lang="vi-VN" dirty="0">
                <a:latin typeface="Tahoma" panose="020B0604030504040204" pitchFamily="34" charset="0"/>
                <a:ea typeface="Tahoma" panose="020B0604030504040204" pitchFamily="34" charset="0"/>
                <a:cs typeface="Tahoma" panose="020B0604030504040204" pitchFamily="34" charset="0"/>
              </a:rPr>
              <a:t>quyết được phần nào</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những</a:t>
            </a:r>
            <a:r>
              <a:rPr lang="en-US" dirty="0">
                <a:latin typeface="Tahoma" panose="020B0604030504040204" pitchFamily="34" charset="0"/>
                <a:ea typeface="Tahoma" panose="020B0604030504040204" pitchFamily="34" charset="0"/>
                <a:cs typeface="Tahoma" panose="020B0604030504040204" pitchFamily="34" charset="0"/>
              </a:rPr>
              <a:t> </a:t>
            </a:r>
            <a:r>
              <a:rPr lang="vi-VN" dirty="0">
                <a:latin typeface="Tahoma" panose="020B0604030504040204" pitchFamily="34" charset="0"/>
                <a:ea typeface="Tahoma" panose="020B0604030504040204" pitchFamily="34" charset="0"/>
                <a:cs typeface="Tahoma" panose="020B0604030504040204" pitchFamily="34" charset="0"/>
              </a:rPr>
              <a:t>hạn chế</a:t>
            </a:r>
            <a:r>
              <a:rPr lang="en-US" dirty="0">
                <a:latin typeface="Tahoma" panose="020B0604030504040204" pitchFamily="34" charset="0"/>
                <a:ea typeface="Tahoma" panose="020B0604030504040204" pitchFamily="34" charset="0"/>
                <a:cs typeface="Tahoma" panose="020B0604030504040204" pitchFamily="34" charset="0"/>
              </a:rPr>
              <a:t> </a:t>
            </a:r>
            <a:r>
              <a:rPr lang="vi-VN" dirty="0">
                <a:latin typeface="Tahoma" panose="020B0604030504040204" pitchFamily="34" charset="0"/>
                <a:ea typeface="Tahoma" panose="020B0604030504040204" pitchFamily="34" charset="0"/>
                <a:cs typeface="Tahoma" panose="020B0604030504040204" pitchFamily="34" charset="0"/>
              </a:rPr>
              <a:t>bị hư hỏng</a:t>
            </a:r>
            <a:r>
              <a:rPr lang="en-US" dirty="0">
                <a:latin typeface="Tahoma" panose="020B0604030504040204" pitchFamily="34" charset="0"/>
                <a:ea typeface="Tahoma" panose="020B0604030504040204" pitchFamily="34" charset="0"/>
                <a:cs typeface="Tahoma" panose="020B0604030504040204" pitchFamily="34" charset="0"/>
              </a:rPr>
              <a:t> </a:t>
            </a:r>
            <a:r>
              <a:rPr lang="vi-VN" dirty="0">
                <a:latin typeface="Tahoma" panose="020B0604030504040204" pitchFamily="34" charset="0"/>
                <a:ea typeface="Tahoma" panose="020B0604030504040204" pitchFamily="34" charset="0"/>
                <a:cs typeface="Tahoma" panose="020B0604030504040204" pitchFamily="34" charset="0"/>
              </a:rPr>
              <a:t>tài liệu, tiết kiệm thời gian, </a:t>
            </a:r>
            <a:r>
              <a:rPr lang="en-US" dirty="0">
                <a:latin typeface="Tahoma" panose="020B0604030504040204" pitchFamily="34" charset="0"/>
                <a:ea typeface="Tahoma" panose="020B0604030504040204" pitchFamily="34" charset="0"/>
                <a:cs typeface="Tahoma" panose="020B0604030504040204" pitchFamily="34" charset="0"/>
              </a:rPr>
              <a:t>…  .</a:t>
            </a:r>
            <a:endParaRPr lang="vi-VN"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70616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72D305-C414-1210-0B83-54A3BD0C5246}"/>
              </a:ext>
            </a:extLst>
          </p:cNvPr>
          <p:cNvSpPr txBox="1"/>
          <p:nvPr/>
        </p:nvSpPr>
        <p:spPr>
          <a:xfrm>
            <a:off x="0" y="219456"/>
            <a:ext cx="12192000" cy="538609"/>
          </a:xfrm>
          <a:prstGeom prst="rect">
            <a:avLst/>
          </a:prstGeom>
        </p:spPr>
        <p:txBody>
          <a:bodyPr wrap="square" lIns="0" tIns="0" rIns="0" bIns="0" rtlCol="0" anchor="t">
            <a:spAutoFit/>
          </a:bodyPr>
          <a:lstStyle/>
          <a:p>
            <a:pPr algn="ctr">
              <a:lnSpc>
                <a:spcPts val="4200"/>
              </a:lnSpc>
            </a:pPr>
            <a:r>
              <a:rPr lang="vi-VN" sz="4000" b="1" dirty="0">
                <a:latin typeface="Tahoma" panose="020B0604030504040204" pitchFamily="34" charset="0"/>
                <a:ea typeface="Tahoma" panose="020B0604030504040204" pitchFamily="34" charset="0"/>
                <a:cs typeface="Tahoma" panose="020B0604030504040204" pitchFamily="34" charset="0"/>
                <a:sym typeface="Muli Ultra-Bold"/>
              </a:rPr>
              <a:t>ĐẶT VẤN ĐỀ</a:t>
            </a:r>
            <a:endParaRPr lang="en-US" sz="4000" b="1" dirty="0">
              <a:latin typeface="Tahoma" panose="020B0604030504040204" pitchFamily="34" charset="0"/>
              <a:ea typeface="Tahoma" panose="020B0604030504040204" pitchFamily="34" charset="0"/>
              <a:cs typeface="Tahoma" panose="020B0604030504040204" pitchFamily="34" charset="0"/>
              <a:sym typeface="Muli Ultra-Bold"/>
            </a:endParaRPr>
          </a:p>
        </p:txBody>
      </p:sp>
      <p:sp>
        <p:nvSpPr>
          <p:cNvPr id="3" name="TextBox 2">
            <a:extLst>
              <a:ext uri="{FF2B5EF4-FFF2-40B4-BE49-F238E27FC236}">
                <a16:creationId xmlns:a16="http://schemas.microsoft.com/office/drawing/2014/main" id="{2FA400DD-666A-E418-D91F-861EC6FF4119}"/>
              </a:ext>
            </a:extLst>
          </p:cNvPr>
          <p:cNvSpPr txBox="1"/>
          <p:nvPr/>
        </p:nvSpPr>
        <p:spPr>
          <a:xfrm>
            <a:off x="6771282" y="1278933"/>
            <a:ext cx="4393542" cy="469809"/>
          </a:xfrm>
          <a:prstGeom prst="rect">
            <a:avLst/>
          </a:prstGeom>
        </p:spPr>
        <p:txBody>
          <a:bodyPr wrap="square" lIns="0" tIns="0" rIns="0" bIns="0" rtlCol="0" anchor="t">
            <a:spAutoFit/>
          </a:bodyPr>
          <a:lstStyle/>
          <a:p>
            <a:pPr>
              <a:lnSpc>
                <a:spcPts val="4200"/>
              </a:lnSpc>
            </a:pPr>
            <a:r>
              <a:rPr lang="vi-VN" sz="2500" b="1"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sym typeface="Muli Ultra-Bold"/>
              </a:rPr>
              <a:t>Mục tiêu của đề tài</a:t>
            </a:r>
            <a:endParaRPr lang="en-US" sz="2500" b="1"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sym typeface="Muli Ultra-Bold"/>
            </a:endParaRPr>
          </a:p>
        </p:txBody>
      </p:sp>
      <p:sp>
        <p:nvSpPr>
          <p:cNvPr id="4" name="TextBox 3">
            <a:extLst>
              <a:ext uri="{FF2B5EF4-FFF2-40B4-BE49-F238E27FC236}">
                <a16:creationId xmlns:a16="http://schemas.microsoft.com/office/drawing/2014/main" id="{62096A2E-BC97-D6B4-8154-E08900069BAA}"/>
              </a:ext>
            </a:extLst>
          </p:cNvPr>
          <p:cNvSpPr txBox="1"/>
          <p:nvPr/>
        </p:nvSpPr>
        <p:spPr>
          <a:xfrm>
            <a:off x="6771282" y="2269610"/>
            <a:ext cx="4933038" cy="2528897"/>
          </a:xfrm>
          <a:prstGeom prst="rect">
            <a:avLst/>
          </a:prstGeom>
          <a:noFill/>
        </p:spPr>
        <p:txBody>
          <a:bodyPr wrap="square" rtlCol="0">
            <a:spAutoFit/>
          </a:bodyPr>
          <a:lstStyle/>
          <a:p>
            <a:pPr algn="just">
              <a:lnSpc>
                <a:spcPct val="150000"/>
              </a:lnSpc>
            </a:pPr>
            <a:r>
              <a:rPr lang="en-US" dirty="0" err="1">
                <a:latin typeface="Tahoma" panose="020B0604030504040204" pitchFamily="34" charset="0"/>
                <a:ea typeface="Tahoma" panose="020B0604030504040204" pitchFamily="34" charset="0"/>
                <a:cs typeface="Tahoma" panose="020B0604030504040204" pitchFamily="34" charset="0"/>
              </a:rPr>
              <a:t>Xây</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dựng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một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hệ</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thống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phần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mềm</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quản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lý</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tuyển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sinh</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lớp</a:t>
            </a:r>
            <a:r>
              <a:rPr lang="en-US" dirty="0">
                <a:latin typeface="Tahoma" panose="020B0604030504040204" pitchFamily="34" charset="0"/>
                <a:ea typeface="Tahoma" panose="020B0604030504040204" pitchFamily="34" charset="0"/>
                <a:cs typeface="Tahoma" panose="020B0604030504040204" pitchFamily="34" charset="0"/>
              </a:rPr>
              <a:t> 10 </a:t>
            </a:r>
            <a:r>
              <a:rPr lang="en-US" dirty="0" err="1">
                <a:latin typeface="Tahoma" panose="020B0604030504040204" pitchFamily="34" charset="0"/>
                <a:ea typeface="Tahoma" panose="020B0604030504040204" pitchFamily="34" charset="0"/>
                <a:cs typeface="Tahoma" panose="020B0604030504040204" pitchFamily="34" charset="0"/>
              </a:rPr>
              <a:t>trên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địa</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bàn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tỉnh</a:t>
            </a:r>
            <a:r>
              <a:rPr lang="en-US" dirty="0">
                <a:latin typeface="Tahoma" panose="020B0604030504040204" pitchFamily="34" charset="0"/>
                <a:ea typeface="Tahoma" panose="020B0604030504040204" pitchFamily="34" charset="0"/>
                <a:cs typeface="Tahoma" panose="020B0604030504040204" pitchFamily="34" charset="0"/>
              </a:rPr>
              <a:t> Trà Vinh </a:t>
            </a:r>
            <a:r>
              <a:rPr lang="en-US" dirty="0" err="1">
                <a:latin typeface="Tahoma" panose="020B0604030504040204" pitchFamily="34" charset="0"/>
                <a:ea typeface="Tahoma" panose="020B0604030504040204" pitchFamily="34" charset="0"/>
                <a:cs typeface="Tahoma" panose="020B0604030504040204" pitchFamily="34" charset="0"/>
              </a:rPr>
              <a:t>dựa</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trên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công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nghệ</a:t>
            </a:r>
            <a:r>
              <a:rPr lang="en-US" dirty="0">
                <a:latin typeface="Tahoma" panose="020B0604030504040204" pitchFamily="34" charset="0"/>
                <a:ea typeface="Tahoma" panose="020B0604030504040204" pitchFamily="34" charset="0"/>
                <a:cs typeface="Tahoma" panose="020B0604030504040204" pitchFamily="34" charset="0"/>
              </a:rPr>
              <a:t> Windows Communication Foundation (WCF), </a:t>
            </a:r>
            <a:r>
              <a:rPr lang="en-US" dirty="0" err="1">
                <a:latin typeface="Tahoma" panose="020B0604030504040204" pitchFamily="34" charset="0"/>
                <a:ea typeface="Tahoma" panose="020B0604030504040204" pitchFamily="34" charset="0"/>
                <a:cs typeface="Tahoma" panose="020B0604030504040204" pitchFamily="34" charset="0"/>
              </a:rPr>
              <a:t>nhằm</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đáp</a:t>
            </a:r>
            <a:r>
              <a:rPr lang="en-US" dirty="0">
                <a:latin typeface="Tahoma" panose="020B0604030504040204" pitchFamily="34" charset="0"/>
                <a:ea typeface="Tahoma" panose="020B0604030504040204" pitchFamily="34" charset="0"/>
                <a:cs typeface="Tahoma" panose="020B0604030504040204" pitchFamily="34" charset="0"/>
              </a:rPr>
              <a:t> </a:t>
            </a:r>
            <a:r>
              <a:rPr lang="vi-VN" dirty="0">
                <a:latin typeface="Tahoma" panose="020B0604030504040204" pitchFamily="34" charset="0"/>
                <a:ea typeface="Tahoma" panose="020B0604030504040204" pitchFamily="34" charset="0"/>
                <a:cs typeface="Tahoma" panose="020B0604030504040204" pitchFamily="34" charset="0"/>
              </a:rPr>
              <a:t>ứng được yêu cầu của</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toàn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bộ</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quá</a:t>
            </a:r>
            <a:r>
              <a:rPr lang="vi-VN" dirty="0">
                <a:latin typeface="Tahoma" panose="020B0604030504040204" pitchFamily="34" charset="0"/>
                <a:ea typeface="Tahoma" panose="020B0604030504040204" pitchFamily="34" charset="0"/>
                <a:cs typeface="Tahoma" panose="020B0604030504040204" pitchFamily="34" charset="0"/>
              </a:rPr>
              <a:t> trình</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tuyển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sinh</a:t>
            </a:r>
            <a:r>
              <a:rPr lang="vi-VN" dirty="0">
                <a:latin typeface="Tahoma" panose="020B0604030504040204" pitchFamily="34" charset="0"/>
                <a:ea typeface="Tahoma" panose="020B0604030504040204" pitchFamily="34" charset="0"/>
                <a:cs typeface="Tahoma" panose="020B0604030504040204" pitchFamily="34" charset="0"/>
              </a:rPr>
              <a:t> vào lớp 10 của các trường trung học phổ thông.</a:t>
            </a:r>
          </a:p>
        </p:txBody>
      </p:sp>
      <p:pic>
        <p:nvPicPr>
          <p:cNvPr id="6" name="Picture 5" descr="A person wearing glasses and a mask reading a book&#10;&#10;AI-generated content may be incorrect.">
            <a:extLst>
              <a:ext uri="{FF2B5EF4-FFF2-40B4-BE49-F238E27FC236}">
                <a16:creationId xmlns:a16="http://schemas.microsoft.com/office/drawing/2014/main" id="{AE283F4E-FC39-6BA5-6EC7-EEEB19CC5F93}"/>
              </a:ext>
            </a:extLst>
          </p:cNvPr>
          <p:cNvPicPr>
            <a:picLocks noChangeAspect="1"/>
          </p:cNvPicPr>
          <p:nvPr/>
        </p:nvPicPr>
        <p:blipFill>
          <a:blip r:embed="rId2">
            <a:extLst>
              <a:ext uri="{28A0092B-C50C-407E-A947-70E740481C1C}">
                <a14:useLocalDpi xmlns:a14="http://schemas.microsoft.com/office/drawing/2010/main" val="0"/>
              </a:ext>
            </a:extLst>
          </a:blip>
          <a:srcRect l="16119" r="16238"/>
          <a:stretch>
            <a:fillRect/>
          </a:stretch>
        </p:blipFill>
        <p:spPr>
          <a:xfrm>
            <a:off x="387096" y="1278933"/>
            <a:ext cx="2542033" cy="2506628"/>
          </a:xfrm>
          <a:prstGeom prst="rect">
            <a:avLst/>
          </a:prstGeom>
        </p:spPr>
      </p:pic>
      <p:pic>
        <p:nvPicPr>
          <p:cNvPr id="8" name="Picture 7" descr="A group of people walking in front of a gate&#10;&#10;AI-generated content may be incorrect.">
            <a:extLst>
              <a:ext uri="{FF2B5EF4-FFF2-40B4-BE49-F238E27FC236}">
                <a16:creationId xmlns:a16="http://schemas.microsoft.com/office/drawing/2014/main" id="{F71F1EF3-CE39-224B-4798-6B3F1104F82F}"/>
              </a:ext>
            </a:extLst>
          </p:cNvPr>
          <p:cNvPicPr>
            <a:picLocks noChangeAspect="1"/>
          </p:cNvPicPr>
          <p:nvPr/>
        </p:nvPicPr>
        <p:blipFill>
          <a:blip r:embed="rId3">
            <a:extLst>
              <a:ext uri="{28A0092B-C50C-407E-A947-70E740481C1C}">
                <a14:useLocalDpi xmlns:a14="http://schemas.microsoft.com/office/drawing/2010/main" val="0"/>
              </a:ext>
            </a:extLst>
          </a:blip>
          <a:srcRect l="16870" t="-2558" r="9457" b="379"/>
          <a:stretch>
            <a:fillRect/>
          </a:stretch>
        </p:blipFill>
        <p:spPr>
          <a:xfrm>
            <a:off x="3026664" y="1213833"/>
            <a:ext cx="2852928" cy="2571728"/>
          </a:xfrm>
          <a:prstGeom prst="rect">
            <a:avLst/>
          </a:prstGeom>
        </p:spPr>
      </p:pic>
      <p:pic>
        <p:nvPicPr>
          <p:cNvPr id="10" name="Picture 9" descr="A group of people wearing face masks standing in front of a blue door&#10;&#10;AI-generated content may be incorrect.">
            <a:extLst>
              <a:ext uri="{FF2B5EF4-FFF2-40B4-BE49-F238E27FC236}">
                <a16:creationId xmlns:a16="http://schemas.microsoft.com/office/drawing/2014/main" id="{FD2FAF80-A757-C0CD-60D8-1FA160164659}"/>
              </a:ext>
            </a:extLst>
          </p:cNvPr>
          <p:cNvPicPr>
            <a:picLocks noChangeAspect="1"/>
          </p:cNvPicPr>
          <p:nvPr/>
        </p:nvPicPr>
        <p:blipFill>
          <a:blip r:embed="rId4">
            <a:extLst>
              <a:ext uri="{28A0092B-C50C-407E-A947-70E740481C1C}">
                <a14:useLocalDpi xmlns:a14="http://schemas.microsoft.com/office/drawing/2010/main" val="0"/>
              </a:ext>
            </a:extLst>
          </a:blip>
          <a:srcRect l="18707" t="-1" r="24597" b="-6327"/>
          <a:stretch>
            <a:fillRect/>
          </a:stretch>
        </p:blipFill>
        <p:spPr>
          <a:xfrm>
            <a:off x="387096" y="3848093"/>
            <a:ext cx="2542033" cy="2565840"/>
          </a:xfrm>
          <a:prstGeom prst="rect">
            <a:avLst/>
          </a:prstGeom>
        </p:spPr>
      </p:pic>
      <p:pic>
        <p:nvPicPr>
          <p:cNvPr id="12" name="Picture 11" descr="A group of people sitting around a table&#10;&#10;AI-generated content may be incorrect.">
            <a:extLst>
              <a:ext uri="{FF2B5EF4-FFF2-40B4-BE49-F238E27FC236}">
                <a16:creationId xmlns:a16="http://schemas.microsoft.com/office/drawing/2014/main" id="{A9F6F795-71E0-30BF-EC91-CECE5962D63E}"/>
              </a:ext>
            </a:extLst>
          </p:cNvPr>
          <p:cNvPicPr>
            <a:picLocks noChangeAspect="1"/>
          </p:cNvPicPr>
          <p:nvPr/>
        </p:nvPicPr>
        <p:blipFill>
          <a:blip r:embed="rId5">
            <a:extLst>
              <a:ext uri="{28A0092B-C50C-407E-A947-70E740481C1C}">
                <a14:useLocalDpi xmlns:a14="http://schemas.microsoft.com/office/drawing/2010/main" val="0"/>
              </a:ext>
            </a:extLst>
          </a:blip>
          <a:srcRect l="6341" r="10546"/>
          <a:stretch>
            <a:fillRect/>
          </a:stretch>
        </p:blipFill>
        <p:spPr>
          <a:xfrm>
            <a:off x="3026664" y="3848093"/>
            <a:ext cx="2875332" cy="2435652"/>
          </a:xfrm>
          <a:prstGeom prst="rect">
            <a:avLst/>
          </a:prstGeom>
        </p:spPr>
      </p:pic>
    </p:spTree>
    <p:extLst>
      <p:ext uri="{BB962C8B-B14F-4D97-AF65-F5344CB8AC3E}">
        <p14:creationId xmlns:p14="http://schemas.microsoft.com/office/powerpoint/2010/main" val="2349329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E77867-B216-D554-88F7-D1C8EB9E18E0}"/>
              </a:ext>
            </a:extLst>
          </p:cNvPr>
          <p:cNvSpPr txBox="1"/>
          <p:nvPr/>
        </p:nvSpPr>
        <p:spPr>
          <a:xfrm>
            <a:off x="0" y="219456"/>
            <a:ext cx="12192000" cy="538609"/>
          </a:xfrm>
          <a:prstGeom prst="rect">
            <a:avLst/>
          </a:prstGeom>
        </p:spPr>
        <p:txBody>
          <a:bodyPr wrap="square" lIns="0" tIns="0" rIns="0" bIns="0" rtlCol="0" anchor="t">
            <a:spAutoFit/>
          </a:bodyPr>
          <a:lstStyle/>
          <a:p>
            <a:pPr algn="ctr">
              <a:lnSpc>
                <a:spcPts val="4200"/>
              </a:lnSpc>
            </a:pPr>
            <a:r>
              <a:rPr lang="vi-VN" sz="4000" b="1" dirty="0">
                <a:latin typeface="Tahoma" panose="020B0604030504040204" pitchFamily="34" charset="0"/>
                <a:ea typeface="Tahoma" panose="020B0604030504040204" pitchFamily="34" charset="0"/>
                <a:cs typeface="Tahoma" panose="020B0604030504040204" pitchFamily="34" charset="0"/>
                <a:sym typeface="Muli Ultra-Bold"/>
              </a:rPr>
              <a:t>CÔNG NGHỆ SỬ DỤNG</a:t>
            </a:r>
            <a:endParaRPr lang="en-US" sz="4000" b="1" dirty="0">
              <a:latin typeface="Tahoma" panose="020B0604030504040204" pitchFamily="34" charset="0"/>
              <a:ea typeface="Tahoma" panose="020B0604030504040204" pitchFamily="34" charset="0"/>
              <a:cs typeface="Tahoma" panose="020B0604030504040204" pitchFamily="34" charset="0"/>
              <a:sym typeface="Muli Ultra-Bold"/>
            </a:endParaRPr>
          </a:p>
        </p:txBody>
      </p:sp>
      <p:sp>
        <p:nvSpPr>
          <p:cNvPr id="3" name="TextBox 2">
            <a:extLst>
              <a:ext uri="{FF2B5EF4-FFF2-40B4-BE49-F238E27FC236}">
                <a16:creationId xmlns:a16="http://schemas.microsoft.com/office/drawing/2014/main" id="{E4411247-418F-7F8A-D1B6-D4480A675AD5}"/>
              </a:ext>
            </a:extLst>
          </p:cNvPr>
          <p:cNvSpPr txBox="1"/>
          <p:nvPr/>
        </p:nvSpPr>
        <p:spPr>
          <a:xfrm>
            <a:off x="146454" y="1155489"/>
            <a:ext cx="4393542" cy="469809"/>
          </a:xfrm>
          <a:prstGeom prst="rect">
            <a:avLst/>
          </a:prstGeom>
        </p:spPr>
        <p:txBody>
          <a:bodyPr wrap="square" lIns="0" tIns="0" rIns="0" bIns="0" rtlCol="0" anchor="t">
            <a:spAutoFit/>
          </a:bodyPr>
          <a:lstStyle/>
          <a:p>
            <a:pPr algn="ctr">
              <a:lnSpc>
                <a:spcPts val="4200"/>
              </a:lnSpc>
            </a:pPr>
            <a:r>
              <a:rPr lang="vi-VN" sz="2000" b="1"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sym typeface="Muli Ultra-Bold"/>
              </a:rPr>
              <a:t>Ngôn ngữ và </a:t>
            </a:r>
            <a:r>
              <a:rPr lang="vi-VN" sz="2000" b="1" dirty="0" err="1">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sym typeface="Muli Ultra-Bold"/>
              </a:rPr>
              <a:t>frameword</a:t>
            </a:r>
            <a:endParaRPr lang="en-US" sz="2000" b="1"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sym typeface="Muli Ultra-Bold"/>
            </a:endParaRPr>
          </a:p>
        </p:txBody>
      </p:sp>
      <p:sp>
        <p:nvSpPr>
          <p:cNvPr id="4" name="TextBox 3">
            <a:extLst>
              <a:ext uri="{FF2B5EF4-FFF2-40B4-BE49-F238E27FC236}">
                <a16:creationId xmlns:a16="http://schemas.microsoft.com/office/drawing/2014/main" id="{3C7C036F-F24D-13EB-7DB7-20A40603A4ED}"/>
              </a:ext>
            </a:extLst>
          </p:cNvPr>
          <p:cNvSpPr txBox="1"/>
          <p:nvPr/>
        </p:nvSpPr>
        <p:spPr>
          <a:xfrm>
            <a:off x="329184" y="1821554"/>
            <a:ext cx="4210812" cy="2113399"/>
          </a:xfrm>
          <a:prstGeom prst="rect">
            <a:avLst/>
          </a:prstGeom>
          <a:noFill/>
        </p:spPr>
        <p:txBody>
          <a:bodyPr wrap="square" rtlCol="0">
            <a:spAutoFit/>
          </a:bodyPr>
          <a:lstStyle/>
          <a:p>
            <a:pPr>
              <a:lnSpc>
                <a:spcPct val="150000"/>
              </a:lnSpc>
            </a:pPr>
            <a:r>
              <a:rPr lang="vi-VN" dirty="0">
                <a:latin typeface="Tahoma" panose="020B0604030504040204" pitchFamily="34" charset="0"/>
                <a:ea typeface="Tahoma" panose="020B0604030504040204" pitchFamily="34" charset="0"/>
                <a:cs typeface="Tahoma" panose="020B0604030504040204" pitchFamily="34" charset="0"/>
              </a:rPr>
              <a:t>+ </a:t>
            </a:r>
            <a:r>
              <a:rPr lang="vi-VN" b="1" dirty="0">
                <a:latin typeface="Tahoma" panose="020B0604030504040204" pitchFamily="34" charset="0"/>
                <a:ea typeface="Tahoma" panose="020B0604030504040204" pitchFamily="34" charset="0"/>
                <a:cs typeface="Tahoma" panose="020B0604030504040204" pitchFamily="34" charset="0"/>
              </a:rPr>
              <a:t>C# / .NET </a:t>
            </a:r>
            <a:r>
              <a:rPr lang="vi-VN" b="1" dirty="0" err="1">
                <a:latin typeface="Tahoma" panose="020B0604030504040204" pitchFamily="34" charset="0"/>
                <a:ea typeface="Tahoma" panose="020B0604030504040204" pitchFamily="34" charset="0"/>
                <a:cs typeface="Tahoma" panose="020B0604030504040204" pitchFamily="34" charset="0"/>
              </a:rPr>
              <a:t>Framework</a:t>
            </a:r>
            <a:r>
              <a:rPr lang="vi-VN" b="1" dirty="0">
                <a:latin typeface="Tahoma" panose="020B0604030504040204" pitchFamily="34" charset="0"/>
                <a:ea typeface="Tahoma" panose="020B0604030504040204" pitchFamily="34" charset="0"/>
                <a:cs typeface="Tahoma" panose="020B0604030504040204" pitchFamily="34" charset="0"/>
              </a:rPr>
              <a:t> </a:t>
            </a:r>
            <a:r>
              <a:rPr lang="vi-VN" dirty="0">
                <a:latin typeface="Tahoma" panose="020B0604030504040204" pitchFamily="34" charset="0"/>
                <a:ea typeface="Tahoma" panose="020B0604030504040204" pitchFamily="34" charset="0"/>
                <a:cs typeface="Tahoma" panose="020B0604030504040204" pitchFamily="34" charset="0"/>
              </a:rPr>
              <a:t>(</a:t>
            </a:r>
            <a:r>
              <a:rPr lang="vi-VN" dirty="0" err="1">
                <a:latin typeface="Tahoma" panose="020B0604030504040204" pitchFamily="34" charset="0"/>
                <a:ea typeface="Tahoma" panose="020B0604030504040204" pitchFamily="34" charset="0"/>
                <a:cs typeface="Tahoma" panose="020B0604030504040204" pitchFamily="34" charset="0"/>
              </a:rPr>
              <a:t>WinForms</a:t>
            </a:r>
            <a:r>
              <a:rPr lang="vi-VN" dirty="0">
                <a:latin typeface="Tahoma" panose="020B0604030504040204" pitchFamily="34" charset="0"/>
                <a:ea typeface="Tahoma" panose="020B0604030504040204" pitchFamily="34" charset="0"/>
                <a:cs typeface="Tahoma" panose="020B0604030504040204" pitchFamily="34" charset="0"/>
              </a:rPr>
              <a:t>) cho ứng dụng </a:t>
            </a:r>
            <a:r>
              <a:rPr lang="vi-VN" dirty="0" err="1">
                <a:latin typeface="Tahoma" panose="020B0604030504040204" pitchFamily="34" charset="0"/>
                <a:ea typeface="Tahoma" panose="020B0604030504040204" pitchFamily="34" charset="0"/>
                <a:cs typeface="Tahoma" panose="020B0604030504040204" pitchFamily="34" charset="0"/>
              </a:rPr>
              <a:t>desktop</a:t>
            </a:r>
            <a:r>
              <a:rPr lang="vi-VN" dirty="0">
                <a:latin typeface="Tahoma" panose="020B0604030504040204" pitchFamily="34" charset="0"/>
                <a:ea typeface="Tahoma" panose="020B0604030504040204" pitchFamily="34" charset="0"/>
                <a:cs typeface="Tahoma" panose="020B0604030504040204" pitchFamily="34" charset="0"/>
              </a:rPr>
              <a:t>.</a:t>
            </a:r>
          </a:p>
          <a:p>
            <a:pPr>
              <a:lnSpc>
                <a:spcPct val="150000"/>
              </a:lnSpc>
            </a:pPr>
            <a:r>
              <a:rPr lang="vi-VN" dirty="0"/>
              <a:t>+ </a:t>
            </a:r>
            <a:r>
              <a:rPr lang="vi-VN" b="1" dirty="0"/>
              <a:t>WCF </a:t>
            </a:r>
            <a:r>
              <a:rPr lang="vi-VN" dirty="0"/>
              <a:t>(Windows </a:t>
            </a:r>
            <a:r>
              <a:rPr lang="vi-VN" dirty="0" err="1"/>
              <a:t>Communication</a:t>
            </a:r>
            <a:r>
              <a:rPr lang="vi-VN" dirty="0"/>
              <a:t> </a:t>
            </a:r>
            <a:r>
              <a:rPr lang="vi-VN" dirty="0" err="1"/>
              <a:t>Foundation</a:t>
            </a:r>
            <a:r>
              <a:rPr lang="vi-VN" dirty="0"/>
              <a:t>).</a:t>
            </a:r>
          </a:p>
          <a:p>
            <a:pPr>
              <a:lnSpc>
                <a:spcPct val="150000"/>
              </a:lnSpc>
            </a:pPr>
            <a:r>
              <a:rPr lang="vi-VN" dirty="0">
                <a:latin typeface="Tahoma" panose="020B0604030504040204" pitchFamily="34" charset="0"/>
                <a:ea typeface="Tahoma" panose="020B0604030504040204" pitchFamily="34" charset="0"/>
                <a:cs typeface="Tahoma" panose="020B0604030504040204" pitchFamily="34" charset="0"/>
              </a:rPr>
              <a:t>+ </a:t>
            </a:r>
            <a:r>
              <a:rPr lang="vi-VN" b="1" dirty="0">
                <a:latin typeface="Tahoma" panose="020B0604030504040204" pitchFamily="34" charset="0"/>
                <a:ea typeface="Tahoma" panose="020B0604030504040204" pitchFamily="34" charset="0"/>
                <a:cs typeface="Tahoma" panose="020B0604030504040204" pitchFamily="34" charset="0"/>
              </a:rPr>
              <a:t>SOAP.</a:t>
            </a:r>
          </a:p>
        </p:txBody>
      </p:sp>
      <p:sp>
        <p:nvSpPr>
          <p:cNvPr id="6" name="TextBox 5">
            <a:extLst>
              <a:ext uri="{FF2B5EF4-FFF2-40B4-BE49-F238E27FC236}">
                <a16:creationId xmlns:a16="http://schemas.microsoft.com/office/drawing/2014/main" id="{64CD77BE-3508-5DD0-1575-242E61DF9A74}"/>
              </a:ext>
            </a:extLst>
          </p:cNvPr>
          <p:cNvSpPr txBox="1"/>
          <p:nvPr/>
        </p:nvSpPr>
        <p:spPr>
          <a:xfrm>
            <a:off x="4230774" y="1155488"/>
            <a:ext cx="4393542" cy="469809"/>
          </a:xfrm>
          <a:prstGeom prst="rect">
            <a:avLst/>
          </a:prstGeom>
        </p:spPr>
        <p:txBody>
          <a:bodyPr wrap="square" lIns="0" tIns="0" rIns="0" bIns="0" rtlCol="0" anchor="t">
            <a:spAutoFit/>
          </a:bodyPr>
          <a:lstStyle/>
          <a:p>
            <a:pPr algn="ctr">
              <a:lnSpc>
                <a:spcPts val="4200"/>
              </a:lnSpc>
            </a:pPr>
            <a:r>
              <a:rPr lang="vi-VN" sz="2000" b="1"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sym typeface="Muli Ultra-Bold"/>
              </a:rPr>
              <a:t>Cơ sở dữ liệu</a:t>
            </a:r>
            <a:endParaRPr lang="en-US" sz="2000" b="1"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sym typeface="Muli Ultra-Bold"/>
            </a:endParaRPr>
          </a:p>
        </p:txBody>
      </p:sp>
      <p:sp>
        <p:nvSpPr>
          <p:cNvPr id="7" name="TextBox 6">
            <a:extLst>
              <a:ext uri="{FF2B5EF4-FFF2-40B4-BE49-F238E27FC236}">
                <a16:creationId xmlns:a16="http://schemas.microsoft.com/office/drawing/2014/main" id="{6EE2375C-856F-1DBE-CCED-88BD87EB697D}"/>
              </a:ext>
            </a:extLst>
          </p:cNvPr>
          <p:cNvSpPr txBox="1"/>
          <p:nvPr/>
        </p:nvSpPr>
        <p:spPr>
          <a:xfrm>
            <a:off x="5090161" y="1797015"/>
            <a:ext cx="3313176" cy="451406"/>
          </a:xfrm>
          <a:prstGeom prst="rect">
            <a:avLst/>
          </a:prstGeom>
          <a:noFill/>
        </p:spPr>
        <p:txBody>
          <a:bodyPr wrap="square" rtlCol="0">
            <a:spAutoFit/>
          </a:bodyPr>
          <a:lstStyle/>
          <a:p>
            <a:pPr>
              <a:lnSpc>
                <a:spcPct val="150000"/>
              </a:lnSpc>
            </a:pPr>
            <a:r>
              <a:rPr lang="vi-VN" b="1" dirty="0">
                <a:latin typeface="Tahoma" panose="020B0604030504040204" pitchFamily="34" charset="0"/>
                <a:ea typeface="Tahoma" panose="020B0604030504040204" pitchFamily="34" charset="0"/>
                <a:cs typeface="Tahoma" panose="020B0604030504040204" pitchFamily="34" charset="0"/>
              </a:rPr>
              <a:t>+ SQL Server 2019</a:t>
            </a:r>
          </a:p>
        </p:txBody>
      </p:sp>
      <p:cxnSp>
        <p:nvCxnSpPr>
          <p:cNvPr id="9" name="Straight Connector 8">
            <a:extLst>
              <a:ext uri="{FF2B5EF4-FFF2-40B4-BE49-F238E27FC236}">
                <a16:creationId xmlns:a16="http://schemas.microsoft.com/office/drawing/2014/main" id="{30A80565-C60D-F356-59E2-3F15276ED076}"/>
              </a:ext>
            </a:extLst>
          </p:cNvPr>
          <p:cNvCxnSpPr>
            <a:cxnSpLocks/>
          </p:cNvCxnSpPr>
          <p:nvPr/>
        </p:nvCxnSpPr>
        <p:spPr>
          <a:xfrm>
            <a:off x="4718304" y="1466390"/>
            <a:ext cx="0" cy="2639266"/>
          </a:xfrm>
          <a:prstGeom prst="line">
            <a:avLst/>
          </a:prstGeom>
        </p:spPr>
        <p:style>
          <a:lnRef idx="2">
            <a:schemeClr val="dk1"/>
          </a:lnRef>
          <a:fillRef idx="0">
            <a:schemeClr val="dk1"/>
          </a:fillRef>
          <a:effectRef idx="1">
            <a:schemeClr val="dk1"/>
          </a:effectRef>
          <a:fontRef idx="minor">
            <a:schemeClr val="tx1"/>
          </a:fontRef>
        </p:style>
      </p:cxnSp>
      <p:cxnSp>
        <p:nvCxnSpPr>
          <p:cNvPr id="13" name="Straight Connector 12">
            <a:extLst>
              <a:ext uri="{FF2B5EF4-FFF2-40B4-BE49-F238E27FC236}">
                <a16:creationId xmlns:a16="http://schemas.microsoft.com/office/drawing/2014/main" id="{0BC7E3C9-3113-3C12-A283-9E0BFE397C74}"/>
              </a:ext>
            </a:extLst>
          </p:cNvPr>
          <p:cNvCxnSpPr>
            <a:cxnSpLocks/>
          </p:cNvCxnSpPr>
          <p:nvPr/>
        </p:nvCxnSpPr>
        <p:spPr>
          <a:xfrm>
            <a:off x="8491728" y="1466390"/>
            <a:ext cx="0" cy="2639266"/>
          </a:xfrm>
          <a:prstGeom prst="line">
            <a:avLst/>
          </a:prstGeom>
        </p:spPr>
        <p:style>
          <a:lnRef idx="2">
            <a:schemeClr val="dk1"/>
          </a:lnRef>
          <a:fillRef idx="0">
            <a:schemeClr val="dk1"/>
          </a:fillRef>
          <a:effectRef idx="1">
            <a:schemeClr val="dk1"/>
          </a:effectRef>
          <a:fontRef idx="minor">
            <a:schemeClr val="tx1"/>
          </a:fontRef>
        </p:style>
      </p:cxnSp>
      <p:sp>
        <p:nvSpPr>
          <p:cNvPr id="14" name="TextBox 13">
            <a:extLst>
              <a:ext uri="{FF2B5EF4-FFF2-40B4-BE49-F238E27FC236}">
                <a16:creationId xmlns:a16="http://schemas.microsoft.com/office/drawing/2014/main" id="{96D38ECE-0F8F-8F55-E141-80F27A64687D}"/>
              </a:ext>
            </a:extLst>
          </p:cNvPr>
          <p:cNvSpPr txBox="1"/>
          <p:nvPr/>
        </p:nvSpPr>
        <p:spPr>
          <a:xfrm>
            <a:off x="8187078" y="1155487"/>
            <a:ext cx="4393542" cy="469809"/>
          </a:xfrm>
          <a:prstGeom prst="rect">
            <a:avLst/>
          </a:prstGeom>
        </p:spPr>
        <p:txBody>
          <a:bodyPr wrap="square" lIns="0" tIns="0" rIns="0" bIns="0" rtlCol="0" anchor="t">
            <a:spAutoFit/>
          </a:bodyPr>
          <a:lstStyle/>
          <a:p>
            <a:pPr algn="ctr">
              <a:lnSpc>
                <a:spcPts val="4200"/>
              </a:lnSpc>
            </a:pPr>
            <a:r>
              <a:rPr lang="vi-VN" sz="2000" b="1"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sym typeface="Muli Ultra-Bold"/>
              </a:rPr>
              <a:t>Công nghệ khác</a:t>
            </a:r>
            <a:endParaRPr lang="en-US" sz="2000" b="1"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sym typeface="Muli Ultra-Bold"/>
            </a:endParaRPr>
          </a:p>
        </p:txBody>
      </p:sp>
      <p:sp>
        <p:nvSpPr>
          <p:cNvPr id="15" name="TextBox 14">
            <a:extLst>
              <a:ext uri="{FF2B5EF4-FFF2-40B4-BE49-F238E27FC236}">
                <a16:creationId xmlns:a16="http://schemas.microsoft.com/office/drawing/2014/main" id="{17E9AD01-47A7-DAD6-28B1-36231AB92574}"/>
              </a:ext>
            </a:extLst>
          </p:cNvPr>
          <p:cNvSpPr txBox="1"/>
          <p:nvPr/>
        </p:nvSpPr>
        <p:spPr>
          <a:xfrm>
            <a:off x="8668512" y="1797015"/>
            <a:ext cx="3313176" cy="1282402"/>
          </a:xfrm>
          <a:prstGeom prst="rect">
            <a:avLst/>
          </a:prstGeom>
          <a:noFill/>
        </p:spPr>
        <p:txBody>
          <a:bodyPr wrap="square" rtlCol="0">
            <a:spAutoFit/>
          </a:bodyPr>
          <a:lstStyle/>
          <a:p>
            <a:pPr>
              <a:lnSpc>
                <a:spcPct val="150000"/>
              </a:lnSpc>
            </a:pPr>
            <a:r>
              <a:rPr lang="vi-VN" b="1" dirty="0">
                <a:latin typeface="Tahoma" panose="020B0604030504040204" pitchFamily="34" charset="0"/>
                <a:ea typeface="Tahoma" panose="020B0604030504040204" pitchFamily="34" charset="0"/>
                <a:cs typeface="Tahoma" panose="020B0604030504040204" pitchFamily="34" charset="0"/>
              </a:rPr>
              <a:t>+ </a:t>
            </a:r>
            <a:r>
              <a:rPr lang="vi-VN" b="1" dirty="0" err="1">
                <a:latin typeface="Tahoma" panose="020B0604030504040204" pitchFamily="34" charset="0"/>
                <a:ea typeface="Tahoma" panose="020B0604030504040204" pitchFamily="34" charset="0"/>
                <a:cs typeface="Tahoma" panose="020B0604030504040204" pitchFamily="34" charset="0"/>
              </a:rPr>
              <a:t>EPPlus</a:t>
            </a:r>
            <a:endParaRPr lang="vi-VN" b="1" dirty="0">
              <a:latin typeface="Tahoma" panose="020B0604030504040204" pitchFamily="34" charset="0"/>
              <a:ea typeface="Tahoma" panose="020B0604030504040204" pitchFamily="34" charset="0"/>
              <a:cs typeface="Tahoma" panose="020B0604030504040204" pitchFamily="34" charset="0"/>
            </a:endParaRPr>
          </a:p>
          <a:p>
            <a:pPr>
              <a:lnSpc>
                <a:spcPct val="150000"/>
              </a:lnSpc>
            </a:pPr>
            <a:r>
              <a:rPr lang="vi-VN" b="1" dirty="0">
                <a:latin typeface="Tahoma" panose="020B0604030504040204" pitchFamily="34" charset="0"/>
                <a:ea typeface="Tahoma" panose="020B0604030504040204" pitchFamily="34" charset="0"/>
                <a:cs typeface="Tahoma" panose="020B0604030504040204" pitchFamily="34" charset="0"/>
              </a:rPr>
              <a:t>+ LINQ</a:t>
            </a:r>
          </a:p>
          <a:p>
            <a:pPr>
              <a:lnSpc>
                <a:spcPct val="150000"/>
              </a:lnSpc>
            </a:pPr>
            <a:r>
              <a:rPr lang="vi-VN" b="1" dirty="0">
                <a:latin typeface="Tahoma" panose="020B0604030504040204" pitchFamily="34" charset="0"/>
                <a:ea typeface="Tahoma" panose="020B0604030504040204" pitchFamily="34" charset="0"/>
                <a:cs typeface="Tahoma" panose="020B0604030504040204" pitchFamily="34" charset="0"/>
              </a:rPr>
              <a:t>+ </a:t>
            </a:r>
            <a:r>
              <a:rPr lang="vi-VN" b="1" dirty="0" err="1">
                <a:latin typeface="Tahoma" panose="020B0604030504040204" pitchFamily="34" charset="0"/>
                <a:ea typeface="Tahoma" panose="020B0604030504040204" pitchFamily="34" charset="0"/>
                <a:cs typeface="Tahoma" panose="020B0604030504040204" pitchFamily="34" charset="0"/>
              </a:rPr>
              <a:t>Globalization</a:t>
            </a:r>
            <a:endParaRPr lang="vi-VN" b="1" dirty="0">
              <a:latin typeface="Tahoma" panose="020B0604030504040204" pitchFamily="34" charset="0"/>
              <a:ea typeface="Tahoma" panose="020B0604030504040204" pitchFamily="34" charset="0"/>
              <a:cs typeface="Tahoma" panose="020B0604030504040204" pitchFamily="34" charset="0"/>
            </a:endParaRPr>
          </a:p>
        </p:txBody>
      </p:sp>
      <p:pic>
        <p:nvPicPr>
          <p:cNvPr id="17" name="Picture 16" descr="A close-up of a logo&#10;&#10;AI-generated content may be incorrect.">
            <a:extLst>
              <a:ext uri="{FF2B5EF4-FFF2-40B4-BE49-F238E27FC236}">
                <a16:creationId xmlns:a16="http://schemas.microsoft.com/office/drawing/2014/main" id="{E9A2FD9C-2356-9C66-B289-A2D1E8C557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1" y="5102055"/>
            <a:ext cx="1200911" cy="1200911"/>
          </a:xfrm>
          <a:prstGeom prst="rect">
            <a:avLst/>
          </a:prstGeom>
        </p:spPr>
      </p:pic>
      <p:pic>
        <p:nvPicPr>
          <p:cNvPr id="18" name="Picture 17" descr="A logo of a company&#10;&#10;AI-generated content may be incorrect.">
            <a:extLst>
              <a:ext uri="{FF2B5EF4-FFF2-40B4-BE49-F238E27FC236}">
                <a16:creationId xmlns:a16="http://schemas.microsoft.com/office/drawing/2014/main" id="{FD369AFD-67A1-358F-59B6-95651E4DBD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5184" y="5200650"/>
            <a:ext cx="849630" cy="849630"/>
          </a:xfrm>
          <a:prstGeom prst="rect">
            <a:avLst/>
          </a:prstGeom>
        </p:spPr>
      </p:pic>
      <p:pic>
        <p:nvPicPr>
          <p:cNvPr id="19" name="Picture 18" descr="A logo for microsoft server&#10;&#10;AI-generated content may be incorrect.">
            <a:extLst>
              <a:ext uri="{FF2B5EF4-FFF2-40B4-BE49-F238E27FC236}">
                <a16:creationId xmlns:a16="http://schemas.microsoft.com/office/drawing/2014/main" id="{46F27E70-EECD-4F22-C9B2-F52C251E70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99860" y="5200650"/>
            <a:ext cx="1412430" cy="941568"/>
          </a:xfrm>
          <a:prstGeom prst="rect">
            <a:avLst/>
          </a:prstGeom>
        </p:spPr>
      </p:pic>
      <p:pic>
        <p:nvPicPr>
          <p:cNvPr id="23" name="Picture 22" descr="A whiteboard with red text and black text&#10;&#10;AI-generated content may be incorrect.">
            <a:extLst>
              <a:ext uri="{FF2B5EF4-FFF2-40B4-BE49-F238E27FC236}">
                <a16:creationId xmlns:a16="http://schemas.microsoft.com/office/drawing/2014/main" id="{68383EEC-1DA7-4EB9-2042-DFE3104253B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38885" y="5200650"/>
            <a:ext cx="1124764" cy="849629"/>
          </a:xfrm>
          <a:prstGeom prst="rect">
            <a:avLst/>
          </a:prstGeom>
        </p:spPr>
      </p:pic>
      <p:pic>
        <p:nvPicPr>
          <p:cNvPr id="25" name="Picture 24" descr="A green and white logo&#10;&#10;AI-generated content may be incorrect.">
            <a:extLst>
              <a:ext uri="{FF2B5EF4-FFF2-40B4-BE49-F238E27FC236}">
                <a16:creationId xmlns:a16="http://schemas.microsoft.com/office/drawing/2014/main" id="{A09CB8E0-E00C-70F8-E33B-1DC5204BD00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90245" y="5200650"/>
            <a:ext cx="849629" cy="849629"/>
          </a:xfrm>
          <a:prstGeom prst="rect">
            <a:avLst/>
          </a:prstGeom>
        </p:spPr>
      </p:pic>
      <p:pic>
        <p:nvPicPr>
          <p:cNvPr id="27" name="Picture 26" descr="A logo of microsoft net&#10;&#10;AI-generated content may be incorrect.">
            <a:extLst>
              <a:ext uri="{FF2B5EF4-FFF2-40B4-BE49-F238E27FC236}">
                <a16:creationId xmlns:a16="http://schemas.microsoft.com/office/drawing/2014/main" id="{AF8431CC-4E1C-C732-10E1-3C1BDA40F30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614669" y="5200650"/>
            <a:ext cx="1263387" cy="736976"/>
          </a:xfrm>
          <a:prstGeom prst="rect">
            <a:avLst/>
          </a:prstGeom>
        </p:spPr>
      </p:pic>
    </p:spTree>
    <p:extLst>
      <p:ext uri="{BB962C8B-B14F-4D97-AF65-F5344CB8AC3E}">
        <p14:creationId xmlns:p14="http://schemas.microsoft.com/office/powerpoint/2010/main" val="1523085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B98AEF-9327-2167-590F-8ADE5C2DCB13}"/>
              </a:ext>
            </a:extLst>
          </p:cNvPr>
          <p:cNvSpPr txBox="1"/>
          <p:nvPr/>
        </p:nvSpPr>
        <p:spPr>
          <a:xfrm>
            <a:off x="0" y="219456"/>
            <a:ext cx="12192000" cy="538609"/>
          </a:xfrm>
          <a:prstGeom prst="rect">
            <a:avLst/>
          </a:prstGeom>
        </p:spPr>
        <p:txBody>
          <a:bodyPr wrap="square" lIns="0" tIns="0" rIns="0" bIns="0" rtlCol="0" anchor="t">
            <a:spAutoFit/>
          </a:bodyPr>
          <a:lstStyle/>
          <a:p>
            <a:pPr algn="ctr">
              <a:lnSpc>
                <a:spcPts val="4200"/>
              </a:lnSpc>
            </a:pPr>
            <a:r>
              <a:rPr lang="vi-VN" sz="4000" b="1" dirty="0">
                <a:latin typeface="Tahoma" panose="020B0604030504040204" pitchFamily="34" charset="0"/>
                <a:ea typeface="Tahoma" panose="020B0604030504040204" pitchFamily="34" charset="0"/>
                <a:cs typeface="Tahoma" panose="020B0604030504040204" pitchFamily="34" charset="0"/>
                <a:sym typeface="Muli Ultra-Bold"/>
              </a:rPr>
              <a:t>PHÂN TÍCH VÀ THIẾT KẾ HỆ THỐNG</a:t>
            </a:r>
            <a:endParaRPr lang="en-US" sz="4000" b="1" dirty="0">
              <a:latin typeface="Tahoma" panose="020B0604030504040204" pitchFamily="34" charset="0"/>
              <a:ea typeface="Tahoma" panose="020B0604030504040204" pitchFamily="34" charset="0"/>
              <a:cs typeface="Tahoma" panose="020B0604030504040204" pitchFamily="34" charset="0"/>
              <a:sym typeface="Muli Ultra-Bold"/>
            </a:endParaRPr>
          </a:p>
        </p:txBody>
      </p:sp>
      <p:sp>
        <p:nvSpPr>
          <p:cNvPr id="3" name="TextBox 2">
            <a:extLst>
              <a:ext uri="{FF2B5EF4-FFF2-40B4-BE49-F238E27FC236}">
                <a16:creationId xmlns:a16="http://schemas.microsoft.com/office/drawing/2014/main" id="{C484423C-823E-52F9-B97F-8CF5F132C052}"/>
              </a:ext>
            </a:extLst>
          </p:cNvPr>
          <p:cNvSpPr txBox="1"/>
          <p:nvPr/>
        </p:nvSpPr>
        <p:spPr>
          <a:xfrm>
            <a:off x="-202484" y="1173272"/>
            <a:ext cx="4393542" cy="469809"/>
          </a:xfrm>
          <a:prstGeom prst="rect">
            <a:avLst/>
          </a:prstGeom>
        </p:spPr>
        <p:txBody>
          <a:bodyPr wrap="square" lIns="0" tIns="0" rIns="0" bIns="0" rtlCol="0" anchor="t">
            <a:spAutoFit/>
          </a:bodyPr>
          <a:lstStyle/>
          <a:p>
            <a:pPr algn="ctr">
              <a:lnSpc>
                <a:spcPts val="4200"/>
              </a:lnSpc>
            </a:pPr>
            <a:r>
              <a:rPr lang="vi-VN" sz="2000" b="1"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sym typeface="Muli Ultra-Bold"/>
              </a:rPr>
              <a:t>Kiến trúc hệ thống</a:t>
            </a:r>
            <a:endParaRPr lang="en-US" sz="2000" b="1"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sym typeface="Muli Ultra-Bold"/>
            </a:endParaRPr>
          </a:p>
        </p:txBody>
      </p:sp>
      <p:pic>
        <p:nvPicPr>
          <p:cNvPr id="5" name="Picture 4">
            <a:extLst>
              <a:ext uri="{FF2B5EF4-FFF2-40B4-BE49-F238E27FC236}">
                <a16:creationId xmlns:a16="http://schemas.microsoft.com/office/drawing/2014/main" id="{AFD63F3D-9365-093E-31E9-F8E8B3D9AC9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98446" y="3103282"/>
            <a:ext cx="4401570" cy="2209382"/>
          </a:xfrm>
          <a:prstGeom prst="rect">
            <a:avLst/>
          </a:prstGeom>
        </p:spPr>
      </p:pic>
      <p:sp>
        <p:nvSpPr>
          <p:cNvPr id="6" name="TextBox 5">
            <a:extLst>
              <a:ext uri="{FF2B5EF4-FFF2-40B4-BE49-F238E27FC236}">
                <a16:creationId xmlns:a16="http://schemas.microsoft.com/office/drawing/2014/main" id="{DE9175C9-8E2B-0546-4B6B-8E7D3BC97858}"/>
              </a:ext>
            </a:extLst>
          </p:cNvPr>
          <p:cNvSpPr txBox="1"/>
          <p:nvPr/>
        </p:nvSpPr>
        <p:spPr>
          <a:xfrm>
            <a:off x="3899229" y="1173271"/>
            <a:ext cx="4393542" cy="469809"/>
          </a:xfrm>
          <a:prstGeom prst="rect">
            <a:avLst/>
          </a:prstGeom>
        </p:spPr>
        <p:txBody>
          <a:bodyPr wrap="square" lIns="0" tIns="0" rIns="0" bIns="0" rtlCol="0" anchor="t">
            <a:spAutoFit/>
          </a:bodyPr>
          <a:lstStyle/>
          <a:p>
            <a:pPr algn="ctr">
              <a:lnSpc>
                <a:spcPts val="4200"/>
              </a:lnSpc>
            </a:pPr>
            <a:r>
              <a:rPr lang="vi-VN" sz="2000" b="1"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sym typeface="Muli Ultra-Bold"/>
              </a:rPr>
              <a:t>Cấu trúc thư mục</a:t>
            </a:r>
            <a:endParaRPr lang="en-US" sz="2000" b="1"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sym typeface="Muli Ultra-Bold"/>
            </a:endParaRPr>
          </a:p>
        </p:txBody>
      </p:sp>
      <p:pic>
        <p:nvPicPr>
          <p:cNvPr id="8" name="Picture 7" descr="A screenshot of a computer program&#10;&#10;AI-generated content may be incorrect.">
            <a:extLst>
              <a:ext uri="{FF2B5EF4-FFF2-40B4-BE49-F238E27FC236}">
                <a16:creationId xmlns:a16="http://schemas.microsoft.com/office/drawing/2014/main" id="{FE629E5C-1ADE-F465-4272-6464112145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0016" y="1877985"/>
            <a:ext cx="7412737" cy="5436009"/>
          </a:xfrm>
          <a:prstGeom prst="rect">
            <a:avLst/>
          </a:prstGeom>
        </p:spPr>
      </p:pic>
    </p:spTree>
    <p:extLst>
      <p:ext uri="{BB962C8B-B14F-4D97-AF65-F5344CB8AC3E}">
        <p14:creationId xmlns:p14="http://schemas.microsoft.com/office/powerpoint/2010/main" val="3985746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116DA0-3DD2-BFE4-3D5D-72F4C7D973E2}"/>
              </a:ext>
            </a:extLst>
          </p:cNvPr>
          <p:cNvSpPr txBox="1"/>
          <p:nvPr/>
        </p:nvSpPr>
        <p:spPr>
          <a:xfrm>
            <a:off x="0" y="219456"/>
            <a:ext cx="12192000" cy="538609"/>
          </a:xfrm>
          <a:prstGeom prst="rect">
            <a:avLst/>
          </a:prstGeom>
        </p:spPr>
        <p:txBody>
          <a:bodyPr wrap="square" lIns="0" tIns="0" rIns="0" bIns="0" rtlCol="0" anchor="t">
            <a:spAutoFit/>
          </a:bodyPr>
          <a:lstStyle/>
          <a:p>
            <a:pPr algn="ctr">
              <a:lnSpc>
                <a:spcPts val="4200"/>
              </a:lnSpc>
            </a:pPr>
            <a:r>
              <a:rPr lang="vi-VN" sz="4000" b="1" dirty="0">
                <a:latin typeface="Tahoma" panose="020B0604030504040204" pitchFamily="34" charset="0"/>
                <a:ea typeface="Tahoma" panose="020B0604030504040204" pitchFamily="34" charset="0"/>
                <a:cs typeface="Tahoma" panose="020B0604030504040204" pitchFamily="34" charset="0"/>
                <a:sym typeface="Muli Ultra-Bold"/>
              </a:rPr>
              <a:t>PHÂN TÍCH VÀ THIẾT KẾ HỆ THỐNG</a:t>
            </a:r>
            <a:endParaRPr lang="en-US" sz="4000" b="1" dirty="0">
              <a:latin typeface="Tahoma" panose="020B0604030504040204" pitchFamily="34" charset="0"/>
              <a:ea typeface="Tahoma" panose="020B0604030504040204" pitchFamily="34" charset="0"/>
              <a:cs typeface="Tahoma" panose="020B0604030504040204" pitchFamily="34" charset="0"/>
              <a:sym typeface="Muli Ultra-Bold"/>
            </a:endParaRPr>
          </a:p>
        </p:txBody>
      </p:sp>
      <p:sp>
        <p:nvSpPr>
          <p:cNvPr id="3" name="TextBox 2">
            <a:extLst>
              <a:ext uri="{FF2B5EF4-FFF2-40B4-BE49-F238E27FC236}">
                <a16:creationId xmlns:a16="http://schemas.microsoft.com/office/drawing/2014/main" id="{6657B753-6E07-BCE1-F17E-1EA2D0A3B305}"/>
              </a:ext>
            </a:extLst>
          </p:cNvPr>
          <p:cNvSpPr txBox="1"/>
          <p:nvPr/>
        </p:nvSpPr>
        <p:spPr>
          <a:xfrm>
            <a:off x="146453" y="1155489"/>
            <a:ext cx="5358233" cy="469809"/>
          </a:xfrm>
          <a:prstGeom prst="rect">
            <a:avLst/>
          </a:prstGeom>
        </p:spPr>
        <p:txBody>
          <a:bodyPr wrap="square" lIns="0" tIns="0" rIns="0" bIns="0" rtlCol="0" anchor="t">
            <a:spAutoFit/>
          </a:bodyPr>
          <a:lstStyle/>
          <a:p>
            <a:pPr algn="ctr">
              <a:lnSpc>
                <a:spcPts val="4200"/>
              </a:lnSpc>
            </a:pPr>
            <a:r>
              <a:rPr lang="vi-VN" sz="2000" b="1"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sym typeface="Muli Ultra-Bold"/>
              </a:rPr>
              <a:t>Ưu điểm của công nghệ</a:t>
            </a:r>
            <a:endParaRPr lang="en-US" sz="2000" b="1"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sym typeface="Muli Ultra-Bold"/>
            </a:endParaRPr>
          </a:p>
        </p:txBody>
      </p:sp>
      <p:sp>
        <p:nvSpPr>
          <p:cNvPr id="4" name="TextBox 3">
            <a:extLst>
              <a:ext uri="{FF2B5EF4-FFF2-40B4-BE49-F238E27FC236}">
                <a16:creationId xmlns:a16="http://schemas.microsoft.com/office/drawing/2014/main" id="{0AD47C80-BB60-6C9E-EAEE-AA6525EECDE0}"/>
              </a:ext>
            </a:extLst>
          </p:cNvPr>
          <p:cNvSpPr txBox="1"/>
          <p:nvPr/>
        </p:nvSpPr>
        <p:spPr>
          <a:xfrm>
            <a:off x="5925312" y="1155488"/>
            <a:ext cx="5460492" cy="469809"/>
          </a:xfrm>
          <a:prstGeom prst="rect">
            <a:avLst/>
          </a:prstGeom>
        </p:spPr>
        <p:txBody>
          <a:bodyPr wrap="square" lIns="0" tIns="0" rIns="0" bIns="0" rtlCol="0" anchor="t">
            <a:spAutoFit/>
          </a:bodyPr>
          <a:lstStyle/>
          <a:p>
            <a:pPr algn="ctr">
              <a:lnSpc>
                <a:spcPts val="4200"/>
              </a:lnSpc>
            </a:pPr>
            <a:r>
              <a:rPr lang="vi-VN" sz="2000" b="1"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sym typeface="Muli Ultra-Bold"/>
              </a:rPr>
              <a:t>Nhược điểm của công nghệ</a:t>
            </a:r>
            <a:endParaRPr lang="en-US" sz="2000" b="1"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sym typeface="Muli Ultra-Bold"/>
            </a:endParaRPr>
          </a:p>
        </p:txBody>
      </p:sp>
      <p:cxnSp>
        <p:nvCxnSpPr>
          <p:cNvPr id="5" name="Straight Connector 4">
            <a:extLst>
              <a:ext uri="{FF2B5EF4-FFF2-40B4-BE49-F238E27FC236}">
                <a16:creationId xmlns:a16="http://schemas.microsoft.com/office/drawing/2014/main" id="{3D28D7E4-714E-0129-BA3F-844719A5A686}"/>
              </a:ext>
            </a:extLst>
          </p:cNvPr>
          <p:cNvCxnSpPr>
            <a:cxnSpLocks/>
          </p:cNvCxnSpPr>
          <p:nvPr/>
        </p:nvCxnSpPr>
        <p:spPr>
          <a:xfrm>
            <a:off x="5760720" y="1466390"/>
            <a:ext cx="0" cy="2639266"/>
          </a:xfrm>
          <a:prstGeom prst="line">
            <a:avLst/>
          </a:prstGeom>
        </p:spPr>
        <p:style>
          <a:lnRef idx="2">
            <a:schemeClr val="dk1"/>
          </a:lnRef>
          <a:fillRef idx="0">
            <a:schemeClr val="dk1"/>
          </a:fillRef>
          <a:effectRef idx="1">
            <a:schemeClr val="dk1"/>
          </a:effectRef>
          <a:fontRef idx="minor">
            <a:schemeClr val="tx1"/>
          </a:fontRef>
        </p:style>
      </p:cxnSp>
      <p:sp>
        <p:nvSpPr>
          <p:cNvPr id="6" name="TextBox 5">
            <a:extLst>
              <a:ext uri="{FF2B5EF4-FFF2-40B4-BE49-F238E27FC236}">
                <a16:creationId xmlns:a16="http://schemas.microsoft.com/office/drawing/2014/main" id="{B651D257-6670-CC6D-3BD9-2E451328B5EC}"/>
              </a:ext>
            </a:extLst>
          </p:cNvPr>
          <p:cNvSpPr txBox="1"/>
          <p:nvPr/>
        </p:nvSpPr>
        <p:spPr>
          <a:xfrm>
            <a:off x="329184" y="1821554"/>
            <a:ext cx="5175504" cy="2528897"/>
          </a:xfrm>
          <a:prstGeom prst="rect">
            <a:avLst/>
          </a:prstGeom>
          <a:noFill/>
        </p:spPr>
        <p:txBody>
          <a:bodyPr wrap="square" rtlCol="0">
            <a:spAutoFit/>
          </a:bodyPr>
          <a:lstStyle/>
          <a:p>
            <a:pPr>
              <a:lnSpc>
                <a:spcPct val="150000"/>
              </a:lnSpc>
            </a:pPr>
            <a:r>
              <a:rPr lang="vi-VN" dirty="0">
                <a:latin typeface="Tahoma" panose="020B0604030504040204" pitchFamily="34" charset="0"/>
                <a:ea typeface="Tahoma" panose="020B0604030504040204" pitchFamily="34" charset="0"/>
                <a:cs typeface="Tahoma" panose="020B0604030504040204" pitchFamily="34" charset="0"/>
              </a:rPr>
              <a:t>+ WCF: hợp đồng chặt chẽ, dữ liệu không bị thay đổi trong quá trình truyền tải, hỗ trợ nhiều giao thức.</a:t>
            </a:r>
          </a:p>
          <a:p>
            <a:pPr>
              <a:lnSpc>
                <a:spcPct val="150000"/>
              </a:lnSpc>
            </a:pPr>
            <a:r>
              <a:rPr lang="vi-VN" dirty="0">
                <a:latin typeface="Tahoma" panose="020B0604030504040204" pitchFamily="34" charset="0"/>
                <a:ea typeface="Tahoma" panose="020B0604030504040204" pitchFamily="34" charset="0"/>
                <a:cs typeface="Tahoma" panose="020B0604030504040204" pitchFamily="34" charset="0"/>
              </a:rPr>
              <a:t>+ Windows </a:t>
            </a:r>
            <a:r>
              <a:rPr lang="vi-VN" dirty="0" err="1">
                <a:latin typeface="Tahoma" panose="020B0604030504040204" pitchFamily="34" charset="0"/>
                <a:ea typeface="Tahoma" panose="020B0604030504040204" pitchFamily="34" charset="0"/>
                <a:cs typeface="Tahoma" panose="020B0604030504040204" pitchFamily="34" charset="0"/>
              </a:rPr>
              <a:t>Form</a:t>
            </a:r>
            <a:r>
              <a:rPr lang="vi-VN" dirty="0">
                <a:latin typeface="Tahoma" panose="020B0604030504040204" pitchFamily="34" charset="0"/>
                <a:ea typeface="Tahoma" panose="020B0604030504040204" pitchFamily="34" charset="0"/>
                <a:cs typeface="Tahoma" panose="020B0604030504040204" pitchFamily="34" charset="0"/>
              </a:rPr>
              <a:t>: phát triển nhanh, ổn định, hiệu năng phù hợp với </a:t>
            </a:r>
            <a:r>
              <a:rPr lang="vi-VN" dirty="0" err="1">
                <a:latin typeface="Tahoma" panose="020B0604030504040204" pitchFamily="34" charset="0"/>
                <a:ea typeface="Tahoma" panose="020B0604030504040204" pitchFamily="34" charset="0"/>
                <a:cs typeface="Tahoma" panose="020B0604030504040204" pitchFamily="34" charset="0"/>
              </a:rPr>
              <a:t>app</a:t>
            </a:r>
            <a:r>
              <a:rPr lang="vi-VN" dirty="0">
                <a:latin typeface="Tahoma" panose="020B0604030504040204" pitchFamily="34" charset="0"/>
                <a:ea typeface="Tahoma" panose="020B0604030504040204" pitchFamily="34" charset="0"/>
                <a:cs typeface="Tahoma" panose="020B0604030504040204" pitchFamily="34" charset="0"/>
              </a:rPr>
              <a:t> nội bộ, </a:t>
            </a:r>
            <a:r>
              <a:rPr lang="vi-VN" dirty="0" err="1">
                <a:latin typeface="Tahoma" panose="020B0604030504040204" pitchFamily="34" charset="0"/>
                <a:ea typeface="Tahoma" panose="020B0604030504040204" pitchFamily="34" charset="0"/>
                <a:cs typeface="Tahoma" panose="020B0604030504040204" pitchFamily="34" charset="0"/>
              </a:rPr>
              <a:t>control</a:t>
            </a:r>
            <a:r>
              <a:rPr lang="vi-VN" dirty="0">
                <a:latin typeface="Tahoma" panose="020B0604030504040204" pitchFamily="34" charset="0"/>
                <a:ea typeface="Tahoma" panose="020B0604030504040204" pitchFamily="34" charset="0"/>
                <a:cs typeface="Tahoma" panose="020B0604030504040204" pitchFamily="34" charset="0"/>
              </a:rPr>
              <a:t> quen thuộc.  </a:t>
            </a:r>
          </a:p>
        </p:txBody>
      </p:sp>
      <p:sp>
        <p:nvSpPr>
          <p:cNvPr id="7" name="TextBox 6">
            <a:extLst>
              <a:ext uri="{FF2B5EF4-FFF2-40B4-BE49-F238E27FC236}">
                <a16:creationId xmlns:a16="http://schemas.microsoft.com/office/drawing/2014/main" id="{B867BFAA-694B-53B4-33CA-BD96967D1EF9}"/>
              </a:ext>
            </a:extLst>
          </p:cNvPr>
          <p:cNvSpPr txBox="1"/>
          <p:nvPr/>
        </p:nvSpPr>
        <p:spPr>
          <a:xfrm>
            <a:off x="6431281" y="1745354"/>
            <a:ext cx="5175504" cy="2113399"/>
          </a:xfrm>
          <a:prstGeom prst="rect">
            <a:avLst/>
          </a:prstGeom>
          <a:noFill/>
        </p:spPr>
        <p:txBody>
          <a:bodyPr wrap="square" rtlCol="0">
            <a:spAutoFit/>
          </a:bodyPr>
          <a:lstStyle/>
          <a:p>
            <a:pPr>
              <a:lnSpc>
                <a:spcPct val="150000"/>
              </a:lnSpc>
            </a:pPr>
            <a:r>
              <a:rPr lang="vi-VN" dirty="0">
                <a:latin typeface="Tahoma" panose="020B0604030504040204" pitchFamily="34" charset="0"/>
                <a:ea typeface="Tahoma" panose="020B0604030504040204" pitchFamily="34" charset="0"/>
                <a:cs typeface="Tahoma" panose="020B0604030504040204" pitchFamily="34" charset="0"/>
              </a:rPr>
              <a:t>+ WCF: XML nặng, chậm hơn REST, cấu hình rối, công nghệ cũ, WCF Server sẽ không chạy với </a:t>
            </a:r>
            <a:r>
              <a:rPr lang="vi-VN" dirty="0"/>
              <a:t>.NET </a:t>
            </a:r>
            <a:r>
              <a:rPr lang="vi-VN" dirty="0" err="1"/>
              <a:t>Core</a:t>
            </a:r>
            <a:r>
              <a:rPr lang="vi-VN" dirty="0"/>
              <a:t>/6+.</a:t>
            </a:r>
            <a:endParaRPr lang="vi-VN" dirty="0">
              <a:latin typeface="Tahoma" panose="020B0604030504040204" pitchFamily="34" charset="0"/>
              <a:ea typeface="Tahoma" panose="020B0604030504040204" pitchFamily="34" charset="0"/>
              <a:cs typeface="Tahoma" panose="020B0604030504040204" pitchFamily="34" charset="0"/>
            </a:endParaRPr>
          </a:p>
          <a:p>
            <a:pPr>
              <a:lnSpc>
                <a:spcPct val="150000"/>
              </a:lnSpc>
            </a:pPr>
            <a:r>
              <a:rPr lang="vi-VN" dirty="0">
                <a:latin typeface="Tahoma" panose="020B0604030504040204" pitchFamily="34" charset="0"/>
                <a:ea typeface="Tahoma" panose="020B0604030504040204" pitchFamily="34" charset="0"/>
                <a:cs typeface="Tahoma" panose="020B0604030504040204" pitchFamily="34" charset="0"/>
              </a:rPr>
              <a:t>+ Windows </a:t>
            </a:r>
            <a:r>
              <a:rPr lang="vi-VN" dirty="0" err="1">
                <a:latin typeface="Tahoma" panose="020B0604030504040204" pitchFamily="34" charset="0"/>
                <a:ea typeface="Tahoma" panose="020B0604030504040204" pitchFamily="34" charset="0"/>
                <a:cs typeface="Tahoma" panose="020B0604030504040204" pitchFamily="34" charset="0"/>
              </a:rPr>
              <a:t>Form</a:t>
            </a:r>
            <a:r>
              <a:rPr lang="vi-VN" dirty="0">
                <a:latin typeface="Tahoma" panose="020B0604030504040204" pitchFamily="34" charset="0"/>
                <a:ea typeface="Tahoma" panose="020B0604030504040204" pitchFamily="34" charset="0"/>
                <a:cs typeface="Tahoma" panose="020B0604030504040204" pitchFamily="34" charset="0"/>
              </a:rPr>
              <a:t>: khó </a:t>
            </a:r>
            <a:r>
              <a:rPr lang="vi-VN" dirty="0" err="1">
                <a:latin typeface="Tahoma" panose="020B0604030504040204" pitchFamily="34" charset="0"/>
                <a:ea typeface="Tahoma" panose="020B0604030504040204" pitchFamily="34" charset="0"/>
                <a:cs typeface="Tahoma" panose="020B0604030504040204" pitchFamily="34" charset="0"/>
              </a:rPr>
              <a:t>reponsive</a:t>
            </a:r>
            <a:r>
              <a:rPr lang="vi-VN" dirty="0">
                <a:latin typeface="Tahoma" panose="020B0604030504040204" pitchFamily="34" charset="0"/>
                <a:ea typeface="Tahoma" panose="020B0604030504040204" pitchFamily="34" charset="0"/>
                <a:cs typeface="Tahoma" panose="020B0604030504040204" pitchFamily="34" charset="0"/>
              </a:rPr>
              <a:t>, </a:t>
            </a:r>
            <a:r>
              <a:rPr lang="vi-VN" dirty="0" err="1">
                <a:latin typeface="Tahoma" panose="020B0604030504040204" pitchFamily="34" charset="0"/>
                <a:ea typeface="Tahoma" panose="020B0604030504040204" pitchFamily="34" charset="0"/>
                <a:cs typeface="Tahoma" panose="020B0604030504040204" pitchFamily="34" charset="0"/>
              </a:rPr>
              <a:t>layout</a:t>
            </a:r>
            <a:r>
              <a:rPr lang="vi-VN" dirty="0">
                <a:latin typeface="Tahoma" panose="020B0604030504040204" pitchFamily="34" charset="0"/>
                <a:ea typeface="Tahoma" panose="020B0604030504040204" pitchFamily="34" charset="0"/>
                <a:cs typeface="Tahoma" panose="020B0604030504040204" pitchFamily="34" charset="0"/>
              </a:rPr>
              <a:t> thủ công, dễ bị </a:t>
            </a:r>
            <a:r>
              <a:rPr lang="vi-VN" dirty="0" err="1">
                <a:latin typeface="Tahoma" panose="020B0604030504040204" pitchFamily="34" charset="0"/>
                <a:ea typeface="Tahoma" panose="020B0604030504040204" pitchFamily="34" charset="0"/>
                <a:cs typeface="Tahoma" panose="020B0604030504040204" pitchFamily="34" charset="0"/>
              </a:rPr>
              <a:t>đơ</a:t>
            </a:r>
            <a:r>
              <a:rPr lang="vi-VN" dirty="0">
                <a:latin typeface="Tahoma" panose="020B0604030504040204" pitchFamily="34" charset="0"/>
                <a:ea typeface="Tahoma" panose="020B0604030504040204" pitchFamily="34" charset="0"/>
                <a:cs typeface="Tahoma" panose="020B0604030504040204" pitchFamily="34" charset="0"/>
              </a:rPr>
              <a:t> khi gọi đồng bộ.</a:t>
            </a:r>
          </a:p>
        </p:txBody>
      </p:sp>
      <p:pic>
        <p:nvPicPr>
          <p:cNvPr id="8" name="Picture 7" descr="A close-up of a logo&#10;&#10;AI-generated content may be incorrect.">
            <a:extLst>
              <a:ext uri="{FF2B5EF4-FFF2-40B4-BE49-F238E27FC236}">
                <a16:creationId xmlns:a16="http://schemas.microsoft.com/office/drawing/2014/main" id="{F82DA0E1-DB61-691C-ADC1-B10397509E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0493" y="3978810"/>
            <a:ext cx="2760723" cy="2760723"/>
          </a:xfrm>
          <a:prstGeom prst="rect">
            <a:avLst/>
          </a:prstGeom>
        </p:spPr>
      </p:pic>
      <p:pic>
        <p:nvPicPr>
          <p:cNvPr id="9" name="Picture 8" descr="A logo of a company&#10;&#10;AI-generated content may be incorrect.">
            <a:extLst>
              <a:ext uri="{FF2B5EF4-FFF2-40B4-BE49-F238E27FC236}">
                <a16:creationId xmlns:a16="http://schemas.microsoft.com/office/drawing/2014/main" id="{8A3746D2-3ED0-C330-3864-95FBF5B1C4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0784" y="4367333"/>
            <a:ext cx="2093214" cy="2093214"/>
          </a:xfrm>
          <a:prstGeom prst="rect">
            <a:avLst/>
          </a:prstGeom>
        </p:spPr>
      </p:pic>
    </p:spTree>
    <p:extLst>
      <p:ext uri="{BB962C8B-B14F-4D97-AF65-F5344CB8AC3E}">
        <p14:creationId xmlns:p14="http://schemas.microsoft.com/office/powerpoint/2010/main" val="3660370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EBAA84-670B-873D-1E9D-10780BBB1146}"/>
              </a:ext>
            </a:extLst>
          </p:cNvPr>
          <p:cNvSpPr txBox="1"/>
          <p:nvPr/>
        </p:nvSpPr>
        <p:spPr>
          <a:xfrm>
            <a:off x="0" y="219456"/>
            <a:ext cx="12192000" cy="538609"/>
          </a:xfrm>
          <a:prstGeom prst="rect">
            <a:avLst/>
          </a:prstGeom>
        </p:spPr>
        <p:txBody>
          <a:bodyPr wrap="square" lIns="0" tIns="0" rIns="0" bIns="0" rtlCol="0" anchor="t">
            <a:spAutoFit/>
          </a:bodyPr>
          <a:lstStyle/>
          <a:p>
            <a:pPr algn="ctr">
              <a:lnSpc>
                <a:spcPts val="4200"/>
              </a:lnSpc>
            </a:pPr>
            <a:r>
              <a:rPr lang="vi-VN" sz="4000" b="1" dirty="0">
                <a:latin typeface="Tahoma" panose="020B0604030504040204" pitchFamily="34" charset="0"/>
                <a:ea typeface="Tahoma" panose="020B0604030504040204" pitchFamily="34" charset="0"/>
                <a:cs typeface="Tahoma" panose="020B0604030504040204" pitchFamily="34" charset="0"/>
                <a:sym typeface="Muli Ultra-Bold"/>
              </a:rPr>
              <a:t>KẾT QUẢ ĐẠT ĐƯỢC</a:t>
            </a:r>
            <a:endParaRPr lang="en-US" sz="4000" b="1" dirty="0">
              <a:latin typeface="Tahoma" panose="020B0604030504040204" pitchFamily="34" charset="0"/>
              <a:ea typeface="Tahoma" panose="020B0604030504040204" pitchFamily="34" charset="0"/>
              <a:cs typeface="Tahoma" panose="020B0604030504040204" pitchFamily="34" charset="0"/>
              <a:sym typeface="Muli Ultra-Bold"/>
            </a:endParaRPr>
          </a:p>
        </p:txBody>
      </p:sp>
      <p:pic>
        <p:nvPicPr>
          <p:cNvPr id="4" name="Picture 3" descr="A computer screen with a picture on it&#10;&#10;AI-generated content may be incorrect.">
            <a:extLst>
              <a:ext uri="{FF2B5EF4-FFF2-40B4-BE49-F238E27FC236}">
                <a16:creationId xmlns:a16="http://schemas.microsoft.com/office/drawing/2014/main" id="{B0D73F88-7871-8DB3-4E5E-7D9186776C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194" y="1124973"/>
            <a:ext cx="4861942" cy="4861942"/>
          </a:xfrm>
          <a:prstGeom prst="rect">
            <a:avLst/>
          </a:prstGeom>
        </p:spPr>
      </p:pic>
      <p:sp>
        <p:nvSpPr>
          <p:cNvPr id="5" name="TextBox 4">
            <a:extLst>
              <a:ext uri="{FF2B5EF4-FFF2-40B4-BE49-F238E27FC236}">
                <a16:creationId xmlns:a16="http://schemas.microsoft.com/office/drawing/2014/main" id="{949AE3B6-4333-1A5A-E1AE-7AA1F2729E92}"/>
              </a:ext>
            </a:extLst>
          </p:cNvPr>
          <p:cNvSpPr txBox="1"/>
          <p:nvPr/>
        </p:nvSpPr>
        <p:spPr>
          <a:xfrm>
            <a:off x="6945018" y="1666704"/>
            <a:ext cx="3879656" cy="469809"/>
          </a:xfrm>
          <a:prstGeom prst="rect">
            <a:avLst/>
          </a:prstGeom>
        </p:spPr>
        <p:txBody>
          <a:bodyPr wrap="square" lIns="0" tIns="0" rIns="0" bIns="0" rtlCol="0" anchor="t">
            <a:spAutoFit/>
          </a:bodyPr>
          <a:lstStyle/>
          <a:p>
            <a:pPr algn="l">
              <a:lnSpc>
                <a:spcPts val="4200"/>
              </a:lnSpc>
            </a:pPr>
            <a:r>
              <a:rPr lang="vi-VN" sz="2500" b="1"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sym typeface="Muli Ultra-Bold"/>
              </a:rPr>
              <a:t>1. Trang </a:t>
            </a:r>
            <a:r>
              <a:rPr lang="vi-VN" sz="2500" b="1" dirty="0" err="1">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sym typeface="Muli Ultra-Bold"/>
              </a:rPr>
              <a:t>Admin</a:t>
            </a:r>
            <a:r>
              <a:rPr lang="vi-VN" sz="2500" b="1"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sym typeface="Muli Ultra-Bold"/>
              </a:rPr>
              <a:t> ( Sở )</a:t>
            </a:r>
            <a:endParaRPr lang="en-US" sz="2500" b="1"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sym typeface="Muli Ultra-Bold"/>
            </a:endParaRPr>
          </a:p>
        </p:txBody>
      </p:sp>
      <p:sp>
        <p:nvSpPr>
          <p:cNvPr id="6" name="TextBox 5">
            <a:extLst>
              <a:ext uri="{FF2B5EF4-FFF2-40B4-BE49-F238E27FC236}">
                <a16:creationId xmlns:a16="http://schemas.microsoft.com/office/drawing/2014/main" id="{E899C86F-D6DD-FDE5-3939-203C7AA36F4D}"/>
              </a:ext>
            </a:extLst>
          </p:cNvPr>
          <p:cNvSpPr txBox="1"/>
          <p:nvPr/>
        </p:nvSpPr>
        <p:spPr>
          <a:xfrm>
            <a:off x="6945018" y="2959190"/>
            <a:ext cx="3879656" cy="469809"/>
          </a:xfrm>
          <a:prstGeom prst="rect">
            <a:avLst/>
          </a:prstGeom>
        </p:spPr>
        <p:txBody>
          <a:bodyPr wrap="square" lIns="0" tIns="0" rIns="0" bIns="0" rtlCol="0" anchor="t">
            <a:spAutoFit/>
          </a:bodyPr>
          <a:lstStyle/>
          <a:p>
            <a:pPr algn="l">
              <a:lnSpc>
                <a:spcPts val="4200"/>
              </a:lnSpc>
            </a:pPr>
            <a:r>
              <a:rPr lang="vi-VN" sz="2500" b="1"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sym typeface="Muli Ultra-Bold"/>
              </a:rPr>
              <a:t>2. Trang cán bộ trường</a:t>
            </a:r>
            <a:endParaRPr lang="en-US" sz="2500" b="1"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sym typeface="Muli Ultra-Bold"/>
            </a:endParaRPr>
          </a:p>
        </p:txBody>
      </p:sp>
      <p:sp>
        <p:nvSpPr>
          <p:cNvPr id="7" name="TextBox 6">
            <a:extLst>
              <a:ext uri="{FF2B5EF4-FFF2-40B4-BE49-F238E27FC236}">
                <a16:creationId xmlns:a16="http://schemas.microsoft.com/office/drawing/2014/main" id="{E9DEDD23-45D0-ED24-EE96-D24F17205BCD}"/>
              </a:ext>
            </a:extLst>
          </p:cNvPr>
          <p:cNvSpPr txBox="1"/>
          <p:nvPr/>
        </p:nvSpPr>
        <p:spPr>
          <a:xfrm>
            <a:off x="6945018" y="4486583"/>
            <a:ext cx="3879656" cy="1008418"/>
          </a:xfrm>
          <a:prstGeom prst="rect">
            <a:avLst/>
          </a:prstGeom>
        </p:spPr>
        <p:txBody>
          <a:bodyPr wrap="square" lIns="0" tIns="0" rIns="0" bIns="0" rtlCol="0" anchor="t">
            <a:spAutoFit/>
          </a:bodyPr>
          <a:lstStyle/>
          <a:p>
            <a:pPr algn="l">
              <a:lnSpc>
                <a:spcPts val="4200"/>
              </a:lnSpc>
            </a:pPr>
            <a:r>
              <a:rPr lang="vi-VN" sz="2500" b="1"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sym typeface="Muli Ultra-Bold"/>
              </a:rPr>
              <a:t>3. Trang thư ký (thuộc trường)</a:t>
            </a:r>
            <a:endParaRPr lang="en-US" sz="2500" b="1"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sym typeface="Muli Ultra-Bold"/>
            </a:endParaRPr>
          </a:p>
        </p:txBody>
      </p:sp>
    </p:spTree>
    <p:extLst>
      <p:ext uri="{BB962C8B-B14F-4D97-AF65-F5344CB8AC3E}">
        <p14:creationId xmlns:p14="http://schemas.microsoft.com/office/powerpoint/2010/main" val="481662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4C5F56-ABE2-273F-CED9-27C7A7778717}"/>
              </a:ext>
            </a:extLst>
          </p:cNvPr>
          <p:cNvSpPr txBox="1"/>
          <p:nvPr/>
        </p:nvSpPr>
        <p:spPr>
          <a:xfrm>
            <a:off x="0" y="219456"/>
            <a:ext cx="12192000" cy="538609"/>
          </a:xfrm>
          <a:prstGeom prst="rect">
            <a:avLst/>
          </a:prstGeom>
        </p:spPr>
        <p:txBody>
          <a:bodyPr wrap="square" lIns="0" tIns="0" rIns="0" bIns="0" rtlCol="0" anchor="t">
            <a:spAutoFit/>
          </a:bodyPr>
          <a:lstStyle/>
          <a:p>
            <a:pPr algn="ctr">
              <a:lnSpc>
                <a:spcPts val="4200"/>
              </a:lnSpc>
            </a:pPr>
            <a:r>
              <a:rPr lang="vi-VN" sz="4000" b="1" dirty="0">
                <a:latin typeface="Tahoma" panose="020B0604030504040204" pitchFamily="34" charset="0"/>
                <a:ea typeface="Tahoma" panose="020B0604030504040204" pitchFamily="34" charset="0"/>
                <a:cs typeface="Tahoma" panose="020B0604030504040204" pitchFamily="34" charset="0"/>
                <a:sym typeface="Muli Ultra-Bold"/>
              </a:rPr>
              <a:t>KẾT QUẢ ĐẠT ĐƯỢC</a:t>
            </a:r>
            <a:endParaRPr lang="en-US" sz="4000" b="1" dirty="0">
              <a:latin typeface="Tahoma" panose="020B0604030504040204" pitchFamily="34" charset="0"/>
              <a:ea typeface="Tahoma" panose="020B0604030504040204" pitchFamily="34" charset="0"/>
              <a:cs typeface="Tahoma" panose="020B0604030504040204" pitchFamily="34" charset="0"/>
              <a:sym typeface="Muli Ultra-Bold"/>
            </a:endParaRPr>
          </a:p>
        </p:txBody>
      </p:sp>
      <p:sp>
        <p:nvSpPr>
          <p:cNvPr id="3" name="TextBox 2">
            <a:extLst>
              <a:ext uri="{FF2B5EF4-FFF2-40B4-BE49-F238E27FC236}">
                <a16:creationId xmlns:a16="http://schemas.microsoft.com/office/drawing/2014/main" id="{9AF70AE9-059F-1BAD-D49B-580A7510F3B4}"/>
              </a:ext>
            </a:extLst>
          </p:cNvPr>
          <p:cNvSpPr txBox="1"/>
          <p:nvPr/>
        </p:nvSpPr>
        <p:spPr>
          <a:xfrm>
            <a:off x="402716" y="729662"/>
            <a:ext cx="10542652" cy="995209"/>
          </a:xfrm>
          <a:prstGeom prst="rect">
            <a:avLst/>
          </a:prstGeom>
        </p:spPr>
        <p:txBody>
          <a:bodyPr wrap="square" lIns="0" tIns="0" rIns="0" bIns="0" rtlCol="0" anchor="t">
            <a:spAutoFit/>
          </a:bodyPr>
          <a:lstStyle/>
          <a:p>
            <a:pPr algn="l">
              <a:lnSpc>
                <a:spcPts val="4200"/>
              </a:lnSpc>
            </a:pPr>
            <a:r>
              <a:rPr lang="vi-VN" sz="2500" b="1"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sym typeface="Muli Ultra-Bold"/>
              </a:rPr>
              <a:t>Trang </a:t>
            </a:r>
            <a:r>
              <a:rPr lang="vi-VN" sz="2500" b="1" dirty="0" err="1">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sym typeface="Muli Ultra-Bold"/>
              </a:rPr>
              <a:t>Admin</a:t>
            </a:r>
            <a:r>
              <a:rPr lang="vi-VN" sz="2500" b="1"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sym typeface="Muli Ultra-Bold"/>
              </a:rPr>
              <a:t> ( Sở ): </a:t>
            </a:r>
            <a:r>
              <a:rPr lang="vi-VN" dirty="0">
                <a:latin typeface="Tahoma" panose="020B0604030504040204" pitchFamily="34" charset="0"/>
                <a:ea typeface="Tahoma" panose="020B0604030504040204" pitchFamily="34" charset="0"/>
                <a:cs typeface="Tahoma" panose="020B0604030504040204" pitchFamily="34" charset="0"/>
                <a:sym typeface="Muli Ultra-Bold"/>
              </a:rPr>
              <a:t>Danh sách học sinh, cập nhật điểm, quản lý trường, quản lý tài khoản, xem thống kê, xem danh sách trúng tuyển. </a:t>
            </a:r>
            <a:endParaRPr lang="en-US" dirty="0">
              <a:latin typeface="Tahoma" panose="020B0604030504040204" pitchFamily="34" charset="0"/>
              <a:ea typeface="Tahoma" panose="020B0604030504040204" pitchFamily="34" charset="0"/>
              <a:cs typeface="Tahoma" panose="020B0604030504040204" pitchFamily="34" charset="0"/>
              <a:sym typeface="Muli Ultra-Bold"/>
            </a:endParaRPr>
          </a:p>
        </p:txBody>
      </p:sp>
      <p:pic>
        <p:nvPicPr>
          <p:cNvPr id="5" name="Picture 4" descr="A screenshot of a computer&#10;&#10;AI-generated content may be incorrect.">
            <a:extLst>
              <a:ext uri="{FF2B5EF4-FFF2-40B4-BE49-F238E27FC236}">
                <a16:creationId xmlns:a16="http://schemas.microsoft.com/office/drawing/2014/main" id="{ABFDF389-9813-E354-27FE-A4DFC70088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1981" y="1938273"/>
            <a:ext cx="4212335" cy="2369439"/>
          </a:xfrm>
          <a:prstGeom prst="rect">
            <a:avLst/>
          </a:prstGeom>
        </p:spPr>
      </p:pic>
      <p:pic>
        <p:nvPicPr>
          <p:cNvPr id="7" name="Picture 6" descr="A screenshot of a computer&#10;&#10;AI-generated content may be incorrect.">
            <a:extLst>
              <a:ext uri="{FF2B5EF4-FFF2-40B4-BE49-F238E27FC236}">
                <a16:creationId xmlns:a16="http://schemas.microsoft.com/office/drawing/2014/main" id="{41E86F34-1367-0DF2-1350-674F9E0925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1981" y="4371720"/>
            <a:ext cx="4212338" cy="2369440"/>
          </a:xfrm>
          <a:prstGeom prst="rect">
            <a:avLst/>
          </a:prstGeom>
        </p:spPr>
      </p:pic>
      <p:pic>
        <p:nvPicPr>
          <p:cNvPr id="9" name="Picture 8" descr="A screenshot of a computer&#10;&#10;AI-generated content may be incorrect.">
            <a:extLst>
              <a:ext uri="{FF2B5EF4-FFF2-40B4-BE49-F238E27FC236}">
                <a16:creationId xmlns:a16="http://schemas.microsoft.com/office/drawing/2014/main" id="{84CD0663-A25E-2DF7-751A-FD7A4DA5AD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9602" y="1938272"/>
            <a:ext cx="4212338" cy="2369440"/>
          </a:xfrm>
          <a:prstGeom prst="rect">
            <a:avLst/>
          </a:prstGeom>
        </p:spPr>
      </p:pic>
      <p:pic>
        <p:nvPicPr>
          <p:cNvPr id="11" name="Picture 10" descr="A screenshot of a computer&#10;&#10;AI-generated content may be incorrect.">
            <a:extLst>
              <a:ext uri="{FF2B5EF4-FFF2-40B4-BE49-F238E27FC236}">
                <a16:creationId xmlns:a16="http://schemas.microsoft.com/office/drawing/2014/main" id="{785E683B-652B-0198-641A-3065EFEA881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99602" y="4371720"/>
            <a:ext cx="4212338" cy="2369440"/>
          </a:xfrm>
          <a:prstGeom prst="rect">
            <a:avLst/>
          </a:prstGeom>
        </p:spPr>
      </p:pic>
    </p:spTree>
    <p:extLst>
      <p:ext uri="{BB962C8B-B14F-4D97-AF65-F5344CB8AC3E}">
        <p14:creationId xmlns:p14="http://schemas.microsoft.com/office/powerpoint/2010/main" val="35674221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247</TotalTime>
  <Words>780</Words>
  <Application>Microsoft Office PowerPoint</Application>
  <PresentationFormat>Widescreen</PresentationFormat>
  <Paragraphs>68</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Aptos</vt:lpstr>
      <vt:lpstr>Aptos Display</vt:lpstr>
      <vt:lpstr>Arial</vt:lpstr>
      <vt:lpstr>Tahoma</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Huynh Nhut Huy</dc:creator>
  <cp:lastModifiedBy>Huynh Nhut Huy</cp:lastModifiedBy>
  <cp:revision>6</cp:revision>
  <dcterms:created xsi:type="dcterms:W3CDTF">2025-08-29T08:41:04Z</dcterms:created>
  <dcterms:modified xsi:type="dcterms:W3CDTF">2025-08-29T13:58:04Z</dcterms:modified>
</cp:coreProperties>
</file>