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8"/>
    <p:restoredTop sz="94679"/>
  </p:normalViewPr>
  <p:slideViewPr>
    <p:cSldViewPr snapToGrid="0" snapToObjects="1">
      <p:cViewPr varScale="1">
        <p:scale>
          <a:sx n="127" d="100"/>
          <a:sy n="127" d="100"/>
        </p:scale>
        <p:origin x="200" y="8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0D4D34-999A-403C-A2F2-349100FD2E2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23A488B4-A0E1-4C0A-BD01-C42F94015BFA}">
      <dgm:prSet/>
      <dgm:spPr/>
      <dgm:t>
        <a:bodyPr/>
        <a:lstStyle/>
        <a:p>
          <a:r>
            <a:rPr lang="en-GB"/>
            <a:t>getElementById() </a:t>
          </a:r>
          <a:endParaRPr lang="en-US" dirty="0"/>
        </a:p>
      </dgm:t>
    </dgm:pt>
    <dgm:pt modelId="{DE1A3EC2-B8AE-4F7E-8669-99FDA211D913}" type="parTrans" cxnId="{AB37DA57-6997-474A-83A9-812D84AECB3E}">
      <dgm:prSet/>
      <dgm:spPr/>
      <dgm:t>
        <a:bodyPr/>
        <a:lstStyle/>
        <a:p>
          <a:endParaRPr lang="en-US"/>
        </a:p>
      </dgm:t>
    </dgm:pt>
    <dgm:pt modelId="{0BB72B2F-3806-4B97-813E-6336D1F900EF}" type="sibTrans" cxnId="{AB37DA57-6997-474A-83A9-812D84AECB3E}">
      <dgm:prSet/>
      <dgm:spPr/>
      <dgm:t>
        <a:bodyPr/>
        <a:lstStyle/>
        <a:p>
          <a:endParaRPr lang="en-US"/>
        </a:p>
      </dgm:t>
    </dgm:pt>
    <dgm:pt modelId="{525CED27-D1D9-498A-AA58-444D3CE003BF}">
      <dgm:prSet/>
      <dgm:spPr/>
      <dgm:t>
        <a:bodyPr/>
        <a:lstStyle/>
        <a:p>
          <a:r>
            <a:rPr lang="en-GB"/>
            <a:t>IDs should be unique.</a:t>
          </a:r>
          <a:endParaRPr lang="en-US"/>
        </a:p>
      </dgm:t>
    </dgm:pt>
    <dgm:pt modelId="{8F1CC057-ED42-42E5-85CE-366E2DD83948}" type="parTrans" cxnId="{CF3D15A2-757F-415A-91AF-45984037CB35}">
      <dgm:prSet/>
      <dgm:spPr/>
      <dgm:t>
        <a:bodyPr/>
        <a:lstStyle/>
        <a:p>
          <a:endParaRPr lang="en-US"/>
        </a:p>
      </dgm:t>
    </dgm:pt>
    <dgm:pt modelId="{DC715E48-832F-494A-B2FE-2E7824D22B60}" type="sibTrans" cxnId="{CF3D15A2-757F-415A-91AF-45984037CB35}">
      <dgm:prSet/>
      <dgm:spPr/>
      <dgm:t>
        <a:bodyPr/>
        <a:lstStyle/>
        <a:p>
          <a:endParaRPr lang="en-US"/>
        </a:p>
      </dgm:t>
    </dgm:pt>
    <dgm:pt modelId="{99D221EC-1C35-4132-84D1-4A9D7A8489B7}">
      <dgm:prSet/>
      <dgm:spPr/>
      <dgm:t>
        <a:bodyPr/>
        <a:lstStyle/>
        <a:p>
          <a:r>
            <a:rPr lang="en-GB"/>
            <a:t>Returns an object</a:t>
          </a:r>
          <a:endParaRPr lang="en-US"/>
        </a:p>
      </dgm:t>
    </dgm:pt>
    <dgm:pt modelId="{F5E11B48-C53F-414D-8E02-29CD1C452FFE}" type="parTrans" cxnId="{89AE2028-6DB1-48DA-B318-C8E67A02754F}">
      <dgm:prSet/>
      <dgm:spPr/>
      <dgm:t>
        <a:bodyPr/>
        <a:lstStyle/>
        <a:p>
          <a:endParaRPr lang="en-US"/>
        </a:p>
      </dgm:t>
    </dgm:pt>
    <dgm:pt modelId="{120DC44E-EA13-4B2E-B3B9-D1A4D35DA28B}" type="sibTrans" cxnId="{89AE2028-6DB1-48DA-B318-C8E67A02754F}">
      <dgm:prSet/>
      <dgm:spPr/>
      <dgm:t>
        <a:bodyPr/>
        <a:lstStyle/>
        <a:p>
          <a:endParaRPr lang="en-US"/>
        </a:p>
      </dgm:t>
    </dgm:pt>
    <dgm:pt modelId="{3A6C4930-8B1A-4C3F-A132-9AA1C5C6D59B}">
      <dgm:prSet/>
      <dgm:spPr/>
      <dgm:t>
        <a:bodyPr/>
        <a:lstStyle/>
        <a:p>
          <a:r>
            <a:rPr lang="en-GB"/>
            <a:t>getElementsByTagName() </a:t>
          </a:r>
          <a:endParaRPr lang="en-US"/>
        </a:p>
      </dgm:t>
    </dgm:pt>
    <dgm:pt modelId="{7903D9F8-4FC3-4088-AB4A-B982671F5C12}" type="parTrans" cxnId="{E7DDAD37-9538-4F16-95D8-7B953C6A1024}">
      <dgm:prSet/>
      <dgm:spPr/>
      <dgm:t>
        <a:bodyPr/>
        <a:lstStyle/>
        <a:p>
          <a:endParaRPr lang="en-US"/>
        </a:p>
      </dgm:t>
    </dgm:pt>
    <dgm:pt modelId="{3B674D3E-2FF6-47DD-8EEE-85652B5B3F88}" type="sibTrans" cxnId="{E7DDAD37-9538-4F16-95D8-7B953C6A1024}">
      <dgm:prSet/>
      <dgm:spPr/>
      <dgm:t>
        <a:bodyPr/>
        <a:lstStyle/>
        <a:p>
          <a:endParaRPr lang="en-US"/>
        </a:p>
      </dgm:t>
    </dgm:pt>
    <dgm:pt modelId="{F6847AA2-F341-408C-95D1-9DE4AD01A838}">
      <dgm:prSet/>
      <dgm:spPr/>
      <dgm:t>
        <a:bodyPr/>
        <a:lstStyle/>
        <a:p>
          <a:r>
            <a:rPr lang="en-GB"/>
            <a:t>A tag can be used at multiple places in a DOM tree. Eg : &lt;li/&gt;, &lt;ul/&gt;, &lt;a/&gt;</a:t>
          </a:r>
          <a:endParaRPr lang="en-US"/>
        </a:p>
      </dgm:t>
    </dgm:pt>
    <dgm:pt modelId="{8CC404BB-AD10-42DF-A75D-DBFB4C67AD3A}" type="parTrans" cxnId="{E484A2CE-C62A-4356-94E3-8B4CCB716AF3}">
      <dgm:prSet/>
      <dgm:spPr/>
      <dgm:t>
        <a:bodyPr/>
        <a:lstStyle/>
        <a:p>
          <a:endParaRPr lang="en-US"/>
        </a:p>
      </dgm:t>
    </dgm:pt>
    <dgm:pt modelId="{4F2421B9-F03C-4FB1-BC22-FE5F52FF3173}" type="sibTrans" cxnId="{E484A2CE-C62A-4356-94E3-8B4CCB716AF3}">
      <dgm:prSet/>
      <dgm:spPr/>
      <dgm:t>
        <a:bodyPr/>
        <a:lstStyle/>
        <a:p>
          <a:endParaRPr lang="en-US"/>
        </a:p>
      </dgm:t>
    </dgm:pt>
    <dgm:pt modelId="{500F66B7-C2F8-4799-B786-0272E79EA79D}">
      <dgm:prSet/>
      <dgm:spPr/>
      <dgm:t>
        <a:bodyPr/>
        <a:lstStyle/>
        <a:p>
          <a:r>
            <a:rPr lang="en-GB"/>
            <a:t>Returns a html collection</a:t>
          </a:r>
          <a:endParaRPr lang="en-US"/>
        </a:p>
      </dgm:t>
    </dgm:pt>
    <dgm:pt modelId="{E7AE2D7F-4167-434E-93C7-19135B7FADF5}" type="parTrans" cxnId="{543D818D-9DF5-4D0E-9EAC-7A13D285BFF6}">
      <dgm:prSet/>
      <dgm:spPr/>
      <dgm:t>
        <a:bodyPr/>
        <a:lstStyle/>
        <a:p>
          <a:endParaRPr lang="en-US"/>
        </a:p>
      </dgm:t>
    </dgm:pt>
    <dgm:pt modelId="{1CE77E53-FDB7-456C-BC06-AF56309A79C8}" type="sibTrans" cxnId="{543D818D-9DF5-4D0E-9EAC-7A13D285BFF6}">
      <dgm:prSet/>
      <dgm:spPr/>
      <dgm:t>
        <a:bodyPr/>
        <a:lstStyle/>
        <a:p>
          <a:endParaRPr lang="en-US"/>
        </a:p>
      </dgm:t>
    </dgm:pt>
    <dgm:pt modelId="{68E512DE-739E-47B8-BAB7-E1728B1546DD}">
      <dgm:prSet/>
      <dgm:spPr/>
      <dgm:t>
        <a:bodyPr/>
        <a:lstStyle/>
        <a:p>
          <a:r>
            <a:rPr lang="en-GB"/>
            <a:t>An individual item from the collection can be used using index</a:t>
          </a:r>
          <a:endParaRPr lang="en-US"/>
        </a:p>
      </dgm:t>
    </dgm:pt>
    <dgm:pt modelId="{6B95FBB5-8D2A-443D-860F-7E5136F033CD}" type="parTrans" cxnId="{FBA724F0-8771-4239-AB92-19BFB10CDB3C}">
      <dgm:prSet/>
      <dgm:spPr/>
      <dgm:t>
        <a:bodyPr/>
        <a:lstStyle/>
        <a:p>
          <a:endParaRPr lang="en-US"/>
        </a:p>
      </dgm:t>
    </dgm:pt>
    <dgm:pt modelId="{3C6734DA-FF4A-4BE6-91C7-72926701B36C}" type="sibTrans" cxnId="{FBA724F0-8771-4239-AB92-19BFB10CDB3C}">
      <dgm:prSet/>
      <dgm:spPr/>
      <dgm:t>
        <a:bodyPr/>
        <a:lstStyle/>
        <a:p>
          <a:endParaRPr lang="en-US"/>
        </a:p>
      </dgm:t>
    </dgm:pt>
    <dgm:pt modelId="{CD969C7F-6091-49A8-9BDA-342DF5639E19}">
      <dgm:prSet/>
      <dgm:spPr/>
      <dgm:t>
        <a:bodyPr/>
        <a:lstStyle/>
        <a:p>
          <a:r>
            <a:rPr lang="en-GB"/>
            <a:t>getElementsByClassName()</a:t>
          </a:r>
          <a:endParaRPr lang="en-US"/>
        </a:p>
      </dgm:t>
    </dgm:pt>
    <dgm:pt modelId="{B209DBE7-FAFE-4CE8-A753-15BCD6095103}" type="parTrans" cxnId="{2E0135E4-3C8B-482E-8453-78F99F51336B}">
      <dgm:prSet/>
      <dgm:spPr/>
      <dgm:t>
        <a:bodyPr/>
        <a:lstStyle/>
        <a:p>
          <a:endParaRPr lang="en-US"/>
        </a:p>
      </dgm:t>
    </dgm:pt>
    <dgm:pt modelId="{B9CD23C3-7878-42B5-986F-4210C23C2487}" type="sibTrans" cxnId="{2E0135E4-3C8B-482E-8453-78F99F51336B}">
      <dgm:prSet/>
      <dgm:spPr/>
      <dgm:t>
        <a:bodyPr/>
        <a:lstStyle/>
        <a:p>
          <a:endParaRPr lang="en-US"/>
        </a:p>
      </dgm:t>
    </dgm:pt>
    <dgm:pt modelId="{2063BAFC-3845-4B7E-83E2-152A75593551}">
      <dgm:prSet/>
      <dgm:spPr/>
      <dgm:t>
        <a:bodyPr/>
        <a:lstStyle/>
        <a:p>
          <a:r>
            <a:rPr lang="en-GB"/>
            <a:t>Same classname can be used at multiple nodes.</a:t>
          </a:r>
          <a:endParaRPr lang="en-US"/>
        </a:p>
      </dgm:t>
    </dgm:pt>
    <dgm:pt modelId="{C03A27A8-8F7B-42A6-8061-1310CD6737E0}" type="parTrans" cxnId="{9E71FB07-08A3-437E-841D-5F53AB14A5B3}">
      <dgm:prSet/>
      <dgm:spPr/>
      <dgm:t>
        <a:bodyPr/>
        <a:lstStyle/>
        <a:p>
          <a:endParaRPr lang="en-US"/>
        </a:p>
      </dgm:t>
    </dgm:pt>
    <dgm:pt modelId="{504E32EB-C0B1-4219-A12E-8C2DFDB257D6}" type="sibTrans" cxnId="{9E71FB07-08A3-437E-841D-5F53AB14A5B3}">
      <dgm:prSet/>
      <dgm:spPr/>
      <dgm:t>
        <a:bodyPr/>
        <a:lstStyle/>
        <a:p>
          <a:endParaRPr lang="en-US"/>
        </a:p>
      </dgm:t>
    </dgm:pt>
    <dgm:pt modelId="{921A1CE9-414F-4C55-BFC0-A3A676459B22}">
      <dgm:prSet/>
      <dgm:spPr/>
      <dgm:t>
        <a:bodyPr/>
        <a:lstStyle/>
        <a:p>
          <a:r>
            <a:rPr lang="en-GB" dirty="0"/>
            <a:t>Returns an html collection, similar to array</a:t>
          </a:r>
          <a:endParaRPr lang="en-US" dirty="0"/>
        </a:p>
      </dgm:t>
    </dgm:pt>
    <dgm:pt modelId="{742E47A6-E7C9-406D-9EB7-80949AAD9886}" type="parTrans" cxnId="{5EA3051A-4093-41B3-8022-ECE688322B36}">
      <dgm:prSet/>
      <dgm:spPr/>
      <dgm:t>
        <a:bodyPr/>
        <a:lstStyle/>
        <a:p>
          <a:endParaRPr lang="en-US"/>
        </a:p>
      </dgm:t>
    </dgm:pt>
    <dgm:pt modelId="{54EC744F-6632-4ED2-B144-EE34F4EF19B4}" type="sibTrans" cxnId="{5EA3051A-4093-41B3-8022-ECE688322B36}">
      <dgm:prSet/>
      <dgm:spPr/>
      <dgm:t>
        <a:bodyPr/>
        <a:lstStyle/>
        <a:p>
          <a:endParaRPr lang="en-US"/>
        </a:p>
      </dgm:t>
    </dgm:pt>
    <dgm:pt modelId="{8979FF8A-AFB3-FA41-A311-EE7AD74D315D}" type="pres">
      <dgm:prSet presAssocID="{AE0D4D34-999A-403C-A2F2-349100FD2E2D}" presName="linear" presStyleCnt="0">
        <dgm:presLayoutVars>
          <dgm:animLvl val="lvl"/>
          <dgm:resizeHandles val="exact"/>
        </dgm:presLayoutVars>
      </dgm:prSet>
      <dgm:spPr/>
    </dgm:pt>
    <dgm:pt modelId="{C63F98E1-EADF-E442-A7BE-64B3615AF27F}" type="pres">
      <dgm:prSet presAssocID="{23A488B4-A0E1-4C0A-BD01-C42F94015BFA}" presName="parentText" presStyleLbl="node1" presStyleIdx="0" presStyleCnt="3" custLinFactNeighborX="-154">
        <dgm:presLayoutVars>
          <dgm:chMax val="0"/>
          <dgm:bulletEnabled val="1"/>
        </dgm:presLayoutVars>
      </dgm:prSet>
      <dgm:spPr/>
    </dgm:pt>
    <dgm:pt modelId="{405E4142-0297-C84E-851B-EC26E53C3D9F}" type="pres">
      <dgm:prSet presAssocID="{23A488B4-A0E1-4C0A-BD01-C42F94015BFA}" presName="childText" presStyleLbl="revTx" presStyleIdx="0" presStyleCnt="3">
        <dgm:presLayoutVars>
          <dgm:bulletEnabled val="1"/>
        </dgm:presLayoutVars>
      </dgm:prSet>
      <dgm:spPr/>
    </dgm:pt>
    <dgm:pt modelId="{D32F449F-E012-A243-B15D-924D9A815968}" type="pres">
      <dgm:prSet presAssocID="{3A6C4930-8B1A-4C3F-A132-9AA1C5C6D59B}" presName="parentText" presStyleLbl="node1" presStyleIdx="1" presStyleCnt="3">
        <dgm:presLayoutVars>
          <dgm:chMax val="0"/>
          <dgm:bulletEnabled val="1"/>
        </dgm:presLayoutVars>
      </dgm:prSet>
      <dgm:spPr/>
    </dgm:pt>
    <dgm:pt modelId="{9DD7036C-AC05-BE41-A296-37C80CB90E12}" type="pres">
      <dgm:prSet presAssocID="{3A6C4930-8B1A-4C3F-A132-9AA1C5C6D59B}" presName="childText" presStyleLbl="revTx" presStyleIdx="1" presStyleCnt="3">
        <dgm:presLayoutVars>
          <dgm:bulletEnabled val="1"/>
        </dgm:presLayoutVars>
      </dgm:prSet>
      <dgm:spPr/>
    </dgm:pt>
    <dgm:pt modelId="{3F71737B-57FF-044F-A171-679D02E09C4A}" type="pres">
      <dgm:prSet presAssocID="{CD969C7F-6091-49A8-9BDA-342DF5639E19}" presName="parentText" presStyleLbl="node1" presStyleIdx="2" presStyleCnt="3">
        <dgm:presLayoutVars>
          <dgm:chMax val="0"/>
          <dgm:bulletEnabled val="1"/>
        </dgm:presLayoutVars>
      </dgm:prSet>
      <dgm:spPr/>
    </dgm:pt>
    <dgm:pt modelId="{775EE4EE-600F-5F4A-B9C0-BF1EA4B3B800}" type="pres">
      <dgm:prSet presAssocID="{CD969C7F-6091-49A8-9BDA-342DF5639E19}" presName="childText" presStyleLbl="revTx" presStyleIdx="2" presStyleCnt="3">
        <dgm:presLayoutVars>
          <dgm:bulletEnabled val="1"/>
        </dgm:presLayoutVars>
      </dgm:prSet>
      <dgm:spPr/>
    </dgm:pt>
  </dgm:ptLst>
  <dgm:cxnLst>
    <dgm:cxn modelId="{FD4B6805-203F-CE44-8F74-7FD1475E2AC1}" type="presOf" srcId="{525CED27-D1D9-498A-AA58-444D3CE003BF}" destId="{405E4142-0297-C84E-851B-EC26E53C3D9F}" srcOrd="0" destOrd="0" presId="urn:microsoft.com/office/officeart/2005/8/layout/vList2"/>
    <dgm:cxn modelId="{9E71FB07-08A3-437E-841D-5F53AB14A5B3}" srcId="{CD969C7F-6091-49A8-9BDA-342DF5639E19}" destId="{2063BAFC-3845-4B7E-83E2-152A75593551}" srcOrd="0" destOrd="0" parTransId="{C03A27A8-8F7B-42A6-8061-1310CD6737E0}" sibTransId="{504E32EB-C0B1-4219-A12E-8C2DFDB257D6}"/>
    <dgm:cxn modelId="{E5E9E30F-D780-EC49-8592-32F233A72B23}" type="presOf" srcId="{CD969C7F-6091-49A8-9BDA-342DF5639E19}" destId="{3F71737B-57FF-044F-A171-679D02E09C4A}" srcOrd="0" destOrd="0" presId="urn:microsoft.com/office/officeart/2005/8/layout/vList2"/>
    <dgm:cxn modelId="{E0387914-C064-6D4E-BD3E-A76FF1CB924F}" type="presOf" srcId="{921A1CE9-414F-4C55-BFC0-A3A676459B22}" destId="{775EE4EE-600F-5F4A-B9C0-BF1EA4B3B800}" srcOrd="0" destOrd="1" presId="urn:microsoft.com/office/officeart/2005/8/layout/vList2"/>
    <dgm:cxn modelId="{5EA3051A-4093-41B3-8022-ECE688322B36}" srcId="{CD969C7F-6091-49A8-9BDA-342DF5639E19}" destId="{921A1CE9-414F-4C55-BFC0-A3A676459B22}" srcOrd="1" destOrd="0" parTransId="{742E47A6-E7C9-406D-9EB7-80949AAD9886}" sibTransId="{54EC744F-6632-4ED2-B144-EE34F4EF19B4}"/>
    <dgm:cxn modelId="{89AE2028-6DB1-48DA-B318-C8E67A02754F}" srcId="{23A488B4-A0E1-4C0A-BD01-C42F94015BFA}" destId="{99D221EC-1C35-4132-84D1-4A9D7A8489B7}" srcOrd="1" destOrd="0" parTransId="{F5E11B48-C53F-414D-8E02-29CD1C452FFE}" sibTransId="{120DC44E-EA13-4B2E-B3B9-D1A4D35DA28B}"/>
    <dgm:cxn modelId="{E7DDAD37-9538-4F16-95D8-7B953C6A1024}" srcId="{AE0D4D34-999A-403C-A2F2-349100FD2E2D}" destId="{3A6C4930-8B1A-4C3F-A132-9AA1C5C6D59B}" srcOrd="1" destOrd="0" parTransId="{7903D9F8-4FC3-4088-AB4A-B982671F5C12}" sibTransId="{3B674D3E-2FF6-47DD-8EEE-85652B5B3F88}"/>
    <dgm:cxn modelId="{718C7D3F-F917-2544-848E-28A09BDF5360}" type="presOf" srcId="{99D221EC-1C35-4132-84D1-4A9D7A8489B7}" destId="{405E4142-0297-C84E-851B-EC26E53C3D9F}" srcOrd="0" destOrd="1" presId="urn:microsoft.com/office/officeart/2005/8/layout/vList2"/>
    <dgm:cxn modelId="{AB37DA57-6997-474A-83A9-812D84AECB3E}" srcId="{AE0D4D34-999A-403C-A2F2-349100FD2E2D}" destId="{23A488B4-A0E1-4C0A-BD01-C42F94015BFA}" srcOrd="0" destOrd="0" parTransId="{DE1A3EC2-B8AE-4F7E-8669-99FDA211D913}" sibTransId="{0BB72B2F-3806-4B97-813E-6336D1F900EF}"/>
    <dgm:cxn modelId="{EEA9617C-216B-B242-86E0-9DB7D574DE9A}" type="presOf" srcId="{3A6C4930-8B1A-4C3F-A132-9AA1C5C6D59B}" destId="{D32F449F-E012-A243-B15D-924D9A815968}" srcOrd="0" destOrd="0" presId="urn:microsoft.com/office/officeart/2005/8/layout/vList2"/>
    <dgm:cxn modelId="{42723481-433E-4648-AA88-11BABF7E4E53}" type="presOf" srcId="{68E512DE-739E-47B8-BAB7-E1728B1546DD}" destId="{9DD7036C-AC05-BE41-A296-37C80CB90E12}" srcOrd="0" destOrd="2" presId="urn:microsoft.com/office/officeart/2005/8/layout/vList2"/>
    <dgm:cxn modelId="{543D818D-9DF5-4D0E-9EAC-7A13D285BFF6}" srcId="{3A6C4930-8B1A-4C3F-A132-9AA1C5C6D59B}" destId="{500F66B7-C2F8-4799-B786-0272E79EA79D}" srcOrd="1" destOrd="0" parTransId="{E7AE2D7F-4167-434E-93C7-19135B7FADF5}" sibTransId="{1CE77E53-FDB7-456C-BC06-AF56309A79C8}"/>
    <dgm:cxn modelId="{BCE8BC8E-4EDB-E74B-928C-13E7EA3F02CC}" type="presOf" srcId="{F6847AA2-F341-408C-95D1-9DE4AD01A838}" destId="{9DD7036C-AC05-BE41-A296-37C80CB90E12}" srcOrd="0" destOrd="0" presId="urn:microsoft.com/office/officeart/2005/8/layout/vList2"/>
    <dgm:cxn modelId="{2E2BE99A-A6DE-044F-AE56-5DEE011739FF}" type="presOf" srcId="{500F66B7-C2F8-4799-B786-0272E79EA79D}" destId="{9DD7036C-AC05-BE41-A296-37C80CB90E12}" srcOrd="0" destOrd="1" presId="urn:microsoft.com/office/officeart/2005/8/layout/vList2"/>
    <dgm:cxn modelId="{CF3D15A2-757F-415A-91AF-45984037CB35}" srcId="{23A488B4-A0E1-4C0A-BD01-C42F94015BFA}" destId="{525CED27-D1D9-498A-AA58-444D3CE003BF}" srcOrd="0" destOrd="0" parTransId="{8F1CC057-ED42-42E5-85CE-366E2DD83948}" sibTransId="{DC715E48-832F-494A-B2FE-2E7824D22B60}"/>
    <dgm:cxn modelId="{6EC64CAE-A505-664F-BCBC-DC7B8116CD38}" type="presOf" srcId="{23A488B4-A0E1-4C0A-BD01-C42F94015BFA}" destId="{C63F98E1-EADF-E442-A7BE-64B3615AF27F}" srcOrd="0" destOrd="0" presId="urn:microsoft.com/office/officeart/2005/8/layout/vList2"/>
    <dgm:cxn modelId="{E484A2CE-C62A-4356-94E3-8B4CCB716AF3}" srcId="{3A6C4930-8B1A-4C3F-A132-9AA1C5C6D59B}" destId="{F6847AA2-F341-408C-95D1-9DE4AD01A838}" srcOrd="0" destOrd="0" parTransId="{8CC404BB-AD10-42DF-A75D-DBFB4C67AD3A}" sibTransId="{4F2421B9-F03C-4FB1-BC22-FE5F52FF3173}"/>
    <dgm:cxn modelId="{2E0135E4-3C8B-482E-8453-78F99F51336B}" srcId="{AE0D4D34-999A-403C-A2F2-349100FD2E2D}" destId="{CD969C7F-6091-49A8-9BDA-342DF5639E19}" srcOrd="2" destOrd="0" parTransId="{B209DBE7-FAFE-4CE8-A753-15BCD6095103}" sibTransId="{B9CD23C3-7878-42B5-986F-4210C23C2487}"/>
    <dgm:cxn modelId="{910913EE-4398-E449-B8DA-ADEAD2871A89}" type="presOf" srcId="{AE0D4D34-999A-403C-A2F2-349100FD2E2D}" destId="{8979FF8A-AFB3-FA41-A311-EE7AD74D315D}" srcOrd="0" destOrd="0" presId="urn:microsoft.com/office/officeart/2005/8/layout/vList2"/>
    <dgm:cxn modelId="{FBA724F0-8771-4239-AB92-19BFB10CDB3C}" srcId="{3A6C4930-8B1A-4C3F-A132-9AA1C5C6D59B}" destId="{68E512DE-739E-47B8-BAB7-E1728B1546DD}" srcOrd="2" destOrd="0" parTransId="{6B95FBB5-8D2A-443D-860F-7E5136F033CD}" sibTransId="{3C6734DA-FF4A-4BE6-91C7-72926701B36C}"/>
    <dgm:cxn modelId="{4A66C9FA-5A11-944A-A084-60AB44D5D71C}" type="presOf" srcId="{2063BAFC-3845-4B7E-83E2-152A75593551}" destId="{775EE4EE-600F-5F4A-B9C0-BF1EA4B3B800}" srcOrd="0" destOrd="0" presId="urn:microsoft.com/office/officeart/2005/8/layout/vList2"/>
    <dgm:cxn modelId="{BF912672-492F-4C4D-81C1-4644E7D68259}" type="presParOf" srcId="{8979FF8A-AFB3-FA41-A311-EE7AD74D315D}" destId="{C63F98E1-EADF-E442-A7BE-64B3615AF27F}" srcOrd="0" destOrd="0" presId="urn:microsoft.com/office/officeart/2005/8/layout/vList2"/>
    <dgm:cxn modelId="{C2E5CD13-DB7E-E047-8A32-076BC70D83A0}" type="presParOf" srcId="{8979FF8A-AFB3-FA41-A311-EE7AD74D315D}" destId="{405E4142-0297-C84E-851B-EC26E53C3D9F}" srcOrd="1" destOrd="0" presId="urn:microsoft.com/office/officeart/2005/8/layout/vList2"/>
    <dgm:cxn modelId="{BCF19548-8EF8-9945-A124-6F9CEADCE50A}" type="presParOf" srcId="{8979FF8A-AFB3-FA41-A311-EE7AD74D315D}" destId="{D32F449F-E012-A243-B15D-924D9A815968}" srcOrd="2" destOrd="0" presId="urn:microsoft.com/office/officeart/2005/8/layout/vList2"/>
    <dgm:cxn modelId="{57767ED1-64BB-194D-8BFF-874E472E7C13}" type="presParOf" srcId="{8979FF8A-AFB3-FA41-A311-EE7AD74D315D}" destId="{9DD7036C-AC05-BE41-A296-37C80CB90E12}" srcOrd="3" destOrd="0" presId="urn:microsoft.com/office/officeart/2005/8/layout/vList2"/>
    <dgm:cxn modelId="{82AF280E-8FF7-6849-AD1B-9BD8AC7AFEFA}" type="presParOf" srcId="{8979FF8A-AFB3-FA41-A311-EE7AD74D315D}" destId="{3F71737B-57FF-044F-A171-679D02E09C4A}" srcOrd="4" destOrd="0" presId="urn:microsoft.com/office/officeart/2005/8/layout/vList2"/>
    <dgm:cxn modelId="{11DDB104-F134-094E-A57F-F83397EDFB67}" type="presParOf" srcId="{8979FF8A-AFB3-FA41-A311-EE7AD74D315D}" destId="{775EE4EE-600F-5F4A-B9C0-BF1EA4B3B80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7CA3C0-46A6-488C-B864-D08BC83A7FB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2E6334F-1BCC-45C1-8EF2-93F26C4B5362}">
      <dgm:prSet/>
      <dgm:spPr/>
      <dgm:t>
        <a:bodyPr/>
        <a:lstStyle/>
        <a:p>
          <a:r>
            <a:rPr lang="en-US"/>
            <a:t>querySelector </a:t>
          </a:r>
        </a:p>
      </dgm:t>
    </dgm:pt>
    <dgm:pt modelId="{300023CD-7865-4325-B49E-7FB1A53F3D60}" type="parTrans" cxnId="{7AF87B07-DDA8-4FA8-B50E-906DFACD5E39}">
      <dgm:prSet/>
      <dgm:spPr/>
      <dgm:t>
        <a:bodyPr/>
        <a:lstStyle/>
        <a:p>
          <a:endParaRPr lang="en-US"/>
        </a:p>
      </dgm:t>
    </dgm:pt>
    <dgm:pt modelId="{278CE7DC-52E0-4F02-B659-0BDB453FDF82}" type="sibTrans" cxnId="{7AF87B07-DDA8-4FA8-B50E-906DFACD5E39}">
      <dgm:prSet/>
      <dgm:spPr/>
      <dgm:t>
        <a:bodyPr/>
        <a:lstStyle/>
        <a:p>
          <a:endParaRPr lang="en-US"/>
        </a:p>
      </dgm:t>
    </dgm:pt>
    <dgm:pt modelId="{9F299D16-E8E0-4557-A0FF-977B3EF5A387}">
      <dgm:prSet/>
      <dgm:spPr/>
      <dgm:t>
        <a:bodyPr/>
        <a:lstStyle/>
        <a:p>
          <a:r>
            <a:rPr lang="en-US"/>
            <a:t>Returns only one element, which was found first</a:t>
          </a:r>
        </a:p>
      </dgm:t>
    </dgm:pt>
    <dgm:pt modelId="{7BBE1C71-106F-427D-86DF-D19D3A3EEF75}" type="parTrans" cxnId="{D1F4884A-85DD-4B65-AAEB-371E3EABE26B}">
      <dgm:prSet/>
      <dgm:spPr/>
      <dgm:t>
        <a:bodyPr/>
        <a:lstStyle/>
        <a:p>
          <a:endParaRPr lang="en-US"/>
        </a:p>
      </dgm:t>
    </dgm:pt>
    <dgm:pt modelId="{FB488D7A-873C-45AE-B052-A052C879D8CF}" type="sibTrans" cxnId="{D1F4884A-85DD-4B65-AAEB-371E3EABE26B}">
      <dgm:prSet/>
      <dgm:spPr/>
      <dgm:t>
        <a:bodyPr/>
        <a:lstStyle/>
        <a:p>
          <a:endParaRPr lang="en-US"/>
        </a:p>
      </dgm:t>
    </dgm:pt>
    <dgm:pt modelId="{6976C944-5193-4746-9B36-6D9585495F75}">
      <dgm:prSet/>
      <dgm:spPr/>
      <dgm:t>
        <a:bodyPr/>
        <a:lstStyle/>
        <a:p>
          <a:r>
            <a:rPr lang="en-US"/>
            <a:t>querySelectorAll</a:t>
          </a:r>
        </a:p>
      </dgm:t>
    </dgm:pt>
    <dgm:pt modelId="{6FF2D72E-6914-42B0-862F-5D1A6414D23D}" type="parTrans" cxnId="{80F7B7CE-63D3-4444-8E63-9390AE845529}">
      <dgm:prSet/>
      <dgm:spPr/>
      <dgm:t>
        <a:bodyPr/>
        <a:lstStyle/>
        <a:p>
          <a:endParaRPr lang="en-US"/>
        </a:p>
      </dgm:t>
    </dgm:pt>
    <dgm:pt modelId="{854E622E-B018-476C-B092-BFEFD360FABB}" type="sibTrans" cxnId="{80F7B7CE-63D3-4444-8E63-9390AE845529}">
      <dgm:prSet/>
      <dgm:spPr/>
      <dgm:t>
        <a:bodyPr/>
        <a:lstStyle/>
        <a:p>
          <a:endParaRPr lang="en-US"/>
        </a:p>
      </dgm:t>
    </dgm:pt>
    <dgm:pt modelId="{8319A264-DB56-427C-B393-853736E50F1A}">
      <dgm:prSet/>
      <dgm:spPr/>
      <dgm:t>
        <a:bodyPr/>
        <a:lstStyle/>
        <a:p>
          <a:r>
            <a:rPr lang="en-US"/>
            <a:t>Returns a collection of elements</a:t>
          </a:r>
        </a:p>
      </dgm:t>
    </dgm:pt>
    <dgm:pt modelId="{9FFAA291-E0F0-4D46-83E2-752CF3513236}" type="parTrans" cxnId="{0D98859C-E706-4506-AF4B-302DD2C63236}">
      <dgm:prSet/>
      <dgm:spPr/>
      <dgm:t>
        <a:bodyPr/>
        <a:lstStyle/>
        <a:p>
          <a:endParaRPr lang="en-US"/>
        </a:p>
      </dgm:t>
    </dgm:pt>
    <dgm:pt modelId="{A760236F-37DB-4A4B-A662-136DAD5128FD}" type="sibTrans" cxnId="{0D98859C-E706-4506-AF4B-302DD2C63236}">
      <dgm:prSet/>
      <dgm:spPr/>
      <dgm:t>
        <a:bodyPr/>
        <a:lstStyle/>
        <a:p>
          <a:endParaRPr lang="en-US"/>
        </a:p>
      </dgm:t>
    </dgm:pt>
    <dgm:pt modelId="{A419DF98-678D-469E-8954-0A1FD987DC51}">
      <dgm:prSet/>
      <dgm:spPr/>
      <dgm:t>
        <a:bodyPr/>
        <a:lstStyle/>
        <a:p>
          <a:r>
            <a:rPr lang="en-US"/>
            <a:t>The type of collection is nodeList, and need not to be converted to an array.</a:t>
          </a:r>
        </a:p>
      </dgm:t>
    </dgm:pt>
    <dgm:pt modelId="{1E648474-F566-40FC-91F5-59DB6EC079E4}" type="parTrans" cxnId="{A93EB25B-F239-4EC3-AD41-30DAA34963D4}">
      <dgm:prSet/>
      <dgm:spPr/>
      <dgm:t>
        <a:bodyPr/>
        <a:lstStyle/>
        <a:p>
          <a:endParaRPr lang="en-US"/>
        </a:p>
      </dgm:t>
    </dgm:pt>
    <dgm:pt modelId="{177A3180-EA54-4ECB-8C5E-1CB85B35EAC7}" type="sibTrans" cxnId="{A93EB25B-F239-4EC3-AD41-30DAA34963D4}">
      <dgm:prSet/>
      <dgm:spPr/>
      <dgm:t>
        <a:bodyPr/>
        <a:lstStyle/>
        <a:p>
          <a:endParaRPr lang="en-US"/>
        </a:p>
      </dgm:t>
    </dgm:pt>
    <dgm:pt modelId="{D2675200-2A2D-904A-9651-3626EF0508B5}" type="pres">
      <dgm:prSet presAssocID="{557CA3C0-46A6-488C-B864-D08BC83A7FB1}" presName="linear" presStyleCnt="0">
        <dgm:presLayoutVars>
          <dgm:animLvl val="lvl"/>
          <dgm:resizeHandles val="exact"/>
        </dgm:presLayoutVars>
      </dgm:prSet>
      <dgm:spPr/>
    </dgm:pt>
    <dgm:pt modelId="{2EAA55FB-F2AE-9A4B-9390-D5FEA56DBF8D}" type="pres">
      <dgm:prSet presAssocID="{02E6334F-1BCC-45C1-8EF2-93F26C4B5362}" presName="parentText" presStyleLbl="node1" presStyleIdx="0" presStyleCnt="2">
        <dgm:presLayoutVars>
          <dgm:chMax val="0"/>
          <dgm:bulletEnabled val="1"/>
        </dgm:presLayoutVars>
      </dgm:prSet>
      <dgm:spPr/>
    </dgm:pt>
    <dgm:pt modelId="{7ADEFA96-094D-7241-8183-1E358CF00CFE}" type="pres">
      <dgm:prSet presAssocID="{02E6334F-1BCC-45C1-8EF2-93F26C4B5362}" presName="childText" presStyleLbl="revTx" presStyleIdx="0" presStyleCnt="2">
        <dgm:presLayoutVars>
          <dgm:bulletEnabled val="1"/>
        </dgm:presLayoutVars>
      </dgm:prSet>
      <dgm:spPr/>
    </dgm:pt>
    <dgm:pt modelId="{2D4484A5-2D71-3249-A804-8CE4EEAB4888}" type="pres">
      <dgm:prSet presAssocID="{6976C944-5193-4746-9B36-6D9585495F75}" presName="parentText" presStyleLbl="node1" presStyleIdx="1" presStyleCnt="2">
        <dgm:presLayoutVars>
          <dgm:chMax val="0"/>
          <dgm:bulletEnabled val="1"/>
        </dgm:presLayoutVars>
      </dgm:prSet>
      <dgm:spPr/>
    </dgm:pt>
    <dgm:pt modelId="{220535C6-4C61-A845-A60D-5ED08EB94B74}" type="pres">
      <dgm:prSet presAssocID="{6976C944-5193-4746-9B36-6D9585495F75}" presName="childText" presStyleLbl="revTx" presStyleIdx="1" presStyleCnt="2">
        <dgm:presLayoutVars>
          <dgm:bulletEnabled val="1"/>
        </dgm:presLayoutVars>
      </dgm:prSet>
      <dgm:spPr/>
    </dgm:pt>
  </dgm:ptLst>
  <dgm:cxnLst>
    <dgm:cxn modelId="{7AF87B07-DDA8-4FA8-B50E-906DFACD5E39}" srcId="{557CA3C0-46A6-488C-B864-D08BC83A7FB1}" destId="{02E6334F-1BCC-45C1-8EF2-93F26C4B5362}" srcOrd="0" destOrd="0" parTransId="{300023CD-7865-4325-B49E-7FB1A53F3D60}" sibTransId="{278CE7DC-52E0-4F02-B659-0BDB453FDF82}"/>
    <dgm:cxn modelId="{B4DDE21E-961A-7F4D-AF89-D83FD7B61532}" type="presOf" srcId="{8319A264-DB56-427C-B393-853736E50F1A}" destId="{220535C6-4C61-A845-A60D-5ED08EB94B74}" srcOrd="0" destOrd="0" presId="urn:microsoft.com/office/officeart/2005/8/layout/vList2"/>
    <dgm:cxn modelId="{D1F4884A-85DD-4B65-AAEB-371E3EABE26B}" srcId="{02E6334F-1BCC-45C1-8EF2-93F26C4B5362}" destId="{9F299D16-E8E0-4557-A0FF-977B3EF5A387}" srcOrd="0" destOrd="0" parTransId="{7BBE1C71-106F-427D-86DF-D19D3A3EEF75}" sibTransId="{FB488D7A-873C-45AE-B052-A052C879D8CF}"/>
    <dgm:cxn modelId="{A93EB25B-F239-4EC3-AD41-30DAA34963D4}" srcId="{6976C944-5193-4746-9B36-6D9585495F75}" destId="{A419DF98-678D-469E-8954-0A1FD987DC51}" srcOrd="1" destOrd="0" parTransId="{1E648474-F566-40FC-91F5-59DB6EC079E4}" sibTransId="{177A3180-EA54-4ECB-8C5E-1CB85B35EAC7}"/>
    <dgm:cxn modelId="{B6799085-6E8B-CC43-A1D5-3A65BF85B331}" type="presOf" srcId="{557CA3C0-46A6-488C-B864-D08BC83A7FB1}" destId="{D2675200-2A2D-904A-9651-3626EF0508B5}" srcOrd="0" destOrd="0" presId="urn:microsoft.com/office/officeart/2005/8/layout/vList2"/>
    <dgm:cxn modelId="{EA299986-75A7-C64B-B393-2F680AD6F29D}" type="presOf" srcId="{A419DF98-678D-469E-8954-0A1FD987DC51}" destId="{220535C6-4C61-A845-A60D-5ED08EB94B74}" srcOrd="0" destOrd="1" presId="urn:microsoft.com/office/officeart/2005/8/layout/vList2"/>
    <dgm:cxn modelId="{0D98859C-E706-4506-AF4B-302DD2C63236}" srcId="{6976C944-5193-4746-9B36-6D9585495F75}" destId="{8319A264-DB56-427C-B393-853736E50F1A}" srcOrd="0" destOrd="0" parTransId="{9FFAA291-E0F0-4D46-83E2-752CF3513236}" sibTransId="{A760236F-37DB-4A4B-A662-136DAD5128FD}"/>
    <dgm:cxn modelId="{80F0F1B7-77A5-EA4F-BC2C-CEF10ABF1047}" type="presOf" srcId="{02E6334F-1BCC-45C1-8EF2-93F26C4B5362}" destId="{2EAA55FB-F2AE-9A4B-9390-D5FEA56DBF8D}" srcOrd="0" destOrd="0" presId="urn:microsoft.com/office/officeart/2005/8/layout/vList2"/>
    <dgm:cxn modelId="{80F7B7CE-63D3-4444-8E63-9390AE845529}" srcId="{557CA3C0-46A6-488C-B864-D08BC83A7FB1}" destId="{6976C944-5193-4746-9B36-6D9585495F75}" srcOrd="1" destOrd="0" parTransId="{6FF2D72E-6914-42B0-862F-5D1A6414D23D}" sibTransId="{854E622E-B018-476C-B092-BFEFD360FABB}"/>
    <dgm:cxn modelId="{C93093D5-32E4-674C-BD20-3250603350FC}" type="presOf" srcId="{6976C944-5193-4746-9B36-6D9585495F75}" destId="{2D4484A5-2D71-3249-A804-8CE4EEAB4888}" srcOrd="0" destOrd="0" presId="urn:microsoft.com/office/officeart/2005/8/layout/vList2"/>
    <dgm:cxn modelId="{3FBA07D8-FB54-7D49-81D2-15AC0D51B14E}" type="presOf" srcId="{9F299D16-E8E0-4557-A0FF-977B3EF5A387}" destId="{7ADEFA96-094D-7241-8183-1E358CF00CFE}" srcOrd="0" destOrd="0" presId="urn:microsoft.com/office/officeart/2005/8/layout/vList2"/>
    <dgm:cxn modelId="{F425EDE1-1E2C-194E-8677-77B5485E202E}" type="presParOf" srcId="{D2675200-2A2D-904A-9651-3626EF0508B5}" destId="{2EAA55FB-F2AE-9A4B-9390-D5FEA56DBF8D}" srcOrd="0" destOrd="0" presId="urn:microsoft.com/office/officeart/2005/8/layout/vList2"/>
    <dgm:cxn modelId="{5B0B732B-A5F5-0444-B716-1983D8A13FDA}" type="presParOf" srcId="{D2675200-2A2D-904A-9651-3626EF0508B5}" destId="{7ADEFA96-094D-7241-8183-1E358CF00CFE}" srcOrd="1" destOrd="0" presId="urn:microsoft.com/office/officeart/2005/8/layout/vList2"/>
    <dgm:cxn modelId="{9169EBB9-7783-F643-9839-DF99B564B274}" type="presParOf" srcId="{D2675200-2A2D-904A-9651-3626EF0508B5}" destId="{2D4484A5-2D71-3249-A804-8CE4EEAB4888}" srcOrd="2" destOrd="0" presId="urn:microsoft.com/office/officeart/2005/8/layout/vList2"/>
    <dgm:cxn modelId="{4323C305-9E59-A243-B071-F1DBD7401848}" type="presParOf" srcId="{D2675200-2A2D-904A-9651-3626EF0508B5}" destId="{220535C6-4C61-A845-A60D-5ED08EB94B7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2C8FB0-A168-4A55-AEA2-B9F59D49DE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87B8147-F3C4-4F09-8EA7-B8749FCD9559}">
      <dgm:prSet/>
      <dgm:spPr/>
      <dgm:t>
        <a:bodyPr/>
        <a:lstStyle/>
        <a:p>
          <a:r>
            <a:rPr lang="en-US"/>
            <a:t>Everything in a DOM is a node.</a:t>
          </a:r>
        </a:p>
      </dgm:t>
    </dgm:pt>
    <dgm:pt modelId="{CD2D005D-9D6F-420D-85E4-D1B1D779CB36}" type="parTrans" cxnId="{7E67FA8D-E541-44C0-906F-A1B2F1A78E67}">
      <dgm:prSet/>
      <dgm:spPr/>
      <dgm:t>
        <a:bodyPr/>
        <a:lstStyle/>
        <a:p>
          <a:endParaRPr lang="en-US"/>
        </a:p>
      </dgm:t>
    </dgm:pt>
    <dgm:pt modelId="{3DD7591F-310D-4BBB-BEB0-D432245F681F}" type="sibTrans" cxnId="{7E67FA8D-E541-44C0-906F-A1B2F1A78E67}">
      <dgm:prSet/>
      <dgm:spPr/>
      <dgm:t>
        <a:bodyPr/>
        <a:lstStyle/>
        <a:p>
          <a:endParaRPr lang="en-US"/>
        </a:p>
      </dgm:t>
    </dgm:pt>
    <dgm:pt modelId="{2970775A-BF1B-4E1D-AC39-8316093F7D89}">
      <dgm:prSet/>
      <dgm:spPr/>
      <dgm:t>
        <a:bodyPr/>
        <a:lstStyle/>
        <a:p>
          <a:r>
            <a:rPr lang="en-US"/>
            <a:t>There are different types of nodes</a:t>
          </a:r>
        </a:p>
      </dgm:t>
    </dgm:pt>
    <dgm:pt modelId="{E1D15B29-3C5A-43CC-8AB5-73D1BB0260D2}" type="parTrans" cxnId="{4B46862A-3FE0-4970-B0D1-FE7279DDFDD1}">
      <dgm:prSet/>
      <dgm:spPr/>
      <dgm:t>
        <a:bodyPr/>
        <a:lstStyle/>
        <a:p>
          <a:endParaRPr lang="en-US"/>
        </a:p>
      </dgm:t>
    </dgm:pt>
    <dgm:pt modelId="{9D9B8838-65E9-42C6-9BC8-BAC5396052A3}" type="sibTrans" cxnId="{4B46862A-3FE0-4970-B0D1-FE7279DDFDD1}">
      <dgm:prSet/>
      <dgm:spPr/>
      <dgm:t>
        <a:bodyPr/>
        <a:lstStyle/>
        <a:p>
          <a:endParaRPr lang="en-US"/>
        </a:p>
      </dgm:t>
    </dgm:pt>
    <dgm:pt modelId="{6515A156-818F-4EA1-9C5C-F28874676801}">
      <dgm:prSet/>
      <dgm:spPr/>
      <dgm:t>
        <a:bodyPr/>
        <a:lstStyle/>
        <a:p>
          <a:r>
            <a:rPr lang="en-US"/>
            <a:t>Element node</a:t>
          </a:r>
        </a:p>
      </dgm:t>
    </dgm:pt>
    <dgm:pt modelId="{975CB99F-E6F1-4992-A41E-AE5C2EDFFB99}" type="parTrans" cxnId="{A6821EA4-00A0-40CA-BFD6-613CECD109AC}">
      <dgm:prSet/>
      <dgm:spPr/>
      <dgm:t>
        <a:bodyPr/>
        <a:lstStyle/>
        <a:p>
          <a:endParaRPr lang="en-US"/>
        </a:p>
      </dgm:t>
    </dgm:pt>
    <dgm:pt modelId="{E17FDD8F-7341-4B13-B5BF-47C527B76A81}" type="sibTrans" cxnId="{A6821EA4-00A0-40CA-BFD6-613CECD109AC}">
      <dgm:prSet/>
      <dgm:spPr/>
      <dgm:t>
        <a:bodyPr/>
        <a:lstStyle/>
        <a:p>
          <a:endParaRPr lang="en-US"/>
        </a:p>
      </dgm:t>
    </dgm:pt>
    <dgm:pt modelId="{38B0FB1F-D164-4F23-8007-28AE8EBD7F2F}">
      <dgm:prSet/>
      <dgm:spPr/>
      <dgm:t>
        <a:bodyPr/>
        <a:lstStyle/>
        <a:p>
          <a:r>
            <a:rPr lang="en-US" dirty="0"/>
            <a:t>Comment node</a:t>
          </a:r>
        </a:p>
      </dgm:t>
    </dgm:pt>
    <dgm:pt modelId="{3BF9EFE6-DD04-4EE9-B7B9-F8092949C52A}" type="parTrans" cxnId="{C65AEEC6-D5DC-4AE9-8268-144685D48C70}">
      <dgm:prSet/>
      <dgm:spPr/>
      <dgm:t>
        <a:bodyPr/>
        <a:lstStyle/>
        <a:p>
          <a:endParaRPr lang="en-US"/>
        </a:p>
      </dgm:t>
    </dgm:pt>
    <dgm:pt modelId="{F5AD104C-E1E3-4197-857C-C340E2CC242C}" type="sibTrans" cxnId="{C65AEEC6-D5DC-4AE9-8268-144685D48C70}">
      <dgm:prSet/>
      <dgm:spPr/>
      <dgm:t>
        <a:bodyPr/>
        <a:lstStyle/>
        <a:p>
          <a:endParaRPr lang="en-US"/>
        </a:p>
      </dgm:t>
    </dgm:pt>
    <dgm:pt modelId="{DCA89B06-4FB6-4C3A-A58A-AA005D14A21F}">
      <dgm:prSet/>
      <dgm:spPr/>
      <dgm:t>
        <a:bodyPr/>
        <a:lstStyle/>
        <a:p>
          <a:r>
            <a:rPr lang="en-US" dirty="0"/>
            <a:t>Attribute node</a:t>
          </a:r>
        </a:p>
      </dgm:t>
    </dgm:pt>
    <dgm:pt modelId="{EA3E1AF1-DE1B-4852-BCB5-FAB057B2834B}" type="parTrans" cxnId="{14A173F7-92D1-4879-BCB2-E6AB0E8EBE43}">
      <dgm:prSet/>
      <dgm:spPr/>
      <dgm:t>
        <a:bodyPr/>
        <a:lstStyle/>
        <a:p>
          <a:endParaRPr lang="en-US"/>
        </a:p>
      </dgm:t>
    </dgm:pt>
    <dgm:pt modelId="{5F3CDE18-390F-47CC-A97D-A0D80346F124}" type="sibTrans" cxnId="{14A173F7-92D1-4879-BCB2-E6AB0E8EBE43}">
      <dgm:prSet/>
      <dgm:spPr/>
      <dgm:t>
        <a:bodyPr/>
        <a:lstStyle/>
        <a:p>
          <a:endParaRPr lang="en-US"/>
        </a:p>
      </dgm:t>
    </dgm:pt>
    <dgm:pt modelId="{61D8479B-9E63-49C4-B7B8-769658B1DEC4}">
      <dgm:prSet/>
      <dgm:spPr/>
      <dgm:t>
        <a:bodyPr/>
        <a:lstStyle/>
        <a:p>
          <a:r>
            <a:rPr lang="en-US" dirty="0"/>
            <a:t>Text node</a:t>
          </a:r>
        </a:p>
      </dgm:t>
    </dgm:pt>
    <dgm:pt modelId="{542003F3-E391-4530-A378-EFA6DADF4D15}" type="parTrans" cxnId="{CEEBFE9A-95E8-4ADA-849A-01FDDAF1C875}">
      <dgm:prSet/>
      <dgm:spPr/>
      <dgm:t>
        <a:bodyPr/>
        <a:lstStyle/>
        <a:p>
          <a:endParaRPr lang="en-US"/>
        </a:p>
      </dgm:t>
    </dgm:pt>
    <dgm:pt modelId="{30B0C158-33B4-421F-BDCA-6B472F501AC9}" type="sibTrans" cxnId="{CEEBFE9A-95E8-4ADA-849A-01FDDAF1C875}">
      <dgm:prSet/>
      <dgm:spPr/>
      <dgm:t>
        <a:bodyPr/>
        <a:lstStyle/>
        <a:p>
          <a:endParaRPr lang="en-US"/>
        </a:p>
      </dgm:t>
    </dgm:pt>
    <dgm:pt modelId="{F3CE930E-5CE5-41AF-808E-0DF30D7EC449}">
      <dgm:prSet/>
      <dgm:spPr/>
      <dgm:t>
        <a:bodyPr/>
        <a:lstStyle/>
        <a:p>
          <a:r>
            <a:rPr lang="en-US" dirty="0"/>
            <a:t>Node Type -https://www.w3schools.com/</a:t>
          </a:r>
          <a:r>
            <a:rPr lang="en-US" dirty="0" err="1"/>
            <a:t>jsref</a:t>
          </a:r>
          <a:r>
            <a:rPr lang="en-US" dirty="0"/>
            <a:t>/</a:t>
          </a:r>
          <a:r>
            <a:rPr lang="en-US" dirty="0" err="1"/>
            <a:t>prop_node_nodetype.asp</a:t>
          </a:r>
          <a:endParaRPr lang="en-US" dirty="0"/>
        </a:p>
      </dgm:t>
    </dgm:pt>
    <dgm:pt modelId="{E8605F78-1FA9-4A45-AA5F-651779B345D8}" type="parTrans" cxnId="{81E6CE6F-ACE6-4CD9-9FC0-F50C17DFCEFE}">
      <dgm:prSet/>
      <dgm:spPr/>
      <dgm:t>
        <a:bodyPr/>
        <a:lstStyle/>
        <a:p>
          <a:endParaRPr lang="en-US"/>
        </a:p>
      </dgm:t>
    </dgm:pt>
    <dgm:pt modelId="{623ACD20-85B9-4A75-B4B5-BFB0F8B1C62F}" type="sibTrans" cxnId="{81E6CE6F-ACE6-4CD9-9FC0-F50C17DFCEFE}">
      <dgm:prSet/>
      <dgm:spPr/>
      <dgm:t>
        <a:bodyPr/>
        <a:lstStyle/>
        <a:p>
          <a:endParaRPr lang="en-US"/>
        </a:p>
      </dgm:t>
    </dgm:pt>
    <dgm:pt modelId="{A2F8A2F7-34F2-C944-8AD9-D399DAFAB132}" type="pres">
      <dgm:prSet presAssocID="{792C8FB0-A168-4A55-AEA2-B9F59D49DE2F}" presName="linear" presStyleCnt="0">
        <dgm:presLayoutVars>
          <dgm:animLvl val="lvl"/>
          <dgm:resizeHandles val="exact"/>
        </dgm:presLayoutVars>
      </dgm:prSet>
      <dgm:spPr/>
    </dgm:pt>
    <dgm:pt modelId="{9FE7E9E2-4C69-1E43-9B5D-5BA2761F8317}" type="pres">
      <dgm:prSet presAssocID="{F87B8147-F3C4-4F09-8EA7-B8749FCD9559}" presName="parentText" presStyleLbl="node1" presStyleIdx="0" presStyleCnt="2">
        <dgm:presLayoutVars>
          <dgm:chMax val="0"/>
          <dgm:bulletEnabled val="1"/>
        </dgm:presLayoutVars>
      </dgm:prSet>
      <dgm:spPr/>
    </dgm:pt>
    <dgm:pt modelId="{61EC703D-B4F6-B142-86F7-A37ACCFE0FB2}" type="pres">
      <dgm:prSet presAssocID="{3DD7591F-310D-4BBB-BEB0-D432245F681F}" presName="spacer" presStyleCnt="0"/>
      <dgm:spPr/>
    </dgm:pt>
    <dgm:pt modelId="{2FD48BC9-F1B7-F546-9998-1432F838E3B0}" type="pres">
      <dgm:prSet presAssocID="{2970775A-BF1B-4E1D-AC39-8316093F7D89}" presName="parentText" presStyleLbl="node1" presStyleIdx="1" presStyleCnt="2">
        <dgm:presLayoutVars>
          <dgm:chMax val="0"/>
          <dgm:bulletEnabled val="1"/>
        </dgm:presLayoutVars>
      </dgm:prSet>
      <dgm:spPr/>
    </dgm:pt>
    <dgm:pt modelId="{640D2BDE-5F5B-F349-9AC9-D392A07CCEFA}" type="pres">
      <dgm:prSet presAssocID="{2970775A-BF1B-4E1D-AC39-8316093F7D89}" presName="childText" presStyleLbl="revTx" presStyleIdx="0" presStyleCnt="1">
        <dgm:presLayoutVars>
          <dgm:bulletEnabled val="1"/>
        </dgm:presLayoutVars>
      </dgm:prSet>
      <dgm:spPr/>
    </dgm:pt>
  </dgm:ptLst>
  <dgm:cxnLst>
    <dgm:cxn modelId="{205E0A19-E0E8-1145-8CF8-0596AF13CA5C}" type="presOf" srcId="{2970775A-BF1B-4E1D-AC39-8316093F7D89}" destId="{2FD48BC9-F1B7-F546-9998-1432F838E3B0}" srcOrd="0" destOrd="0" presId="urn:microsoft.com/office/officeart/2005/8/layout/vList2"/>
    <dgm:cxn modelId="{F2DDBD20-0270-7341-B0EB-2CA8786B2235}" type="presOf" srcId="{F3CE930E-5CE5-41AF-808E-0DF30D7EC449}" destId="{640D2BDE-5F5B-F349-9AC9-D392A07CCEFA}" srcOrd="0" destOrd="4" presId="urn:microsoft.com/office/officeart/2005/8/layout/vList2"/>
    <dgm:cxn modelId="{4B46862A-3FE0-4970-B0D1-FE7279DDFDD1}" srcId="{792C8FB0-A168-4A55-AEA2-B9F59D49DE2F}" destId="{2970775A-BF1B-4E1D-AC39-8316093F7D89}" srcOrd="1" destOrd="0" parTransId="{E1D15B29-3C5A-43CC-8AB5-73D1BB0260D2}" sibTransId="{9D9B8838-65E9-42C6-9BC8-BAC5396052A3}"/>
    <dgm:cxn modelId="{20ED2260-ADCE-ED4B-AED8-A93CFF2BAC6D}" type="presOf" srcId="{6515A156-818F-4EA1-9C5C-F28874676801}" destId="{640D2BDE-5F5B-F349-9AC9-D392A07CCEFA}" srcOrd="0" destOrd="0" presId="urn:microsoft.com/office/officeart/2005/8/layout/vList2"/>
    <dgm:cxn modelId="{A1263E60-DC21-9840-A87F-21D761086BE0}" type="presOf" srcId="{DCA89B06-4FB6-4C3A-A58A-AA005D14A21F}" destId="{640D2BDE-5F5B-F349-9AC9-D392A07CCEFA}" srcOrd="0" destOrd="2" presId="urn:microsoft.com/office/officeart/2005/8/layout/vList2"/>
    <dgm:cxn modelId="{101FA360-D93A-5B41-BBB1-B5965A1D635D}" type="presOf" srcId="{792C8FB0-A168-4A55-AEA2-B9F59D49DE2F}" destId="{A2F8A2F7-34F2-C944-8AD9-D399DAFAB132}" srcOrd="0" destOrd="0" presId="urn:microsoft.com/office/officeart/2005/8/layout/vList2"/>
    <dgm:cxn modelId="{81E6CE6F-ACE6-4CD9-9FC0-F50C17DFCEFE}" srcId="{2970775A-BF1B-4E1D-AC39-8316093F7D89}" destId="{F3CE930E-5CE5-41AF-808E-0DF30D7EC449}" srcOrd="4" destOrd="0" parTransId="{E8605F78-1FA9-4A45-AA5F-651779B345D8}" sibTransId="{623ACD20-85B9-4A75-B4B5-BFB0F8B1C62F}"/>
    <dgm:cxn modelId="{7E67FA8D-E541-44C0-906F-A1B2F1A78E67}" srcId="{792C8FB0-A168-4A55-AEA2-B9F59D49DE2F}" destId="{F87B8147-F3C4-4F09-8EA7-B8749FCD9559}" srcOrd="0" destOrd="0" parTransId="{CD2D005D-9D6F-420D-85E4-D1B1D779CB36}" sibTransId="{3DD7591F-310D-4BBB-BEB0-D432245F681F}"/>
    <dgm:cxn modelId="{CEEBFE9A-95E8-4ADA-849A-01FDDAF1C875}" srcId="{2970775A-BF1B-4E1D-AC39-8316093F7D89}" destId="{61D8479B-9E63-49C4-B7B8-769658B1DEC4}" srcOrd="3" destOrd="0" parTransId="{542003F3-E391-4530-A378-EFA6DADF4D15}" sibTransId="{30B0C158-33B4-421F-BDCA-6B472F501AC9}"/>
    <dgm:cxn modelId="{A6821EA4-00A0-40CA-BFD6-613CECD109AC}" srcId="{2970775A-BF1B-4E1D-AC39-8316093F7D89}" destId="{6515A156-818F-4EA1-9C5C-F28874676801}" srcOrd="0" destOrd="0" parTransId="{975CB99F-E6F1-4992-A41E-AE5C2EDFFB99}" sibTransId="{E17FDD8F-7341-4B13-B5BF-47C527B76A81}"/>
    <dgm:cxn modelId="{4DD459B5-D9C7-784F-A1AC-8C02BBB30BF6}" type="presOf" srcId="{38B0FB1F-D164-4F23-8007-28AE8EBD7F2F}" destId="{640D2BDE-5F5B-F349-9AC9-D392A07CCEFA}" srcOrd="0" destOrd="1" presId="urn:microsoft.com/office/officeart/2005/8/layout/vList2"/>
    <dgm:cxn modelId="{C65AEEC6-D5DC-4AE9-8268-144685D48C70}" srcId="{2970775A-BF1B-4E1D-AC39-8316093F7D89}" destId="{38B0FB1F-D164-4F23-8007-28AE8EBD7F2F}" srcOrd="1" destOrd="0" parTransId="{3BF9EFE6-DD04-4EE9-B7B9-F8092949C52A}" sibTransId="{F5AD104C-E1E3-4197-857C-C340E2CC242C}"/>
    <dgm:cxn modelId="{49ED16C9-3C76-F34B-AFF5-CEBE13AA7388}" type="presOf" srcId="{F87B8147-F3C4-4F09-8EA7-B8749FCD9559}" destId="{9FE7E9E2-4C69-1E43-9B5D-5BA2761F8317}" srcOrd="0" destOrd="0" presId="urn:microsoft.com/office/officeart/2005/8/layout/vList2"/>
    <dgm:cxn modelId="{891347D5-11C0-6F40-B5F2-D8AC56A5FEBD}" type="presOf" srcId="{61D8479B-9E63-49C4-B7B8-769658B1DEC4}" destId="{640D2BDE-5F5B-F349-9AC9-D392A07CCEFA}" srcOrd="0" destOrd="3" presId="urn:microsoft.com/office/officeart/2005/8/layout/vList2"/>
    <dgm:cxn modelId="{14A173F7-92D1-4879-BCB2-E6AB0E8EBE43}" srcId="{2970775A-BF1B-4E1D-AC39-8316093F7D89}" destId="{DCA89B06-4FB6-4C3A-A58A-AA005D14A21F}" srcOrd="2" destOrd="0" parTransId="{EA3E1AF1-DE1B-4852-BCB5-FAB057B2834B}" sibTransId="{5F3CDE18-390F-47CC-A97D-A0D80346F124}"/>
    <dgm:cxn modelId="{1898A210-CD6C-0C40-803B-3F72D7103A4E}" type="presParOf" srcId="{A2F8A2F7-34F2-C944-8AD9-D399DAFAB132}" destId="{9FE7E9E2-4C69-1E43-9B5D-5BA2761F8317}" srcOrd="0" destOrd="0" presId="urn:microsoft.com/office/officeart/2005/8/layout/vList2"/>
    <dgm:cxn modelId="{3404FD23-5BF8-EB46-8D89-915208B1D646}" type="presParOf" srcId="{A2F8A2F7-34F2-C944-8AD9-D399DAFAB132}" destId="{61EC703D-B4F6-B142-86F7-A37ACCFE0FB2}" srcOrd="1" destOrd="0" presId="urn:microsoft.com/office/officeart/2005/8/layout/vList2"/>
    <dgm:cxn modelId="{11B0E48D-F354-924B-8460-0B91E4D289D9}" type="presParOf" srcId="{A2F8A2F7-34F2-C944-8AD9-D399DAFAB132}" destId="{2FD48BC9-F1B7-F546-9998-1432F838E3B0}" srcOrd="2" destOrd="0" presId="urn:microsoft.com/office/officeart/2005/8/layout/vList2"/>
    <dgm:cxn modelId="{8804CCBE-7720-8F40-9C54-9E443F5856AC}" type="presParOf" srcId="{A2F8A2F7-34F2-C944-8AD9-D399DAFAB132}" destId="{640D2BDE-5F5B-F349-9AC9-D392A07CCEF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F88430-9770-48E5-A924-DEEE9413E74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8BD4643-C900-45C0-93A9-D12292D8EDFF}">
      <dgm:prSet/>
      <dgm:spPr/>
      <dgm:t>
        <a:bodyPr/>
        <a:lstStyle/>
        <a:p>
          <a:r>
            <a:rPr lang="en-US"/>
            <a:t>innerHTML</a:t>
          </a:r>
        </a:p>
      </dgm:t>
    </dgm:pt>
    <dgm:pt modelId="{07F2B198-0E13-433C-8BF8-8DE5290342E1}" type="parTrans" cxnId="{4603A5C2-0895-47D3-9D30-0D2871A53639}">
      <dgm:prSet/>
      <dgm:spPr/>
      <dgm:t>
        <a:bodyPr/>
        <a:lstStyle/>
        <a:p>
          <a:endParaRPr lang="en-US"/>
        </a:p>
      </dgm:t>
    </dgm:pt>
    <dgm:pt modelId="{07FAE8D3-3E01-449B-B68C-32127CDA3235}" type="sibTrans" cxnId="{4603A5C2-0895-47D3-9D30-0D2871A53639}">
      <dgm:prSet/>
      <dgm:spPr/>
      <dgm:t>
        <a:bodyPr/>
        <a:lstStyle/>
        <a:p>
          <a:endParaRPr lang="en-US"/>
        </a:p>
      </dgm:t>
    </dgm:pt>
    <dgm:pt modelId="{0EC95064-A043-402D-8904-053A6806A562}">
      <dgm:prSet/>
      <dgm:spPr/>
      <dgm:t>
        <a:bodyPr/>
        <a:lstStyle/>
        <a:p>
          <a:r>
            <a:rPr lang="en-US"/>
            <a:t>outerHTML</a:t>
          </a:r>
        </a:p>
      </dgm:t>
    </dgm:pt>
    <dgm:pt modelId="{0A643648-0852-4C1F-87D6-C060FF1C0B57}" type="parTrans" cxnId="{EDB3AB12-7B78-47B7-8AA8-A22B28155B65}">
      <dgm:prSet/>
      <dgm:spPr/>
      <dgm:t>
        <a:bodyPr/>
        <a:lstStyle/>
        <a:p>
          <a:endParaRPr lang="en-US"/>
        </a:p>
      </dgm:t>
    </dgm:pt>
    <dgm:pt modelId="{EA231CC4-098F-48F3-9DDA-4F713E92BF16}" type="sibTrans" cxnId="{EDB3AB12-7B78-47B7-8AA8-A22B28155B65}">
      <dgm:prSet/>
      <dgm:spPr/>
      <dgm:t>
        <a:bodyPr/>
        <a:lstStyle/>
        <a:p>
          <a:endParaRPr lang="en-US"/>
        </a:p>
      </dgm:t>
    </dgm:pt>
    <dgm:pt modelId="{499EEE60-3F0C-4B79-B6E6-99A39E84DC44}">
      <dgm:prSet/>
      <dgm:spPr/>
      <dgm:t>
        <a:bodyPr/>
        <a:lstStyle/>
        <a:p>
          <a:r>
            <a:rPr lang="en-US"/>
            <a:t>nodeName</a:t>
          </a:r>
        </a:p>
      </dgm:t>
    </dgm:pt>
    <dgm:pt modelId="{C0A4D5E1-C6DA-45FC-98D5-9F2E5BF893C6}" type="parTrans" cxnId="{5F890B07-4C6F-4065-9FC2-2F4BE41115C4}">
      <dgm:prSet/>
      <dgm:spPr/>
      <dgm:t>
        <a:bodyPr/>
        <a:lstStyle/>
        <a:p>
          <a:endParaRPr lang="en-US"/>
        </a:p>
      </dgm:t>
    </dgm:pt>
    <dgm:pt modelId="{D642A9FD-41A5-4147-9CA3-DEA9121D35B3}" type="sibTrans" cxnId="{5F890B07-4C6F-4065-9FC2-2F4BE41115C4}">
      <dgm:prSet/>
      <dgm:spPr/>
      <dgm:t>
        <a:bodyPr/>
        <a:lstStyle/>
        <a:p>
          <a:endParaRPr lang="en-US"/>
        </a:p>
      </dgm:t>
    </dgm:pt>
    <dgm:pt modelId="{A8F1A8E4-A4EB-4660-962B-440815A6D7B6}">
      <dgm:prSet/>
      <dgm:spPr/>
      <dgm:t>
        <a:bodyPr/>
        <a:lstStyle/>
        <a:p>
          <a:r>
            <a:rPr lang="en-US" dirty="0" err="1"/>
            <a:t>nodeType</a:t>
          </a:r>
          <a:endParaRPr lang="en-US" dirty="0"/>
        </a:p>
      </dgm:t>
    </dgm:pt>
    <dgm:pt modelId="{13C0EF53-EF49-44F6-B3AC-4A031FFDF6D3}" type="parTrans" cxnId="{92A99FBC-1656-4D3C-941F-1418E3BBE153}">
      <dgm:prSet/>
      <dgm:spPr/>
      <dgm:t>
        <a:bodyPr/>
        <a:lstStyle/>
        <a:p>
          <a:endParaRPr lang="en-US"/>
        </a:p>
      </dgm:t>
    </dgm:pt>
    <dgm:pt modelId="{CD159910-C496-4DAA-A292-4F1266ECB8DE}" type="sibTrans" cxnId="{92A99FBC-1656-4D3C-941F-1418E3BBE153}">
      <dgm:prSet/>
      <dgm:spPr/>
      <dgm:t>
        <a:bodyPr/>
        <a:lstStyle/>
        <a:p>
          <a:endParaRPr lang="en-US"/>
        </a:p>
      </dgm:t>
    </dgm:pt>
    <dgm:pt modelId="{8A6F2714-C9F3-154A-BC9F-49E092012BBB}">
      <dgm:prSet/>
      <dgm:spPr/>
      <dgm:t>
        <a:bodyPr/>
        <a:lstStyle/>
        <a:p>
          <a:r>
            <a:rPr lang="en-US" dirty="0" err="1"/>
            <a:t>hasChildNodes</a:t>
          </a:r>
          <a:r>
            <a:rPr lang="en-US" dirty="0"/>
            <a:t>()</a:t>
          </a:r>
        </a:p>
      </dgm:t>
    </dgm:pt>
    <dgm:pt modelId="{CE1A25AF-8810-0F4E-9BE0-0F71AAF09FC3}" type="parTrans" cxnId="{F44A3953-4F1C-F447-BABE-AEFAFDD84D55}">
      <dgm:prSet/>
      <dgm:spPr/>
      <dgm:t>
        <a:bodyPr/>
        <a:lstStyle/>
        <a:p>
          <a:endParaRPr lang="en-GB"/>
        </a:p>
      </dgm:t>
    </dgm:pt>
    <dgm:pt modelId="{361D5683-2017-524C-85CF-5D7CF9BCFFA4}" type="sibTrans" cxnId="{F44A3953-4F1C-F447-BABE-AEFAFDD84D55}">
      <dgm:prSet/>
      <dgm:spPr/>
      <dgm:t>
        <a:bodyPr/>
        <a:lstStyle/>
        <a:p>
          <a:endParaRPr lang="en-GB"/>
        </a:p>
      </dgm:t>
    </dgm:pt>
    <dgm:pt modelId="{2C20369C-DC78-2142-AFE0-E8006E9DE3E9}">
      <dgm:prSet/>
      <dgm:spPr/>
      <dgm:t>
        <a:bodyPr/>
        <a:lstStyle/>
        <a:p>
          <a:r>
            <a:rPr lang="en-US" dirty="0" err="1"/>
            <a:t>cloneNode</a:t>
          </a:r>
          <a:r>
            <a:rPr lang="en-US" dirty="0"/>
            <a:t>(true)</a:t>
          </a:r>
        </a:p>
      </dgm:t>
    </dgm:pt>
    <dgm:pt modelId="{B42F5D92-4C4E-6F4C-A2AB-166264CC6D47}" type="parTrans" cxnId="{9A2AF950-24F4-D040-902B-0F326A530A15}">
      <dgm:prSet/>
      <dgm:spPr/>
      <dgm:t>
        <a:bodyPr/>
        <a:lstStyle/>
        <a:p>
          <a:endParaRPr lang="en-GB"/>
        </a:p>
      </dgm:t>
    </dgm:pt>
    <dgm:pt modelId="{82020A94-A894-A545-AD44-66D4412D6389}" type="sibTrans" cxnId="{9A2AF950-24F4-D040-902B-0F326A530A15}">
      <dgm:prSet/>
      <dgm:spPr/>
    </dgm:pt>
    <dgm:pt modelId="{FF00CD7F-2DD4-4F49-AA66-3083791B8A92}" type="pres">
      <dgm:prSet presAssocID="{C0F88430-9770-48E5-A924-DEEE9413E749}" presName="linear" presStyleCnt="0">
        <dgm:presLayoutVars>
          <dgm:animLvl val="lvl"/>
          <dgm:resizeHandles val="exact"/>
        </dgm:presLayoutVars>
      </dgm:prSet>
      <dgm:spPr/>
    </dgm:pt>
    <dgm:pt modelId="{6EC933F3-2331-AE46-A1DC-42FE57125639}" type="pres">
      <dgm:prSet presAssocID="{48BD4643-C900-45C0-93A9-D12292D8EDFF}" presName="parentText" presStyleLbl="node1" presStyleIdx="0" presStyleCnt="6">
        <dgm:presLayoutVars>
          <dgm:chMax val="0"/>
          <dgm:bulletEnabled val="1"/>
        </dgm:presLayoutVars>
      </dgm:prSet>
      <dgm:spPr/>
    </dgm:pt>
    <dgm:pt modelId="{66997CDD-B6A7-F24C-A108-40C52172EEE4}" type="pres">
      <dgm:prSet presAssocID="{07FAE8D3-3E01-449B-B68C-32127CDA3235}" presName="spacer" presStyleCnt="0"/>
      <dgm:spPr/>
    </dgm:pt>
    <dgm:pt modelId="{60E3678A-27E2-6044-A299-DE2CDB8611C0}" type="pres">
      <dgm:prSet presAssocID="{0EC95064-A043-402D-8904-053A6806A562}" presName="parentText" presStyleLbl="node1" presStyleIdx="1" presStyleCnt="6">
        <dgm:presLayoutVars>
          <dgm:chMax val="0"/>
          <dgm:bulletEnabled val="1"/>
        </dgm:presLayoutVars>
      </dgm:prSet>
      <dgm:spPr/>
    </dgm:pt>
    <dgm:pt modelId="{1426789A-EA1E-2C45-9144-0E4A5E2E52F3}" type="pres">
      <dgm:prSet presAssocID="{EA231CC4-098F-48F3-9DDA-4F713E92BF16}" presName="spacer" presStyleCnt="0"/>
      <dgm:spPr/>
    </dgm:pt>
    <dgm:pt modelId="{D3F680C6-84A3-5743-B8FC-243FF3A05193}" type="pres">
      <dgm:prSet presAssocID="{499EEE60-3F0C-4B79-B6E6-99A39E84DC44}" presName="parentText" presStyleLbl="node1" presStyleIdx="2" presStyleCnt="6">
        <dgm:presLayoutVars>
          <dgm:chMax val="0"/>
          <dgm:bulletEnabled val="1"/>
        </dgm:presLayoutVars>
      </dgm:prSet>
      <dgm:spPr/>
    </dgm:pt>
    <dgm:pt modelId="{38AE458A-A226-E04B-9E78-E793971C82C1}" type="pres">
      <dgm:prSet presAssocID="{D642A9FD-41A5-4147-9CA3-DEA9121D35B3}" presName="spacer" presStyleCnt="0"/>
      <dgm:spPr/>
    </dgm:pt>
    <dgm:pt modelId="{6569B56C-A4D7-6B47-9BD7-D5C407E7FC7C}" type="pres">
      <dgm:prSet presAssocID="{A8F1A8E4-A4EB-4660-962B-440815A6D7B6}" presName="parentText" presStyleLbl="node1" presStyleIdx="3" presStyleCnt="6">
        <dgm:presLayoutVars>
          <dgm:chMax val="0"/>
          <dgm:bulletEnabled val="1"/>
        </dgm:presLayoutVars>
      </dgm:prSet>
      <dgm:spPr/>
    </dgm:pt>
    <dgm:pt modelId="{F20215EC-AC3F-6A43-8DAA-E2AB33FC7C9A}" type="pres">
      <dgm:prSet presAssocID="{CD159910-C496-4DAA-A292-4F1266ECB8DE}" presName="spacer" presStyleCnt="0"/>
      <dgm:spPr/>
    </dgm:pt>
    <dgm:pt modelId="{F44BD1AC-745A-834B-9F3F-B8CA3FDA172B}" type="pres">
      <dgm:prSet presAssocID="{8A6F2714-C9F3-154A-BC9F-49E092012BBB}" presName="parentText" presStyleLbl="node1" presStyleIdx="4" presStyleCnt="6">
        <dgm:presLayoutVars>
          <dgm:chMax val="0"/>
          <dgm:bulletEnabled val="1"/>
        </dgm:presLayoutVars>
      </dgm:prSet>
      <dgm:spPr/>
    </dgm:pt>
    <dgm:pt modelId="{2C4FB778-0A60-5D4B-B170-5442142D4951}" type="pres">
      <dgm:prSet presAssocID="{361D5683-2017-524C-85CF-5D7CF9BCFFA4}" presName="spacer" presStyleCnt="0"/>
      <dgm:spPr/>
    </dgm:pt>
    <dgm:pt modelId="{8E7E9D89-9210-F640-BF13-B9BA4F633AA4}" type="pres">
      <dgm:prSet presAssocID="{2C20369C-DC78-2142-AFE0-E8006E9DE3E9}" presName="parentText" presStyleLbl="node1" presStyleIdx="5" presStyleCnt="6">
        <dgm:presLayoutVars>
          <dgm:chMax val="0"/>
          <dgm:bulletEnabled val="1"/>
        </dgm:presLayoutVars>
      </dgm:prSet>
      <dgm:spPr/>
    </dgm:pt>
  </dgm:ptLst>
  <dgm:cxnLst>
    <dgm:cxn modelId="{5F890B07-4C6F-4065-9FC2-2F4BE41115C4}" srcId="{C0F88430-9770-48E5-A924-DEEE9413E749}" destId="{499EEE60-3F0C-4B79-B6E6-99A39E84DC44}" srcOrd="2" destOrd="0" parTransId="{C0A4D5E1-C6DA-45FC-98D5-9F2E5BF893C6}" sibTransId="{D642A9FD-41A5-4147-9CA3-DEA9121D35B3}"/>
    <dgm:cxn modelId="{EDB3AB12-7B78-47B7-8AA8-A22B28155B65}" srcId="{C0F88430-9770-48E5-A924-DEEE9413E749}" destId="{0EC95064-A043-402D-8904-053A6806A562}" srcOrd="1" destOrd="0" parTransId="{0A643648-0852-4C1F-87D6-C060FF1C0B57}" sibTransId="{EA231CC4-098F-48F3-9DDA-4F713E92BF16}"/>
    <dgm:cxn modelId="{27018146-FA72-8640-8529-C91710B45A90}" type="presOf" srcId="{0EC95064-A043-402D-8904-053A6806A562}" destId="{60E3678A-27E2-6044-A299-DE2CDB8611C0}" srcOrd="0" destOrd="0" presId="urn:microsoft.com/office/officeart/2005/8/layout/vList2"/>
    <dgm:cxn modelId="{9A2AF950-24F4-D040-902B-0F326A530A15}" srcId="{C0F88430-9770-48E5-A924-DEEE9413E749}" destId="{2C20369C-DC78-2142-AFE0-E8006E9DE3E9}" srcOrd="5" destOrd="0" parTransId="{B42F5D92-4C4E-6F4C-A2AB-166264CC6D47}" sibTransId="{82020A94-A894-A545-AD44-66D4412D6389}"/>
    <dgm:cxn modelId="{F44A3953-4F1C-F447-BABE-AEFAFDD84D55}" srcId="{C0F88430-9770-48E5-A924-DEEE9413E749}" destId="{8A6F2714-C9F3-154A-BC9F-49E092012BBB}" srcOrd="4" destOrd="0" parTransId="{CE1A25AF-8810-0F4E-9BE0-0F71AAF09FC3}" sibTransId="{361D5683-2017-524C-85CF-5D7CF9BCFFA4}"/>
    <dgm:cxn modelId="{14685467-752E-B244-99E3-08130BFD347C}" type="presOf" srcId="{C0F88430-9770-48E5-A924-DEEE9413E749}" destId="{FF00CD7F-2DD4-4F49-AA66-3083791B8A92}" srcOrd="0" destOrd="0" presId="urn:microsoft.com/office/officeart/2005/8/layout/vList2"/>
    <dgm:cxn modelId="{8FAA8385-001D-6546-927D-C119007F2B5E}" type="presOf" srcId="{A8F1A8E4-A4EB-4660-962B-440815A6D7B6}" destId="{6569B56C-A4D7-6B47-9BD7-D5C407E7FC7C}" srcOrd="0" destOrd="0" presId="urn:microsoft.com/office/officeart/2005/8/layout/vList2"/>
    <dgm:cxn modelId="{4A984B96-D004-B54A-91D5-259D6F40110E}" type="presOf" srcId="{8A6F2714-C9F3-154A-BC9F-49E092012BBB}" destId="{F44BD1AC-745A-834B-9F3F-B8CA3FDA172B}" srcOrd="0" destOrd="0" presId="urn:microsoft.com/office/officeart/2005/8/layout/vList2"/>
    <dgm:cxn modelId="{555834AF-2A43-5E47-9338-36267A05A187}" type="presOf" srcId="{499EEE60-3F0C-4B79-B6E6-99A39E84DC44}" destId="{D3F680C6-84A3-5743-B8FC-243FF3A05193}" srcOrd="0" destOrd="0" presId="urn:microsoft.com/office/officeart/2005/8/layout/vList2"/>
    <dgm:cxn modelId="{92A99FBC-1656-4D3C-941F-1418E3BBE153}" srcId="{C0F88430-9770-48E5-A924-DEEE9413E749}" destId="{A8F1A8E4-A4EB-4660-962B-440815A6D7B6}" srcOrd="3" destOrd="0" parTransId="{13C0EF53-EF49-44F6-B3AC-4A031FFDF6D3}" sibTransId="{CD159910-C496-4DAA-A292-4F1266ECB8DE}"/>
    <dgm:cxn modelId="{4603A5C2-0895-47D3-9D30-0D2871A53639}" srcId="{C0F88430-9770-48E5-A924-DEEE9413E749}" destId="{48BD4643-C900-45C0-93A9-D12292D8EDFF}" srcOrd="0" destOrd="0" parTransId="{07F2B198-0E13-433C-8BF8-8DE5290342E1}" sibTransId="{07FAE8D3-3E01-449B-B68C-32127CDA3235}"/>
    <dgm:cxn modelId="{E35CD6C3-4D7E-B446-8A29-C8CBA2B722AD}" type="presOf" srcId="{48BD4643-C900-45C0-93A9-D12292D8EDFF}" destId="{6EC933F3-2331-AE46-A1DC-42FE57125639}" srcOrd="0" destOrd="0" presId="urn:microsoft.com/office/officeart/2005/8/layout/vList2"/>
    <dgm:cxn modelId="{FC20F7D0-EFE1-1641-9A88-704AA5447B42}" type="presOf" srcId="{2C20369C-DC78-2142-AFE0-E8006E9DE3E9}" destId="{8E7E9D89-9210-F640-BF13-B9BA4F633AA4}" srcOrd="0" destOrd="0" presId="urn:microsoft.com/office/officeart/2005/8/layout/vList2"/>
    <dgm:cxn modelId="{16F4FF36-B5B1-1748-AEEA-69175CD552CC}" type="presParOf" srcId="{FF00CD7F-2DD4-4F49-AA66-3083791B8A92}" destId="{6EC933F3-2331-AE46-A1DC-42FE57125639}" srcOrd="0" destOrd="0" presId="urn:microsoft.com/office/officeart/2005/8/layout/vList2"/>
    <dgm:cxn modelId="{73F919C4-6BBB-8547-8D05-6BB0562BE60A}" type="presParOf" srcId="{FF00CD7F-2DD4-4F49-AA66-3083791B8A92}" destId="{66997CDD-B6A7-F24C-A108-40C52172EEE4}" srcOrd="1" destOrd="0" presId="urn:microsoft.com/office/officeart/2005/8/layout/vList2"/>
    <dgm:cxn modelId="{D14574D4-375D-C642-9618-0AD60766B915}" type="presParOf" srcId="{FF00CD7F-2DD4-4F49-AA66-3083791B8A92}" destId="{60E3678A-27E2-6044-A299-DE2CDB8611C0}" srcOrd="2" destOrd="0" presId="urn:microsoft.com/office/officeart/2005/8/layout/vList2"/>
    <dgm:cxn modelId="{98017DB9-8705-B34A-8A95-58565E60B653}" type="presParOf" srcId="{FF00CD7F-2DD4-4F49-AA66-3083791B8A92}" destId="{1426789A-EA1E-2C45-9144-0E4A5E2E52F3}" srcOrd="3" destOrd="0" presId="urn:microsoft.com/office/officeart/2005/8/layout/vList2"/>
    <dgm:cxn modelId="{FF28CECD-90D7-9D4B-87EF-A5056C5444A0}" type="presParOf" srcId="{FF00CD7F-2DD4-4F49-AA66-3083791B8A92}" destId="{D3F680C6-84A3-5743-B8FC-243FF3A05193}" srcOrd="4" destOrd="0" presId="urn:microsoft.com/office/officeart/2005/8/layout/vList2"/>
    <dgm:cxn modelId="{0E898A95-EAED-A148-8ED3-DC554AD8792E}" type="presParOf" srcId="{FF00CD7F-2DD4-4F49-AA66-3083791B8A92}" destId="{38AE458A-A226-E04B-9E78-E793971C82C1}" srcOrd="5" destOrd="0" presId="urn:microsoft.com/office/officeart/2005/8/layout/vList2"/>
    <dgm:cxn modelId="{D1368BCE-F3E2-114C-9B5E-9ABE65BDD29D}" type="presParOf" srcId="{FF00CD7F-2DD4-4F49-AA66-3083791B8A92}" destId="{6569B56C-A4D7-6B47-9BD7-D5C407E7FC7C}" srcOrd="6" destOrd="0" presId="urn:microsoft.com/office/officeart/2005/8/layout/vList2"/>
    <dgm:cxn modelId="{AE906C84-FA43-2744-988F-311DC056CB4E}" type="presParOf" srcId="{FF00CD7F-2DD4-4F49-AA66-3083791B8A92}" destId="{F20215EC-AC3F-6A43-8DAA-E2AB33FC7C9A}" srcOrd="7" destOrd="0" presId="urn:microsoft.com/office/officeart/2005/8/layout/vList2"/>
    <dgm:cxn modelId="{6233B0A6-1BB8-484C-BBA2-A01CFADBB5BC}" type="presParOf" srcId="{FF00CD7F-2DD4-4F49-AA66-3083791B8A92}" destId="{F44BD1AC-745A-834B-9F3F-B8CA3FDA172B}" srcOrd="8" destOrd="0" presId="urn:microsoft.com/office/officeart/2005/8/layout/vList2"/>
    <dgm:cxn modelId="{1F4A2A92-9797-3047-AA88-4356E97C8625}" type="presParOf" srcId="{FF00CD7F-2DD4-4F49-AA66-3083791B8A92}" destId="{2C4FB778-0A60-5D4B-B170-5442142D4951}" srcOrd="9" destOrd="0" presId="urn:microsoft.com/office/officeart/2005/8/layout/vList2"/>
    <dgm:cxn modelId="{90175C2A-8A22-0649-B1BC-E976E4BC3CE9}" type="presParOf" srcId="{FF00CD7F-2DD4-4F49-AA66-3083791B8A92}" destId="{8E7E9D89-9210-F640-BF13-B9BA4F633AA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66CCEB-157B-4BBD-9C9F-05627DE563C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317B31B-7DFD-42DD-8363-C65AC6C8DBDA}">
      <dgm:prSet/>
      <dgm:spPr/>
      <dgm:t>
        <a:bodyPr/>
        <a:lstStyle/>
        <a:p>
          <a:r>
            <a:rPr lang="en-US" dirty="0"/>
            <a:t>Event Listeners are handlers which are attached to element, where we expect certain event to occur, and when the event occurs, the event listeners fires the callback function attached to the event.</a:t>
          </a:r>
        </a:p>
      </dgm:t>
    </dgm:pt>
    <dgm:pt modelId="{AC2252CF-0368-463C-B363-33331AED8ECA}" type="parTrans" cxnId="{D57ABEAD-53C9-45E9-BD25-A58CC3B5F621}">
      <dgm:prSet/>
      <dgm:spPr/>
      <dgm:t>
        <a:bodyPr/>
        <a:lstStyle/>
        <a:p>
          <a:endParaRPr lang="en-US"/>
        </a:p>
      </dgm:t>
    </dgm:pt>
    <dgm:pt modelId="{262A9047-87C8-4358-BF0A-E3FC7A549E93}" type="sibTrans" cxnId="{D57ABEAD-53C9-45E9-BD25-A58CC3B5F621}">
      <dgm:prSet/>
      <dgm:spPr/>
      <dgm:t>
        <a:bodyPr/>
        <a:lstStyle/>
        <a:p>
          <a:endParaRPr lang="en-US"/>
        </a:p>
      </dgm:t>
    </dgm:pt>
    <dgm:pt modelId="{8C848590-273A-4D49-BE54-DF0677C3D471}">
      <dgm:prSet/>
      <dgm:spPr/>
      <dgm:t>
        <a:bodyPr/>
        <a:lstStyle/>
        <a:p>
          <a:r>
            <a:rPr lang="en-US" dirty="0" err="1"/>
            <a:t>addEventListener</a:t>
          </a:r>
          <a:r>
            <a:rPr lang="en-US" dirty="0"/>
            <a:t> function is used to attach the event listeners to the elements</a:t>
          </a:r>
        </a:p>
      </dgm:t>
    </dgm:pt>
    <dgm:pt modelId="{AD92F30A-C948-44D2-B724-694E0EC6D853}" type="parTrans" cxnId="{31D3D445-4D76-499E-BBE4-91D90C1CB1D8}">
      <dgm:prSet/>
      <dgm:spPr/>
      <dgm:t>
        <a:bodyPr/>
        <a:lstStyle/>
        <a:p>
          <a:endParaRPr lang="en-US"/>
        </a:p>
      </dgm:t>
    </dgm:pt>
    <dgm:pt modelId="{DEA6490B-E426-4629-A5D5-BD07E4A0A2C8}" type="sibTrans" cxnId="{31D3D445-4D76-499E-BBE4-91D90C1CB1D8}">
      <dgm:prSet/>
      <dgm:spPr/>
      <dgm:t>
        <a:bodyPr/>
        <a:lstStyle/>
        <a:p>
          <a:endParaRPr lang="en-US"/>
        </a:p>
      </dgm:t>
    </dgm:pt>
    <dgm:pt modelId="{03A1E228-86C2-9244-950A-5E19C074A655}" type="pres">
      <dgm:prSet presAssocID="{5F66CCEB-157B-4BBD-9C9F-05627DE563C9}" presName="hierChild1" presStyleCnt="0">
        <dgm:presLayoutVars>
          <dgm:chPref val="1"/>
          <dgm:dir/>
          <dgm:animOne val="branch"/>
          <dgm:animLvl val="lvl"/>
          <dgm:resizeHandles/>
        </dgm:presLayoutVars>
      </dgm:prSet>
      <dgm:spPr/>
    </dgm:pt>
    <dgm:pt modelId="{C98D6AF0-28DA-FE4A-A093-1E6E731EF225}" type="pres">
      <dgm:prSet presAssocID="{D317B31B-7DFD-42DD-8363-C65AC6C8DBDA}" presName="hierRoot1" presStyleCnt="0"/>
      <dgm:spPr/>
    </dgm:pt>
    <dgm:pt modelId="{7844777C-A4E6-F74A-93CA-34898379F672}" type="pres">
      <dgm:prSet presAssocID="{D317B31B-7DFD-42DD-8363-C65AC6C8DBDA}" presName="composite" presStyleCnt="0"/>
      <dgm:spPr/>
    </dgm:pt>
    <dgm:pt modelId="{13B49377-9ECA-2549-866A-5C1CBF34B8E2}" type="pres">
      <dgm:prSet presAssocID="{D317B31B-7DFD-42DD-8363-C65AC6C8DBDA}" presName="background" presStyleLbl="node0" presStyleIdx="0" presStyleCnt="2"/>
      <dgm:spPr/>
    </dgm:pt>
    <dgm:pt modelId="{BC4E3F03-FA97-344A-9B1D-156474B277C5}" type="pres">
      <dgm:prSet presAssocID="{D317B31B-7DFD-42DD-8363-C65AC6C8DBDA}" presName="text" presStyleLbl="fgAcc0" presStyleIdx="0" presStyleCnt="2">
        <dgm:presLayoutVars>
          <dgm:chPref val="3"/>
        </dgm:presLayoutVars>
      </dgm:prSet>
      <dgm:spPr/>
    </dgm:pt>
    <dgm:pt modelId="{B00D97A8-A7DB-744A-B0DF-0198880A3993}" type="pres">
      <dgm:prSet presAssocID="{D317B31B-7DFD-42DD-8363-C65AC6C8DBDA}" presName="hierChild2" presStyleCnt="0"/>
      <dgm:spPr/>
    </dgm:pt>
    <dgm:pt modelId="{BDE49556-68ED-1441-8FA4-46E6462EA2C0}" type="pres">
      <dgm:prSet presAssocID="{8C848590-273A-4D49-BE54-DF0677C3D471}" presName="hierRoot1" presStyleCnt="0"/>
      <dgm:spPr/>
    </dgm:pt>
    <dgm:pt modelId="{24788A1D-B099-3345-B117-D6B81F52B63C}" type="pres">
      <dgm:prSet presAssocID="{8C848590-273A-4D49-BE54-DF0677C3D471}" presName="composite" presStyleCnt="0"/>
      <dgm:spPr/>
    </dgm:pt>
    <dgm:pt modelId="{A59D6A37-10D1-C842-9EAD-79F8942B83D7}" type="pres">
      <dgm:prSet presAssocID="{8C848590-273A-4D49-BE54-DF0677C3D471}" presName="background" presStyleLbl="node0" presStyleIdx="1" presStyleCnt="2"/>
      <dgm:spPr/>
    </dgm:pt>
    <dgm:pt modelId="{665EDEF6-E968-C14F-B11E-6431683BC466}" type="pres">
      <dgm:prSet presAssocID="{8C848590-273A-4D49-BE54-DF0677C3D471}" presName="text" presStyleLbl="fgAcc0" presStyleIdx="1" presStyleCnt="2">
        <dgm:presLayoutVars>
          <dgm:chPref val="3"/>
        </dgm:presLayoutVars>
      </dgm:prSet>
      <dgm:spPr/>
    </dgm:pt>
    <dgm:pt modelId="{74ECD3C7-CDA7-FF47-92B6-8B4597FB6B08}" type="pres">
      <dgm:prSet presAssocID="{8C848590-273A-4D49-BE54-DF0677C3D471}" presName="hierChild2" presStyleCnt="0"/>
      <dgm:spPr/>
    </dgm:pt>
  </dgm:ptLst>
  <dgm:cxnLst>
    <dgm:cxn modelId="{7E204731-C798-654B-9CDC-E2F2C5DC6624}" type="presOf" srcId="{8C848590-273A-4D49-BE54-DF0677C3D471}" destId="{665EDEF6-E968-C14F-B11E-6431683BC466}" srcOrd="0" destOrd="0" presId="urn:microsoft.com/office/officeart/2005/8/layout/hierarchy1"/>
    <dgm:cxn modelId="{31D3D445-4D76-499E-BBE4-91D90C1CB1D8}" srcId="{5F66CCEB-157B-4BBD-9C9F-05627DE563C9}" destId="{8C848590-273A-4D49-BE54-DF0677C3D471}" srcOrd="1" destOrd="0" parTransId="{AD92F30A-C948-44D2-B724-694E0EC6D853}" sibTransId="{DEA6490B-E426-4629-A5D5-BD07E4A0A2C8}"/>
    <dgm:cxn modelId="{8A330D8A-E533-0B4D-8B2D-16BDA923692E}" type="presOf" srcId="{D317B31B-7DFD-42DD-8363-C65AC6C8DBDA}" destId="{BC4E3F03-FA97-344A-9B1D-156474B277C5}" srcOrd="0" destOrd="0" presId="urn:microsoft.com/office/officeart/2005/8/layout/hierarchy1"/>
    <dgm:cxn modelId="{76E74391-428D-1447-B7F9-F8BC9C0F9D4F}" type="presOf" srcId="{5F66CCEB-157B-4BBD-9C9F-05627DE563C9}" destId="{03A1E228-86C2-9244-950A-5E19C074A655}" srcOrd="0" destOrd="0" presId="urn:microsoft.com/office/officeart/2005/8/layout/hierarchy1"/>
    <dgm:cxn modelId="{D57ABEAD-53C9-45E9-BD25-A58CC3B5F621}" srcId="{5F66CCEB-157B-4BBD-9C9F-05627DE563C9}" destId="{D317B31B-7DFD-42DD-8363-C65AC6C8DBDA}" srcOrd="0" destOrd="0" parTransId="{AC2252CF-0368-463C-B363-33331AED8ECA}" sibTransId="{262A9047-87C8-4358-BF0A-E3FC7A549E93}"/>
    <dgm:cxn modelId="{C1CD04A1-F099-134F-885E-9F3361A98891}" type="presParOf" srcId="{03A1E228-86C2-9244-950A-5E19C074A655}" destId="{C98D6AF0-28DA-FE4A-A093-1E6E731EF225}" srcOrd="0" destOrd="0" presId="urn:microsoft.com/office/officeart/2005/8/layout/hierarchy1"/>
    <dgm:cxn modelId="{841DE645-4E7A-E644-8CEB-CB0201F07DEE}" type="presParOf" srcId="{C98D6AF0-28DA-FE4A-A093-1E6E731EF225}" destId="{7844777C-A4E6-F74A-93CA-34898379F672}" srcOrd="0" destOrd="0" presId="urn:microsoft.com/office/officeart/2005/8/layout/hierarchy1"/>
    <dgm:cxn modelId="{65D5189D-3E93-8D4B-8198-61FFC17D815E}" type="presParOf" srcId="{7844777C-A4E6-F74A-93CA-34898379F672}" destId="{13B49377-9ECA-2549-866A-5C1CBF34B8E2}" srcOrd="0" destOrd="0" presId="urn:microsoft.com/office/officeart/2005/8/layout/hierarchy1"/>
    <dgm:cxn modelId="{8C6676CF-7A25-AC43-909A-C4247D035924}" type="presParOf" srcId="{7844777C-A4E6-F74A-93CA-34898379F672}" destId="{BC4E3F03-FA97-344A-9B1D-156474B277C5}" srcOrd="1" destOrd="0" presId="urn:microsoft.com/office/officeart/2005/8/layout/hierarchy1"/>
    <dgm:cxn modelId="{6BCCD1E2-46D7-F84E-ABC9-5AC9B45CA2D3}" type="presParOf" srcId="{C98D6AF0-28DA-FE4A-A093-1E6E731EF225}" destId="{B00D97A8-A7DB-744A-B0DF-0198880A3993}" srcOrd="1" destOrd="0" presId="urn:microsoft.com/office/officeart/2005/8/layout/hierarchy1"/>
    <dgm:cxn modelId="{A5FB12D7-E1C4-D74D-BD78-74A179DE0946}" type="presParOf" srcId="{03A1E228-86C2-9244-950A-5E19C074A655}" destId="{BDE49556-68ED-1441-8FA4-46E6462EA2C0}" srcOrd="1" destOrd="0" presId="urn:microsoft.com/office/officeart/2005/8/layout/hierarchy1"/>
    <dgm:cxn modelId="{91F67EA8-05D0-3A46-B28D-42D78CA73B6B}" type="presParOf" srcId="{BDE49556-68ED-1441-8FA4-46E6462EA2C0}" destId="{24788A1D-B099-3345-B117-D6B81F52B63C}" srcOrd="0" destOrd="0" presId="urn:microsoft.com/office/officeart/2005/8/layout/hierarchy1"/>
    <dgm:cxn modelId="{3FE12CE2-2D54-F240-85E8-2ABE934CE4AE}" type="presParOf" srcId="{24788A1D-B099-3345-B117-D6B81F52B63C}" destId="{A59D6A37-10D1-C842-9EAD-79F8942B83D7}" srcOrd="0" destOrd="0" presId="urn:microsoft.com/office/officeart/2005/8/layout/hierarchy1"/>
    <dgm:cxn modelId="{71697973-1295-324C-999A-E4CE0B2D9DE1}" type="presParOf" srcId="{24788A1D-B099-3345-B117-D6B81F52B63C}" destId="{665EDEF6-E968-C14F-B11E-6431683BC466}" srcOrd="1" destOrd="0" presId="urn:microsoft.com/office/officeart/2005/8/layout/hierarchy1"/>
    <dgm:cxn modelId="{43F9D9A0-5AC6-644C-91AA-23BCDFC37732}" type="presParOf" srcId="{BDE49556-68ED-1441-8FA4-46E6462EA2C0}" destId="{74ECD3C7-CDA7-FF47-92B6-8B4597FB6B0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3491BE-653C-41C5-A7CF-503F6A9DB83B}" type="doc">
      <dgm:prSet loTypeId="urn:microsoft.com/office/officeart/2005/8/layout/hierarchy5" loCatId="hierarchy" qsTypeId="urn:microsoft.com/office/officeart/2005/8/quickstyle/simple1" qsCatId="simple" csTypeId="urn:microsoft.com/office/officeart/2005/8/colors/colorful5" csCatId="colorful"/>
      <dgm:spPr/>
      <dgm:t>
        <a:bodyPr/>
        <a:lstStyle/>
        <a:p>
          <a:endParaRPr lang="en-US"/>
        </a:p>
      </dgm:t>
    </dgm:pt>
    <dgm:pt modelId="{997A4AAD-AE4D-4B97-9171-899FC82444D6}">
      <dgm:prSet/>
      <dgm:spPr/>
      <dgm:t>
        <a:bodyPr/>
        <a:lstStyle/>
        <a:p>
          <a:r>
            <a:rPr lang="en-US"/>
            <a:t>Manipulations using BOM</a:t>
          </a:r>
        </a:p>
      </dgm:t>
    </dgm:pt>
    <dgm:pt modelId="{80D7BE75-4893-4938-9D9A-4C16449AAE8A}" type="parTrans" cxnId="{1B2C2576-C72B-4FA7-A2F4-AE108ED4430E}">
      <dgm:prSet/>
      <dgm:spPr/>
      <dgm:t>
        <a:bodyPr/>
        <a:lstStyle/>
        <a:p>
          <a:endParaRPr lang="en-US"/>
        </a:p>
      </dgm:t>
    </dgm:pt>
    <dgm:pt modelId="{8D47B57C-BAB2-4278-A824-80024C01BF19}" type="sibTrans" cxnId="{1B2C2576-C72B-4FA7-A2F4-AE108ED4430E}">
      <dgm:prSet/>
      <dgm:spPr/>
      <dgm:t>
        <a:bodyPr/>
        <a:lstStyle/>
        <a:p>
          <a:endParaRPr lang="en-US"/>
        </a:p>
      </dgm:t>
    </dgm:pt>
    <dgm:pt modelId="{1117FE6A-71AF-4361-B5DC-5C7BCC43E44E}">
      <dgm:prSet/>
      <dgm:spPr/>
      <dgm:t>
        <a:bodyPr/>
        <a:lstStyle/>
        <a:p>
          <a:r>
            <a:rPr lang="en-US" dirty="0"/>
            <a:t>Get width and height of browser</a:t>
          </a:r>
        </a:p>
      </dgm:t>
    </dgm:pt>
    <dgm:pt modelId="{AF1050EC-B259-4F5A-ACE1-6B13F2BE7D5A}" type="parTrans" cxnId="{86A19EA8-14DC-47BE-B519-950CDD34BE38}">
      <dgm:prSet/>
      <dgm:spPr/>
      <dgm:t>
        <a:bodyPr/>
        <a:lstStyle/>
        <a:p>
          <a:endParaRPr lang="en-US"/>
        </a:p>
      </dgm:t>
    </dgm:pt>
    <dgm:pt modelId="{A068EBA2-B0B7-46FE-AA8B-D34AB5942022}" type="sibTrans" cxnId="{86A19EA8-14DC-47BE-B519-950CDD34BE38}">
      <dgm:prSet/>
      <dgm:spPr/>
      <dgm:t>
        <a:bodyPr/>
        <a:lstStyle/>
        <a:p>
          <a:endParaRPr lang="en-US"/>
        </a:p>
      </dgm:t>
    </dgm:pt>
    <dgm:pt modelId="{EBE420B5-E36A-4446-9BF7-3CD36FEC721F}">
      <dgm:prSet/>
      <dgm:spPr/>
      <dgm:t>
        <a:bodyPr/>
        <a:lstStyle/>
        <a:p>
          <a:r>
            <a:rPr lang="en-US"/>
            <a:t>Open close browser window</a:t>
          </a:r>
        </a:p>
      </dgm:t>
    </dgm:pt>
    <dgm:pt modelId="{F821C4AA-C08C-4D25-B781-17A75E1A6E37}" type="parTrans" cxnId="{D740840B-9BC0-4D7C-B2A1-77E51D91157E}">
      <dgm:prSet/>
      <dgm:spPr/>
      <dgm:t>
        <a:bodyPr/>
        <a:lstStyle/>
        <a:p>
          <a:endParaRPr lang="en-US"/>
        </a:p>
      </dgm:t>
    </dgm:pt>
    <dgm:pt modelId="{59068F78-26AB-4731-91FD-0CC8F4C64D74}" type="sibTrans" cxnId="{D740840B-9BC0-4D7C-B2A1-77E51D91157E}">
      <dgm:prSet/>
      <dgm:spPr/>
      <dgm:t>
        <a:bodyPr/>
        <a:lstStyle/>
        <a:p>
          <a:endParaRPr lang="en-US"/>
        </a:p>
      </dgm:t>
    </dgm:pt>
    <dgm:pt modelId="{252C9330-4011-4BE3-AFB7-7AE5AD63687C}">
      <dgm:prSet/>
      <dgm:spPr/>
      <dgm:t>
        <a:bodyPr/>
        <a:lstStyle/>
        <a:p>
          <a:r>
            <a:rPr lang="en-US"/>
            <a:t>Move and resize the window</a:t>
          </a:r>
        </a:p>
      </dgm:t>
    </dgm:pt>
    <dgm:pt modelId="{65B908BF-88CD-4B59-A103-195B5B16F1F4}" type="parTrans" cxnId="{E759908A-B2C7-4397-9359-960AADB6DB15}">
      <dgm:prSet/>
      <dgm:spPr/>
      <dgm:t>
        <a:bodyPr/>
        <a:lstStyle/>
        <a:p>
          <a:endParaRPr lang="en-US"/>
        </a:p>
      </dgm:t>
    </dgm:pt>
    <dgm:pt modelId="{02B3D67B-8B6F-46FA-9DC8-99C4E812E6F8}" type="sibTrans" cxnId="{E759908A-B2C7-4397-9359-960AADB6DB15}">
      <dgm:prSet/>
      <dgm:spPr/>
      <dgm:t>
        <a:bodyPr/>
        <a:lstStyle/>
        <a:p>
          <a:endParaRPr lang="en-US"/>
        </a:p>
      </dgm:t>
    </dgm:pt>
    <dgm:pt modelId="{45832882-3952-4693-8681-D4054B9E926F}">
      <dgm:prSet/>
      <dgm:spPr/>
      <dgm:t>
        <a:bodyPr/>
        <a:lstStyle/>
        <a:p>
          <a:r>
            <a:rPr lang="en-US"/>
            <a:t>Scroll the window</a:t>
          </a:r>
        </a:p>
      </dgm:t>
    </dgm:pt>
    <dgm:pt modelId="{8A71D23A-80DA-4FC2-844A-3F9724C0BB7C}" type="parTrans" cxnId="{37F0AF8E-9A05-4F0F-90BE-3AF2121C74D3}">
      <dgm:prSet/>
      <dgm:spPr/>
      <dgm:t>
        <a:bodyPr/>
        <a:lstStyle/>
        <a:p>
          <a:endParaRPr lang="en-US"/>
        </a:p>
      </dgm:t>
    </dgm:pt>
    <dgm:pt modelId="{FF20DEC5-757B-48D5-9375-E6E8A8D7666D}" type="sibTrans" cxnId="{37F0AF8E-9A05-4F0F-90BE-3AF2121C74D3}">
      <dgm:prSet/>
      <dgm:spPr/>
      <dgm:t>
        <a:bodyPr/>
        <a:lstStyle/>
        <a:p>
          <a:endParaRPr lang="en-US"/>
        </a:p>
      </dgm:t>
    </dgm:pt>
    <dgm:pt modelId="{239E7D7A-A479-48E7-B58C-95276A120B22}">
      <dgm:prSet/>
      <dgm:spPr/>
      <dgm:t>
        <a:bodyPr/>
        <a:lstStyle/>
        <a:p>
          <a:r>
            <a:rPr lang="en-US"/>
            <a:t>Get URL, Hostname, protocol of browser window</a:t>
          </a:r>
        </a:p>
      </dgm:t>
    </dgm:pt>
    <dgm:pt modelId="{B9F58DC5-0584-4356-8C48-5043CE536820}" type="parTrans" cxnId="{5C92E942-21F6-4B3C-9AEC-BFE1F6FA6665}">
      <dgm:prSet/>
      <dgm:spPr/>
      <dgm:t>
        <a:bodyPr/>
        <a:lstStyle/>
        <a:p>
          <a:endParaRPr lang="en-US"/>
        </a:p>
      </dgm:t>
    </dgm:pt>
    <dgm:pt modelId="{DB0E750E-3465-4FB8-BAE2-CDF66699CEC2}" type="sibTrans" cxnId="{5C92E942-21F6-4B3C-9AEC-BFE1F6FA6665}">
      <dgm:prSet/>
      <dgm:spPr/>
      <dgm:t>
        <a:bodyPr/>
        <a:lstStyle/>
        <a:p>
          <a:endParaRPr lang="en-US"/>
        </a:p>
      </dgm:t>
    </dgm:pt>
    <dgm:pt modelId="{B021A962-8CB6-489A-A898-17C511E8BADB}">
      <dgm:prSet/>
      <dgm:spPr/>
      <dgm:t>
        <a:bodyPr/>
        <a:lstStyle/>
        <a:p>
          <a:r>
            <a:rPr lang="en-US"/>
            <a:t>Get history of browser window</a:t>
          </a:r>
        </a:p>
      </dgm:t>
    </dgm:pt>
    <dgm:pt modelId="{9F1F4671-9BCF-4949-AE94-847F2CE68691}" type="parTrans" cxnId="{51276BF8-4584-4ABD-AE48-8AE9B909964C}">
      <dgm:prSet/>
      <dgm:spPr/>
      <dgm:t>
        <a:bodyPr/>
        <a:lstStyle/>
        <a:p>
          <a:endParaRPr lang="en-US"/>
        </a:p>
      </dgm:t>
    </dgm:pt>
    <dgm:pt modelId="{13B86087-CAF9-4E46-BCA8-98F5B1FC4124}" type="sibTrans" cxnId="{51276BF8-4584-4ABD-AE48-8AE9B909964C}">
      <dgm:prSet/>
      <dgm:spPr/>
      <dgm:t>
        <a:bodyPr/>
        <a:lstStyle/>
        <a:p>
          <a:endParaRPr lang="en-US"/>
        </a:p>
      </dgm:t>
    </dgm:pt>
    <dgm:pt modelId="{A9DE8E99-A232-5149-9D2D-13B5916DF14D}" type="pres">
      <dgm:prSet presAssocID="{173491BE-653C-41C5-A7CF-503F6A9DB83B}" presName="mainComposite" presStyleCnt="0">
        <dgm:presLayoutVars>
          <dgm:chPref val="1"/>
          <dgm:dir/>
          <dgm:animOne val="branch"/>
          <dgm:animLvl val="lvl"/>
          <dgm:resizeHandles val="exact"/>
        </dgm:presLayoutVars>
      </dgm:prSet>
      <dgm:spPr/>
    </dgm:pt>
    <dgm:pt modelId="{8453A0D8-39A9-614A-8C18-DD80B58D0CC0}" type="pres">
      <dgm:prSet presAssocID="{173491BE-653C-41C5-A7CF-503F6A9DB83B}" presName="hierFlow" presStyleCnt="0"/>
      <dgm:spPr/>
    </dgm:pt>
    <dgm:pt modelId="{9D50EB38-FD98-D548-9842-BB2D74CF5CA6}" type="pres">
      <dgm:prSet presAssocID="{173491BE-653C-41C5-A7CF-503F6A9DB83B}" presName="hierChild1" presStyleCnt="0">
        <dgm:presLayoutVars>
          <dgm:chPref val="1"/>
          <dgm:animOne val="branch"/>
          <dgm:animLvl val="lvl"/>
        </dgm:presLayoutVars>
      </dgm:prSet>
      <dgm:spPr/>
    </dgm:pt>
    <dgm:pt modelId="{BCF2EA98-FC8F-2D47-88B0-FC982540EA86}" type="pres">
      <dgm:prSet presAssocID="{997A4AAD-AE4D-4B97-9171-899FC82444D6}" presName="Name17" presStyleCnt="0"/>
      <dgm:spPr/>
    </dgm:pt>
    <dgm:pt modelId="{F9C1C52F-CF4B-2645-9199-8B9A27EE3C7D}" type="pres">
      <dgm:prSet presAssocID="{997A4AAD-AE4D-4B97-9171-899FC82444D6}" presName="level1Shape" presStyleLbl="node0" presStyleIdx="0" presStyleCnt="1">
        <dgm:presLayoutVars>
          <dgm:chPref val="3"/>
        </dgm:presLayoutVars>
      </dgm:prSet>
      <dgm:spPr/>
    </dgm:pt>
    <dgm:pt modelId="{845FB98A-F7D6-7A48-B8B7-DFA2EB998AE2}" type="pres">
      <dgm:prSet presAssocID="{997A4AAD-AE4D-4B97-9171-899FC82444D6}" presName="hierChild2" presStyleCnt="0"/>
      <dgm:spPr/>
    </dgm:pt>
    <dgm:pt modelId="{86FC6C7C-2917-554C-B356-ED55B4242CBB}" type="pres">
      <dgm:prSet presAssocID="{AF1050EC-B259-4F5A-ACE1-6B13F2BE7D5A}" presName="Name25" presStyleLbl="parChTrans1D2" presStyleIdx="0" presStyleCnt="6"/>
      <dgm:spPr/>
    </dgm:pt>
    <dgm:pt modelId="{D48E6AB3-5A0A-A946-9C23-2043FC16E379}" type="pres">
      <dgm:prSet presAssocID="{AF1050EC-B259-4F5A-ACE1-6B13F2BE7D5A}" presName="connTx" presStyleLbl="parChTrans1D2" presStyleIdx="0" presStyleCnt="6"/>
      <dgm:spPr/>
    </dgm:pt>
    <dgm:pt modelId="{2B35CD4F-BCEA-9F4E-8135-90C6F5C702C5}" type="pres">
      <dgm:prSet presAssocID="{1117FE6A-71AF-4361-B5DC-5C7BCC43E44E}" presName="Name30" presStyleCnt="0"/>
      <dgm:spPr/>
    </dgm:pt>
    <dgm:pt modelId="{DF72B856-3AA2-C549-BDE2-2E7A65509023}" type="pres">
      <dgm:prSet presAssocID="{1117FE6A-71AF-4361-B5DC-5C7BCC43E44E}" presName="level2Shape" presStyleLbl="node2" presStyleIdx="0" presStyleCnt="6"/>
      <dgm:spPr/>
    </dgm:pt>
    <dgm:pt modelId="{F9EA9464-518D-1046-8BF3-9C9AD72C6672}" type="pres">
      <dgm:prSet presAssocID="{1117FE6A-71AF-4361-B5DC-5C7BCC43E44E}" presName="hierChild3" presStyleCnt="0"/>
      <dgm:spPr/>
    </dgm:pt>
    <dgm:pt modelId="{1998768F-0F7B-5247-8D5E-F356B7340BDD}" type="pres">
      <dgm:prSet presAssocID="{F821C4AA-C08C-4D25-B781-17A75E1A6E37}" presName="Name25" presStyleLbl="parChTrans1D2" presStyleIdx="1" presStyleCnt="6"/>
      <dgm:spPr/>
    </dgm:pt>
    <dgm:pt modelId="{72FD5B12-4BCC-B34D-973E-219473251005}" type="pres">
      <dgm:prSet presAssocID="{F821C4AA-C08C-4D25-B781-17A75E1A6E37}" presName="connTx" presStyleLbl="parChTrans1D2" presStyleIdx="1" presStyleCnt="6"/>
      <dgm:spPr/>
    </dgm:pt>
    <dgm:pt modelId="{125BDC82-CFE7-4A48-AA05-7F042EE002EC}" type="pres">
      <dgm:prSet presAssocID="{EBE420B5-E36A-4446-9BF7-3CD36FEC721F}" presName="Name30" presStyleCnt="0"/>
      <dgm:spPr/>
    </dgm:pt>
    <dgm:pt modelId="{9D7D9423-0C2E-5249-A0B1-C5727FCFC3B1}" type="pres">
      <dgm:prSet presAssocID="{EBE420B5-E36A-4446-9BF7-3CD36FEC721F}" presName="level2Shape" presStyleLbl="node2" presStyleIdx="1" presStyleCnt="6"/>
      <dgm:spPr/>
    </dgm:pt>
    <dgm:pt modelId="{356A783D-329F-9B48-A85C-7CB4CDE65023}" type="pres">
      <dgm:prSet presAssocID="{EBE420B5-E36A-4446-9BF7-3CD36FEC721F}" presName="hierChild3" presStyleCnt="0"/>
      <dgm:spPr/>
    </dgm:pt>
    <dgm:pt modelId="{1F1B3707-6A90-F046-B92B-1F76B05F075F}" type="pres">
      <dgm:prSet presAssocID="{65B908BF-88CD-4B59-A103-195B5B16F1F4}" presName="Name25" presStyleLbl="parChTrans1D2" presStyleIdx="2" presStyleCnt="6"/>
      <dgm:spPr/>
    </dgm:pt>
    <dgm:pt modelId="{E003C522-8629-994A-A530-D9031D8C9194}" type="pres">
      <dgm:prSet presAssocID="{65B908BF-88CD-4B59-A103-195B5B16F1F4}" presName="connTx" presStyleLbl="parChTrans1D2" presStyleIdx="2" presStyleCnt="6"/>
      <dgm:spPr/>
    </dgm:pt>
    <dgm:pt modelId="{915BC6E6-CB15-764E-8D63-0D49C8E16AD8}" type="pres">
      <dgm:prSet presAssocID="{252C9330-4011-4BE3-AFB7-7AE5AD63687C}" presName="Name30" presStyleCnt="0"/>
      <dgm:spPr/>
    </dgm:pt>
    <dgm:pt modelId="{3AFA6437-2E61-1A41-8616-134AD4C35A7D}" type="pres">
      <dgm:prSet presAssocID="{252C9330-4011-4BE3-AFB7-7AE5AD63687C}" presName="level2Shape" presStyleLbl="node2" presStyleIdx="2" presStyleCnt="6"/>
      <dgm:spPr/>
    </dgm:pt>
    <dgm:pt modelId="{087114C4-FD9D-3E4A-BF9F-D1965736C58D}" type="pres">
      <dgm:prSet presAssocID="{252C9330-4011-4BE3-AFB7-7AE5AD63687C}" presName="hierChild3" presStyleCnt="0"/>
      <dgm:spPr/>
    </dgm:pt>
    <dgm:pt modelId="{F9915134-C198-7D43-9724-46E9961ADDB2}" type="pres">
      <dgm:prSet presAssocID="{8A71D23A-80DA-4FC2-844A-3F9724C0BB7C}" presName="Name25" presStyleLbl="parChTrans1D2" presStyleIdx="3" presStyleCnt="6"/>
      <dgm:spPr/>
    </dgm:pt>
    <dgm:pt modelId="{DC4AE2D5-FBE0-3349-B1BE-2B469A182DB6}" type="pres">
      <dgm:prSet presAssocID="{8A71D23A-80DA-4FC2-844A-3F9724C0BB7C}" presName="connTx" presStyleLbl="parChTrans1D2" presStyleIdx="3" presStyleCnt="6"/>
      <dgm:spPr/>
    </dgm:pt>
    <dgm:pt modelId="{D167A39D-F47C-7149-BCED-FECCA4AE9D7C}" type="pres">
      <dgm:prSet presAssocID="{45832882-3952-4693-8681-D4054B9E926F}" presName="Name30" presStyleCnt="0"/>
      <dgm:spPr/>
    </dgm:pt>
    <dgm:pt modelId="{EE2E2F0A-EED3-C042-86F5-9B650D962A07}" type="pres">
      <dgm:prSet presAssocID="{45832882-3952-4693-8681-D4054B9E926F}" presName="level2Shape" presStyleLbl="node2" presStyleIdx="3" presStyleCnt="6"/>
      <dgm:spPr/>
    </dgm:pt>
    <dgm:pt modelId="{F92D834C-FD7E-F042-9418-4AFAA1DC002E}" type="pres">
      <dgm:prSet presAssocID="{45832882-3952-4693-8681-D4054B9E926F}" presName="hierChild3" presStyleCnt="0"/>
      <dgm:spPr/>
    </dgm:pt>
    <dgm:pt modelId="{AB46DBE7-5F69-CD42-84C1-1A138C7F3724}" type="pres">
      <dgm:prSet presAssocID="{B9F58DC5-0584-4356-8C48-5043CE536820}" presName="Name25" presStyleLbl="parChTrans1D2" presStyleIdx="4" presStyleCnt="6"/>
      <dgm:spPr/>
    </dgm:pt>
    <dgm:pt modelId="{E000642A-B7DC-BE4D-BB44-AF407D85F89D}" type="pres">
      <dgm:prSet presAssocID="{B9F58DC5-0584-4356-8C48-5043CE536820}" presName="connTx" presStyleLbl="parChTrans1D2" presStyleIdx="4" presStyleCnt="6"/>
      <dgm:spPr/>
    </dgm:pt>
    <dgm:pt modelId="{5D525475-7FDB-DB42-A256-970C9E0F3DB4}" type="pres">
      <dgm:prSet presAssocID="{239E7D7A-A479-48E7-B58C-95276A120B22}" presName="Name30" presStyleCnt="0"/>
      <dgm:spPr/>
    </dgm:pt>
    <dgm:pt modelId="{18FB6D85-89B8-1B48-A03B-25D4D7BCAC9E}" type="pres">
      <dgm:prSet presAssocID="{239E7D7A-A479-48E7-B58C-95276A120B22}" presName="level2Shape" presStyleLbl="node2" presStyleIdx="4" presStyleCnt="6"/>
      <dgm:spPr/>
    </dgm:pt>
    <dgm:pt modelId="{7BF45053-DE98-CB4D-A8F9-29BBA9B317D9}" type="pres">
      <dgm:prSet presAssocID="{239E7D7A-A479-48E7-B58C-95276A120B22}" presName="hierChild3" presStyleCnt="0"/>
      <dgm:spPr/>
    </dgm:pt>
    <dgm:pt modelId="{67FB4787-11CA-2741-A1B1-8F012A4FEDC8}" type="pres">
      <dgm:prSet presAssocID="{9F1F4671-9BCF-4949-AE94-847F2CE68691}" presName="Name25" presStyleLbl="parChTrans1D2" presStyleIdx="5" presStyleCnt="6"/>
      <dgm:spPr/>
    </dgm:pt>
    <dgm:pt modelId="{92E98467-7F09-D143-A642-3A8B1CB4FBD2}" type="pres">
      <dgm:prSet presAssocID="{9F1F4671-9BCF-4949-AE94-847F2CE68691}" presName="connTx" presStyleLbl="parChTrans1D2" presStyleIdx="5" presStyleCnt="6"/>
      <dgm:spPr/>
    </dgm:pt>
    <dgm:pt modelId="{E8C0AF73-68DC-E042-AA0E-A606F007B1FF}" type="pres">
      <dgm:prSet presAssocID="{B021A962-8CB6-489A-A898-17C511E8BADB}" presName="Name30" presStyleCnt="0"/>
      <dgm:spPr/>
    </dgm:pt>
    <dgm:pt modelId="{67224BD4-133F-C244-ACDC-756AA89E81D8}" type="pres">
      <dgm:prSet presAssocID="{B021A962-8CB6-489A-A898-17C511E8BADB}" presName="level2Shape" presStyleLbl="node2" presStyleIdx="5" presStyleCnt="6"/>
      <dgm:spPr/>
    </dgm:pt>
    <dgm:pt modelId="{27A2E75E-9C7F-BE46-90E6-CEC6EB5F0662}" type="pres">
      <dgm:prSet presAssocID="{B021A962-8CB6-489A-A898-17C511E8BADB}" presName="hierChild3" presStyleCnt="0"/>
      <dgm:spPr/>
    </dgm:pt>
    <dgm:pt modelId="{633753F1-7BFB-B540-A3AC-643A5A6E51B0}" type="pres">
      <dgm:prSet presAssocID="{173491BE-653C-41C5-A7CF-503F6A9DB83B}" presName="bgShapesFlow" presStyleCnt="0"/>
      <dgm:spPr/>
    </dgm:pt>
  </dgm:ptLst>
  <dgm:cxnLst>
    <dgm:cxn modelId="{3E6AC404-9DD3-6B4D-882F-B71EADB2B9C3}" type="presOf" srcId="{65B908BF-88CD-4B59-A103-195B5B16F1F4}" destId="{E003C522-8629-994A-A530-D9031D8C9194}" srcOrd="1" destOrd="0" presId="urn:microsoft.com/office/officeart/2005/8/layout/hierarchy5"/>
    <dgm:cxn modelId="{96C2B80A-13AA-E141-AC44-8AF5B7CC5BD9}" type="presOf" srcId="{F821C4AA-C08C-4D25-B781-17A75E1A6E37}" destId="{1998768F-0F7B-5247-8D5E-F356B7340BDD}" srcOrd="0" destOrd="0" presId="urn:microsoft.com/office/officeart/2005/8/layout/hierarchy5"/>
    <dgm:cxn modelId="{D740840B-9BC0-4D7C-B2A1-77E51D91157E}" srcId="{997A4AAD-AE4D-4B97-9171-899FC82444D6}" destId="{EBE420B5-E36A-4446-9BF7-3CD36FEC721F}" srcOrd="1" destOrd="0" parTransId="{F821C4AA-C08C-4D25-B781-17A75E1A6E37}" sibTransId="{59068F78-26AB-4731-91FD-0CC8F4C64D74}"/>
    <dgm:cxn modelId="{9AD31311-D6CC-B94E-AA48-DB19653E15CC}" type="presOf" srcId="{B021A962-8CB6-489A-A898-17C511E8BADB}" destId="{67224BD4-133F-C244-ACDC-756AA89E81D8}" srcOrd="0" destOrd="0" presId="urn:microsoft.com/office/officeart/2005/8/layout/hierarchy5"/>
    <dgm:cxn modelId="{8F832B29-68D6-C749-8714-3128B9794DB2}" type="presOf" srcId="{252C9330-4011-4BE3-AFB7-7AE5AD63687C}" destId="{3AFA6437-2E61-1A41-8616-134AD4C35A7D}" srcOrd="0" destOrd="0" presId="urn:microsoft.com/office/officeart/2005/8/layout/hierarchy5"/>
    <dgm:cxn modelId="{D0F2103C-405A-7642-804A-DF3BD03F3900}" type="presOf" srcId="{AF1050EC-B259-4F5A-ACE1-6B13F2BE7D5A}" destId="{86FC6C7C-2917-554C-B356-ED55B4242CBB}" srcOrd="0" destOrd="0" presId="urn:microsoft.com/office/officeart/2005/8/layout/hierarchy5"/>
    <dgm:cxn modelId="{5C92E942-21F6-4B3C-9AEC-BFE1F6FA6665}" srcId="{997A4AAD-AE4D-4B97-9171-899FC82444D6}" destId="{239E7D7A-A479-48E7-B58C-95276A120B22}" srcOrd="4" destOrd="0" parTransId="{B9F58DC5-0584-4356-8C48-5043CE536820}" sibTransId="{DB0E750E-3465-4FB8-BAE2-CDF66699CEC2}"/>
    <dgm:cxn modelId="{681D025E-9983-DE48-B5C0-FACEAE0FB33C}" type="presOf" srcId="{B9F58DC5-0584-4356-8C48-5043CE536820}" destId="{E000642A-B7DC-BE4D-BB44-AF407D85F89D}" srcOrd="1" destOrd="0" presId="urn:microsoft.com/office/officeart/2005/8/layout/hierarchy5"/>
    <dgm:cxn modelId="{F190ED67-161F-CB40-B1D3-1865615EFB15}" type="presOf" srcId="{9F1F4671-9BCF-4949-AE94-847F2CE68691}" destId="{92E98467-7F09-D143-A642-3A8B1CB4FBD2}" srcOrd="1" destOrd="0" presId="urn:microsoft.com/office/officeart/2005/8/layout/hierarchy5"/>
    <dgm:cxn modelId="{8C45A569-DD9B-5C40-B535-C660937AF591}" type="presOf" srcId="{8A71D23A-80DA-4FC2-844A-3F9724C0BB7C}" destId="{F9915134-C198-7D43-9724-46E9961ADDB2}" srcOrd="0" destOrd="0" presId="urn:microsoft.com/office/officeart/2005/8/layout/hierarchy5"/>
    <dgm:cxn modelId="{1B2C2576-C72B-4FA7-A2F4-AE108ED4430E}" srcId="{173491BE-653C-41C5-A7CF-503F6A9DB83B}" destId="{997A4AAD-AE4D-4B97-9171-899FC82444D6}" srcOrd="0" destOrd="0" parTransId="{80D7BE75-4893-4938-9D9A-4C16449AAE8A}" sibTransId="{8D47B57C-BAB2-4278-A824-80024C01BF19}"/>
    <dgm:cxn modelId="{E0157578-E49B-7C42-91A0-CCEB7434EF8B}" type="presOf" srcId="{8A71D23A-80DA-4FC2-844A-3F9724C0BB7C}" destId="{DC4AE2D5-FBE0-3349-B1BE-2B469A182DB6}" srcOrd="1" destOrd="0" presId="urn:microsoft.com/office/officeart/2005/8/layout/hierarchy5"/>
    <dgm:cxn modelId="{18CDE083-3444-EF47-B241-3D124657A76E}" type="presOf" srcId="{997A4AAD-AE4D-4B97-9171-899FC82444D6}" destId="{F9C1C52F-CF4B-2645-9199-8B9A27EE3C7D}" srcOrd="0" destOrd="0" presId="urn:microsoft.com/office/officeart/2005/8/layout/hierarchy5"/>
    <dgm:cxn modelId="{E759908A-B2C7-4397-9359-960AADB6DB15}" srcId="{997A4AAD-AE4D-4B97-9171-899FC82444D6}" destId="{252C9330-4011-4BE3-AFB7-7AE5AD63687C}" srcOrd="2" destOrd="0" parTransId="{65B908BF-88CD-4B59-A103-195B5B16F1F4}" sibTransId="{02B3D67B-8B6F-46FA-9DC8-99C4E812E6F8}"/>
    <dgm:cxn modelId="{37F0AF8E-9A05-4F0F-90BE-3AF2121C74D3}" srcId="{997A4AAD-AE4D-4B97-9171-899FC82444D6}" destId="{45832882-3952-4693-8681-D4054B9E926F}" srcOrd="3" destOrd="0" parTransId="{8A71D23A-80DA-4FC2-844A-3F9724C0BB7C}" sibTransId="{FF20DEC5-757B-48D5-9375-E6E8A8D7666D}"/>
    <dgm:cxn modelId="{C1E2E5A6-5304-194B-8194-3222852B2066}" type="presOf" srcId="{239E7D7A-A479-48E7-B58C-95276A120B22}" destId="{18FB6D85-89B8-1B48-A03B-25D4D7BCAC9E}" srcOrd="0" destOrd="0" presId="urn:microsoft.com/office/officeart/2005/8/layout/hierarchy5"/>
    <dgm:cxn modelId="{86A19EA8-14DC-47BE-B519-950CDD34BE38}" srcId="{997A4AAD-AE4D-4B97-9171-899FC82444D6}" destId="{1117FE6A-71AF-4361-B5DC-5C7BCC43E44E}" srcOrd="0" destOrd="0" parTransId="{AF1050EC-B259-4F5A-ACE1-6B13F2BE7D5A}" sibTransId="{A068EBA2-B0B7-46FE-AA8B-D34AB5942022}"/>
    <dgm:cxn modelId="{BDE6D8C0-3B4F-5A4E-8AD7-2642FF3E5C6D}" type="presOf" srcId="{65B908BF-88CD-4B59-A103-195B5B16F1F4}" destId="{1F1B3707-6A90-F046-B92B-1F76B05F075F}" srcOrd="0" destOrd="0" presId="urn:microsoft.com/office/officeart/2005/8/layout/hierarchy5"/>
    <dgm:cxn modelId="{C6912EC8-74BF-E948-B141-21751DD99C69}" type="presOf" srcId="{AF1050EC-B259-4F5A-ACE1-6B13F2BE7D5A}" destId="{D48E6AB3-5A0A-A946-9C23-2043FC16E379}" srcOrd="1" destOrd="0" presId="urn:microsoft.com/office/officeart/2005/8/layout/hierarchy5"/>
    <dgm:cxn modelId="{AE7F8FCB-A4EF-9140-A19F-F9FCF1906988}" type="presOf" srcId="{1117FE6A-71AF-4361-B5DC-5C7BCC43E44E}" destId="{DF72B856-3AA2-C549-BDE2-2E7A65509023}" srcOrd="0" destOrd="0" presId="urn:microsoft.com/office/officeart/2005/8/layout/hierarchy5"/>
    <dgm:cxn modelId="{CA1B41D0-8EA5-FC42-B3C6-71CC7BCB1297}" type="presOf" srcId="{F821C4AA-C08C-4D25-B781-17A75E1A6E37}" destId="{72FD5B12-4BCC-B34D-973E-219473251005}" srcOrd="1" destOrd="0" presId="urn:microsoft.com/office/officeart/2005/8/layout/hierarchy5"/>
    <dgm:cxn modelId="{2A22F6D4-BC68-4E40-8401-ADE91702E6E9}" type="presOf" srcId="{173491BE-653C-41C5-A7CF-503F6A9DB83B}" destId="{A9DE8E99-A232-5149-9D2D-13B5916DF14D}" srcOrd="0" destOrd="0" presId="urn:microsoft.com/office/officeart/2005/8/layout/hierarchy5"/>
    <dgm:cxn modelId="{408147D8-E2A8-F94E-8CEF-6A6DC2BF5508}" type="presOf" srcId="{EBE420B5-E36A-4446-9BF7-3CD36FEC721F}" destId="{9D7D9423-0C2E-5249-A0B1-C5727FCFC3B1}" srcOrd="0" destOrd="0" presId="urn:microsoft.com/office/officeart/2005/8/layout/hierarchy5"/>
    <dgm:cxn modelId="{1A174CE5-0D7F-7545-A533-92F4DC269278}" type="presOf" srcId="{45832882-3952-4693-8681-D4054B9E926F}" destId="{EE2E2F0A-EED3-C042-86F5-9B650D962A07}" srcOrd="0" destOrd="0" presId="urn:microsoft.com/office/officeart/2005/8/layout/hierarchy5"/>
    <dgm:cxn modelId="{CB44A3F2-028A-054B-B459-8E62FA849C11}" type="presOf" srcId="{B9F58DC5-0584-4356-8C48-5043CE536820}" destId="{AB46DBE7-5F69-CD42-84C1-1A138C7F3724}" srcOrd="0" destOrd="0" presId="urn:microsoft.com/office/officeart/2005/8/layout/hierarchy5"/>
    <dgm:cxn modelId="{51276BF8-4584-4ABD-AE48-8AE9B909964C}" srcId="{997A4AAD-AE4D-4B97-9171-899FC82444D6}" destId="{B021A962-8CB6-489A-A898-17C511E8BADB}" srcOrd="5" destOrd="0" parTransId="{9F1F4671-9BCF-4949-AE94-847F2CE68691}" sibTransId="{13B86087-CAF9-4E46-BCA8-98F5B1FC4124}"/>
    <dgm:cxn modelId="{81E712FD-02AF-E54B-8BBE-396129BDB2A7}" type="presOf" srcId="{9F1F4671-9BCF-4949-AE94-847F2CE68691}" destId="{67FB4787-11CA-2741-A1B1-8F012A4FEDC8}" srcOrd="0" destOrd="0" presId="urn:microsoft.com/office/officeart/2005/8/layout/hierarchy5"/>
    <dgm:cxn modelId="{588E2FA8-3F63-6047-A182-F173BA258047}" type="presParOf" srcId="{A9DE8E99-A232-5149-9D2D-13B5916DF14D}" destId="{8453A0D8-39A9-614A-8C18-DD80B58D0CC0}" srcOrd="0" destOrd="0" presId="urn:microsoft.com/office/officeart/2005/8/layout/hierarchy5"/>
    <dgm:cxn modelId="{4E346AB5-296D-6E43-B69F-0B57AF371711}" type="presParOf" srcId="{8453A0D8-39A9-614A-8C18-DD80B58D0CC0}" destId="{9D50EB38-FD98-D548-9842-BB2D74CF5CA6}" srcOrd="0" destOrd="0" presId="urn:microsoft.com/office/officeart/2005/8/layout/hierarchy5"/>
    <dgm:cxn modelId="{69FE12A2-CE86-8F4A-83E5-B69CFEB83AA6}" type="presParOf" srcId="{9D50EB38-FD98-D548-9842-BB2D74CF5CA6}" destId="{BCF2EA98-FC8F-2D47-88B0-FC982540EA86}" srcOrd="0" destOrd="0" presId="urn:microsoft.com/office/officeart/2005/8/layout/hierarchy5"/>
    <dgm:cxn modelId="{7FEB8C51-E162-2441-89CE-3AE4011908D6}" type="presParOf" srcId="{BCF2EA98-FC8F-2D47-88B0-FC982540EA86}" destId="{F9C1C52F-CF4B-2645-9199-8B9A27EE3C7D}" srcOrd="0" destOrd="0" presId="urn:microsoft.com/office/officeart/2005/8/layout/hierarchy5"/>
    <dgm:cxn modelId="{95CB0715-B7A8-5A4A-80AA-F61EB60B1AEE}" type="presParOf" srcId="{BCF2EA98-FC8F-2D47-88B0-FC982540EA86}" destId="{845FB98A-F7D6-7A48-B8B7-DFA2EB998AE2}" srcOrd="1" destOrd="0" presId="urn:microsoft.com/office/officeart/2005/8/layout/hierarchy5"/>
    <dgm:cxn modelId="{81D2F6B3-89F8-ED4E-891D-2DA6AB247E9C}" type="presParOf" srcId="{845FB98A-F7D6-7A48-B8B7-DFA2EB998AE2}" destId="{86FC6C7C-2917-554C-B356-ED55B4242CBB}" srcOrd="0" destOrd="0" presId="urn:microsoft.com/office/officeart/2005/8/layout/hierarchy5"/>
    <dgm:cxn modelId="{003F6AD4-3451-5449-B348-54F633EC063A}" type="presParOf" srcId="{86FC6C7C-2917-554C-B356-ED55B4242CBB}" destId="{D48E6AB3-5A0A-A946-9C23-2043FC16E379}" srcOrd="0" destOrd="0" presId="urn:microsoft.com/office/officeart/2005/8/layout/hierarchy5"/>
    <dgm:cxn modelId="{C85CAF8A-1AD4-2D48-841D-59B09A8896CD}" type="presParOf" srcId="{845FB98A-F7D6-7A48-B8B7-DFA2EB998AE2}" destId="{2B35CD4F-BCEA-9F4E-8135-90C6F5C702C5}" srcOrd="1" destOrd="0" presId="urn:microsoft.com/office/officeart/2005/8/layout/hierarchy5"/>
    <dgm:cxn modelId="{28E46DF2-9E2B-4E42-BE27-CB7C810F2A41}" type="presParOf" srcId="{2B35CD4F-BCEA-9F4E-8135-90C6F5C702C5}" destId="{DF72B856-3AA2-C549-BDE2-2E7A65509023}" srcOrd="0" destOrd="0" presId="urn:microsoft.com/office/officeart/2005/8/layout/hierarchy5"/>
    <dgm:cxn modelId="{8BE3B928-A57D-4C47-BEC8-599DDE868552}" type="presParOf" srcId="{2B35CD4F-BCEA-9F4E-8135-90C6F5C702C5}" destId="{F9EA9464-518D-1046-8BF3-9C9AD72C6672}" srcOrd="1" destOrd="0" presId="urn:microsoft.com/office/officeart/2005/8/layout/hierarchy5"/>
    <dgm:cxn modelId="{F6872D27-53A1-FC4F-9547-40FCADA112E9}" type="presParOf" srcId="{845FB98A-F7D6-7A48-B8B7-DFA2EB998AE2}" destId="{1998768F-0F7B-5247-8D5E-F356B7340BDD}" srcOrd="2" destOrd="0" presId="urn:microsoft.com/office/officeart/2005/8/layout/hierarchy5"/>
    <dgm:cxn modelId="{FFE9D12B-4BF1-5B4A-8F9E-46040DD23481}" type="presParOf" srcId="{1998768F-0F7B-5247-8D5E-F356B7340BDD}" destId="{72FD5B12-4BCC-B34D-973E-219473251005}" srcOrd="0" destOrd="0" presId="urn:microsoft.com/office/officeart/2005/8/layout/hierarchy5"/>
    <dgm:cxn modelId="{132A4E21-E2FC-4841-861F-7F70A28647EE}" type="presParOf" srcId="{845FB98A-F7D6-7A48-B8B7-DFA2EB998AE2}" destId="{125BDC82-CFE7-4A48-AA05-7F042EE002EC}" srcOrd="3" destOrd="0" presId="urn:microsoft.com/office/officeart/2005/8/layout/hierarchy5"/>
    <dgm:cxn modelId="{A7347FD8-D50D-2C47-A2DF-0DCE8A7E8967}" type="presParOf" srcId="{125BDC82-CFE7-4A48-AA05-7F042EE002EC}" destId="{9D7D9423-0C2E-5249-A0B1-C5727FCFC3B1}" srcOrd="0" destOrd="0" presId="urn:microsoft.com/office/officeart/2005/8/layout/hierarchy5"/>
    <dgm:cxn modelId="{95B7293D-DA60-F34D-B2F9-9EC28231EF0E}" type="presParOf" srcId="{125BDC82-CFE7-4A48-AA05-7F042EE002EC}" destId="{356A783D-329F-9B48-A85C-7CB4CDE65023}" srcOrd="1" destOrd="0" presId="urn:microsoft.com/office/officeart/2005/8/layout/hierarchy5"/>
    <dgm:cxn modelId="{8CAB3017-A4F3-A547-B2E5-349CF019D136}" type="presParOf" srcId="{845FB98A-F7D6-7A48-B8B7-DFA2EB998AE2}" destId="{1F1B3707-6A90-F046-B92B-1F76B05F075F}" srcOrd="4" destOrd="0" presId="urn:microsoft.com/office/officeart/2005/8/layout/hierarchy5"/>
    <dgm:cxn modelId="{FBF2E8AD-8452-EB42-86E7-6EAE8CCB4A24}" type="presParOf" srcId="{1F1B3707-6A90-F046-B92B-1F76B05F075F}" destId="{E003C522-8629-994A-A530-D9031D8C9194}" srcOrd="0" destOrd="0" presId="urn:microsoft.com/office/officeart/2005/8/layout/hierarchy5"/>
    <dgm:cxn modelId="{CE775E22-0E78-D84C-B2AD-B08DEE716435}" type="presParOf" srcId="{845FB98A-F7D6-7A48-B8B7-DFA2EB998AE2}" destId="{915BC6E6-CB15-764E-8D63-0D49C8E16AD8}" srcOrd="5" destOrd="0" presId="urn:microsoft.com/office/officeart/2005/8/layout/hierarchy5"/>
    <dgm:cxn modelId="{BEABA497-0EB0-A24C-9A18-2192515E9694}" type="presParOf" srcId="{915BC6E6-CB15-764E-8D63-0D49C8E16AD8}" destId="{3AFA6437-2E61-1A41-8616-134AD4C35A7D}" srcOrd="0" destOrd="0" presId="urn:microsoft.com/office/officeart/2005/8/layout/hierarchy5"/>
    <dgm:cxn modelId="{78C76881-B1F8-BB43-8A06-1C691A7BC6AC}" type="presParOf" srcId="{915BC6E6-CB15-764E-8D63-0D49C8E16AD8}" destId="{087114C4-FD9D-3E4A-BF9F-D1965736C58D}" srcOrd="1" destOrd="0" presId="urn:microsoft.com/office/officeart/2005/8/layout/hierarchy5"/>
    <dgm:cxn modelId="{FDC685D5-B8F7-6047-8F14-A420E11DAD58}" type="presParOf" srcId="{845FB98A-F7D6-7A48-B8B7-DFA2EB998AE2}" destId="{F9915134-C198-7D43-9724-46E9961ADDB2}" srcOrd="6" destOrd="0" presId="urn:microsoft.com/office/officeart/2005/8/layout/hierarchy5"/>
    <dgm:cxn modelId="{6BDE5289-AA21-DF45-BCF9-6089E735F0D6}" type="presParOf" srcId="{F9915134-C198-7D43-9724-46E9961ADDB2}" destId="{DC4AE2D5-FBE0-3349-B1BE-2B469A182DB6}" srcOrd="0" destOrd="0" presId="urn:microsoft.com/office/officeart/2005/8/layout/hierarchy5"/>
    <dgm:cxn modelId="{27108F58-2DF1-FA40-AD2C-A549C826B258}" type="presParOf" srcId="{845FB98A-F7D6-7A48-B8B7-DFA2EB998AE2}" destId="{D167A39D-F47C-7149-BCED-FECCA4AE9D7C}" srcOrd="7" destOrd="0" presId="urn:microsoft.com/office/officeart/2005/8/layout/hierarchy5"/>
    <dgm:cxn modelId="{0AFB1335-EADC-AF42-8214-AEAFE2BFDA92}" type="presParOf" srcId="{D167A39D-F47C-7149-BCED-FECCA4AE9D7C}" destId="{EE2E2F0A-EED3-C042-86F5-9B650D962A07}" srcOrd="0" destOrd="0" presId="urn:microsoft.com/office/officeart/2005/8/layout/hierarchy5"/>
    <dgm:cxn modelId="{37B4EEBE-2ACE-E644-BE1C-493E0A108B53}" type="presParOf" srcId="{D167A39D-F47C-7149-BCED-FECCA4AE9D7C}" destId="{F92D834C-FD7E-F042-9418-4AFAA1DC002E}" srcOrd="1" destOrd="0" presId="urn:microsoft.com/office/officeart/2005/8/layout/hierarchy5"/>
    <dgm:cxn modelId="{386666E3-5BAD-3D42-B47D-7F9E2D0D20CA}" type="presParOf" srcId="{845FB98A-F7D6-7A48-B8B7-DFA2EB998AE2}" destId="{AB46DBE7-5F69-CD42-84C1-1A138C7F3724}" srcOrd="8" destOrd="0" presId="urn:microsoft.com/office/officeart/2005/8/layout/hierarchy5"/>
    <dgm:cxn modelId="{5644BB71-6439-834B-99BF-05EA7B5E4169}" type="presParOf" srcId="{AB46DBE7-5F69-CD42-84C1-1A138C7F3724}" destId="{E000642A-B7DC-BE4D-BB44-AF407D85F89D}" srcOrd="0" destOrd="0" presId="urn:microsoft.com/office/officeart/2005/8/layout/hierarchy5"/>
    <dgm:cxn modelId="{D2F47399-B586-5546-810D-B97632B69943}" type="presParOf" srcId="{845FB98A-F7D6-7A48-B8B7-DFA2EB998AE2}" destId="{5D525475-7FDB-DB42-A256-970C9E0F3DB4}" srcOrd="9" destOrd="0" presId="urn:microsoft.com/office/officeart/2005/8/layout/hierarchy5"/>
    <dgm:cxn modelId="{C7B6274A-2C5E-E24E-A05F-D2330A98C149}" type="presParOf" srcId="{5D525475-7FDB-DB42-A256-970C9E0F3DB4}" destId="{18FB6D85-89B8-1B48-A03B-25D4D7BCAC9E}" srcOrd="0" destOrd="0" presId="urn:microsoft.com/office/officeart/2005/8/layout/hierarchy5"/>
    <dgm:cxn modelId="{18349B53-4DCB-2348-88F0-276F2D22A11C}" type="presParOf" srcId="{5D525475-7FDB-DB42-A256-970C9E0F3DB4}" destId="{7BF45053-DE98-CB4D-A8F9-29BBA9B317D9}" srcOrd="1" destOrd="0" presId="urn:microsoft.com/office/officeart/2005/8/layout/hierarchy5"/>
    <dgm:cxn modelId="{96B25B64-6C62-5440-A5E0-0C4B7A9D15AD}" type="presParOf" srcId="{845FB98A-F7D6-7A48-B8B7-DFA2EB998AE2}" destId="{67FB4787-11CA-2741-A1B1-8F012A4FEDC8}" srcOrd="10" destOrd="0" presId="urn:microsoft.com/office/officeart/2005/8/layout/hierarchy5"/>
    <dgm:cxn modelId="{7360BD50-D11C-D143-9CEE-4A00414B5822}" type="presParOf" srcId="{67FB4787-11CA-2741-A1B1-8F012A4FEDC8}" destId="{92E98467-7F09-D143-A642-3A8B1CB4FBD2}" srcOrd="0" destOrd="0" presId="urn:microsoft.com/office/officeart/2005/8/layout/hierarchy5"/>
    <dgm:cxn modelId="{1B49FB00-DAAB-A644-89F8-FEA3B7E5B52E}" type="presParOf" srcId="{845FB98A-F7D6-7A48-B8B7-DFA2EB998AE2}" destId="{E8C0AF73-68DC-E042-AA0E-A606F007B1FF}" srcOrd="11" destOrd="0" presId="urn:microsoft.com/office/officeart/2005/8/layout/hierarchy5"/>
    <dgm:cxn modelId="{422D822D-A55E-3D42-861E-74388BCE8503}" type="presParOf" srcId="{E8C0AF73-68DC-E042-AA0E-A606F007B1FF}" destId="{67224BD4-133F-C244-ACDC-756AA89E81D8}" srcOrd="0" destOrd="0" presId="urn:microsoft.com/office/officeart/2005/8/layout/hierarchy5"/>
    <dgm:cxn modelId="{1CA18B48-1B08-4D4C-BBD4-A65E835FB448}" type="presParOf" srcId="{E8C0AF73-68DC-E042-AA0E-A606F007B1FF}" destId="{27A2E75E-9C7F-BE46-90E6-CEC6EB5F0662}" srcOrd="1" destOrd="0" presId="urn:microsoft.com/office/officeart/2005/8/layout/hierarchy5"/>
    <dgm:cxn modelId="{EE4CD56F-4136-7241-BDD5-823F069E97CB}" type="presParOf" srcId="{A9DE8E99-A232-5149-9D2D-13B5916DF14D}" destId="{633753F1-7BFB-B540-A3AC-643A5A6E51B0}"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493CBF-E579-4240-B926-3431DD7DD1D3}"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FFA0ED57-388E-4FE6-AB55-6FB4B6133859}">
      <dgm:prSet/>
      <dgm:spPr/>
      <dgm:t>
        <a:bodyPr/>
        <a:lstStyle/>
        <a:p>
          <a:r>
            <a:rPr lang="en-US"/>
            <a:t>Window</a:t>
          </a:r>
        </a:p>
      </dgm:t>
    </dgm:pt>
    <dgm:pt modelId="{31CC5C08-323E-49B7-8522-06A5CE79A087}" type="parTrans" cxnId="{DDB1902E-9C07-4201-999A-EBCD908F27C1}">
      <dgm:prSet/>
      <dgm:spPr/>
      <dgm:t>
        <a:bodyPr/>
        <a:lstStyle/>
        <a:p>
          <a:endParaRPr lang="en-US"/>
        </a:p>
      </dgm:t>
    </dgm:pt>
    <dgm:pt modelId="{93C346D9-9B8F-48F8-84CE-39633B69898B}" type="sibTrans" cxnId="{DDB1902E-9C07-4201-999A-EBCD908F27C1}">
      <dgm:prSet/>
      <dgm:spPr/>
      <dgm:t>
        <a:bodyPr/>
        <a:lstStyle/>
        <a:p>
          <a:endParaRPr lang="en-US"/>
        </a:p>
      </dgm:t>
    </dgm:pt>
    <dgm:pt modelId="{F8174726-4056-46AB-8E03-DF677F0176BF}">
      <dgm:prSet/>
      <dgm:spPr/>
      <dgm:t>
        <a:bodyPr/>
        <a:lstStyle/>
        <a:p>
          <a:r>
            <a:rPr lang="en-US"/>
            <a:t>window.innerHeight</a:t>
          </a:r>
        </a:p>
      </dgm:t>
    </dgm:pt>
    <dgm:pt modelId="{95BB025C-F24F-47F2-8720-A1C762212FE1}" type="parTrans" cxnId="{2BF4C452-D19B-4CDE-90A4-00DFFDBC0A73}">
      <dgm:prSet/>
      <dgm:spPr/>
      <dgm:t>
        <a:bodyPr/>
        <a:lstStyle/>
        <a:p>
          <a:endParaRPr lang="en-US"/>
        </a:p>
      </dgm:t>
    </dgm:pt>
    <dgm:pt modelId="{E7D7BF9B-6100-4E32-88FA-DEEF01A138D1}" type="sibTrans" cxnId="{2BF4C452-D19B-4CDE-90A4-00DFFDBC0A73}">
      <dgm:prSet/>
      <dgm:spPr/>
      <dgm:t>
        <a:bodyPr/>
        <a:lstStyle/>
        <a:p>
          <a:endParaRPr lang="en-US"/>
        </a:p>
      </dgm:t>
    </dgm:pt>
    <dgm:pt modelId="{659F23CB-3490-499F-B82D-907F7C1DFFA5}">
      <dgm:prSet/>
      <dgm:spPr/>
      <dgm:t>
        <a:bodyPr/>
        <a:lstStyle/>
        <a:p>
          <a:r>
            <a:rPr lang="en-US"/>
            <a:t>Window</a:t>
          </a:r>
        </a:p>
      </dgm:t>
    </dgm:pt>
    <dgm:pt modelId="{B800973A-C2DD-475A-9ECA-BF9E645C59C8}" type="parTrans" cxnId="{E3E8CD73-E624-4763-A87B-C723FA57CB81}">
      <dgm:prSet/>
      <dgm:spPr/>
      <dgm:t>
        <a:bodyPr/>
        <a:lstStyle/>
        <a:p>
          <a:endParaRPr lang="en-US"/>
        </a:p>
      </dgm:t>
    </dgm:pt>
    <dgm:pt modelId="{0B543481-9516-43B3-832A-7ECB3FE9A3FD}" type="sibTrans" cxnId="{E3E8CD73-E624-4763-A87B-C723FA57CB81}">
      <dgm:prSet/>
      <dgm:spPr/>
      <dgm:t>
        <a:bodyPr/>
        <a:lstStyle/>
        <a:p>
          <a:endParaRPr lang="en-US"/>
        </a:p>
      </dgm:t>
    </dgm:pt>
    <dgm:pt modelId="{14440416-E258-4DD1-9945-95E68AB2CBFE}">
      <dgm:prSet/>
      <dgm:spPr/>
      <dgm:t>
        <a:bodyPr/>
        <a:lstStyle/>
        <a:p>
          <a:r>
            <a:rPr lang="en-US"/>
            <a:t>window.outerHeight</a:t>
          </a:r>
        </a:p>
      </dgm:t>
    </dgm:pt>
    <dgm:pt modelId="{C32FD3AB-487E-4F78-A7DD-DFBE6440DD8E}" type="parTrans" cxnId="{4491E40E-36E1-44BC-9C9C-5FED56AB55DD}">
      <dgm:prSet/>
      <dgm:spPr/>
      <dgm:t>
        <a:bodyPr/>
        <a:lstStyle/>
        <a:p>
          <a:endParaRPr lang="en-US"/>
        </a:p>
      </dgm:t>
    </dgm:pt>
    <dgm:pt modelId="{27284642-A059-4CC2-8D4E-A1953DE66C2B}" type="sibTrans" cxnId="{4491E40E-36E1-44BC-9C9C-5FED56AB55DD}">
      <dgm:prSet/>
      <dgm:spPr/>
      <dgm:t>
        <a:bodyPr/>
        <a:lstStyle/>
        <a:p>
          <a:endParaRPr lang="en-US"/>
        </a:p>
      </dgm:t>
    </dgm:pt>
    <dgm:pt modelId="{E2D16077-AA20-4712-A85D-C9C57ED1B10E}">
      <dgm:prSet/>
      <dgm:spPr/>
      <dgm:t>
        <a:bodyPr/>
        <a:lstStyle/>
        <a:p>
          <a:r>
            <a:rPr lang="en-US"/>
            <a:t>Window</a:t>
          </a:r>
        </a:p>
      </dgm:t>
    </dgm:pt>
    <dgm:pt modelId="{02E18C88-3FA7-4875-AE1A-79F1FD4F86CD}" type="parTrans" cxnId="{1830C808-CC02-4474-BE72-18E9246BF4D0}">
      <dgm:prSet/>
      <dgm:spPr/>
      <dgm:t>
        <a:bodyPr/>
        <a:lstStyle/>
        <a:p>
          <a:endParaRPr lang="en-US"/>
        </a:p>
      </dgm:t>
    </dgm:pt>
    <dgm:pt modelId="{79031A37-D718-4FE4-B427-C2ABF0B592B2}" type="sibTrans" cxnId="{1830C808-CC02-4474-BE72-18E9246BF4D0}">
      <dgm:prSet/>
      <dgm:spPr/>
      <dgm:t>
        <a:bodyPr/>
        <a:lstStyle/>
        <a:p>
          <a:endParaRPr lang="en-US"/>
        </a:p>
      </dgm:t>
    </dgm:pt>
    <dgm:pt modelId="{520513EF-2E00-448E-9945-F49DDB6BE6B0}">
      <dgm:prSet/>
      <dgm:spPr/>
      <dgm:t>
        <a:bodyPr/>
        <a:lstStyle/>
        <a:p>
          <a:r>
            <a:rPr lang="en-US"/>
            <a:t>window.innerWidth</a:t>
          </a:r>
        </a:p>
      </dgm:t>
    </dgm:pt>
    <dgm:pt modelId="{4B8F04D4-5886-4DB3-B5F0-8EDA315A42CB}" type="parTrans" cxnId="{69CDAD26-7C1F-4FAD-BE7F-BCFAB97829DC}">
      <dgm:prSet/>
      <dgm:spPr/>
      <dgm:t>
        <a:bodyPr/>
        <a:lstStyle/>
        <a:p>
          <a:endParaRPr lang="en-US"/>
        </a:p>
      </dgm:t>
    </dgm:pt>
    <dgm:pt modelId="{BA27E07E-06C9-46CA-A695-9F3782225631}" type="sibTrans" cxnId="{69CDAD26-7C1F-4FAD-BE7F-BCFAB97829DC}">
      <dgm:prSet/>
      <dgm:spPr/>
      <dgm:t>
        <a:bodyPr/>
        <a:lstStyle/>
        <a:p>
          <a:endParaRPr lang="en-US"/>
        </a:p>
      </dgm:t>
    </dgm:pt>
    <dgm:pt modelId="{87BA8FED-14AF-498E-BC0D-4DBCDEFD48C4}">
      <dgm:prSet/>
      <dgm:spPr/>
      <dgm:t>
        <a:bodyPr/>
        <a:lstStyle/>
        <a:p>
          <a:r>
            <a:rPr lang="en-US"/>
            <a:t>Window</a:t>
          </a:r>
        </a:p>
      </dgm:t>
    </dgm:pt>
    <dgm:pt modelId="{36C96FB9-A2D2-4E41-BA66-595510CFDEEE}" type="parTrans" cxnId="{7231D113-9CC0-48E3-AC74-B8634EEF2707}">
      <dgm:prSet/>
      <dgm:spPr/>
      <dgm:t>
        <a:bodyPr/>
        <a:lstStyle/>
        <a:p>
          <a:endParaRPr lang="en-US"/>
        </a:p>
      </dgm:t>
    </dgm:pt>
    <dgm:pt modelId="{D9FA5ED3-3AB5-40EA-A6C1-BEDEB4E8A55E}" type="sibTrans" cxnId="{7231D113-9CC0-48E3-AC74-B8634EEF2707}">
      <dgm:prSet/>
      <dgm:spPr/>
      <dgm:t>
        <a:bodyPr/>
        <a:lstStyle/>
        <a:p>
          <a:endParaRPr lang="en-US"/>
        </a:p>
      </dgm:t>
    </dgm:pt>
    <dgm:pt modelId="{459AC24F-8881-4A73-A670-3196C55FF5CC}">
      <dgm:prSet/>
      <dgm:spPr/>
      <dgm:t>
        <a:bodyPr/>
        <a:lstStyle/>
        <a:p>
          <a:r>
            <a:rPr lang="en-US"/>
            <a:t>window.outerWidth</a:t>
          </a:r>
        </a:p>
      </dgm:t>
    </dgm:pt>
    <dgm:pt modelId="{9D6E08F1-0EB5-4ED8-BB67-C3330D5A9B08}" type="parTrans" cxnId="{5DC5A401-F525-40D8-9572-51CC71A502AA}">
      <dgm:prSet/>
      <dgm:spPr/>
      <dgm:t>
        <a:bodyPr/>
        <a:lstStyle/>
        <a:p>
          <a:endParaRPr lang="en-US"/>
        </a:p>
      </dgm:t>
    </dgm:pt>
    <dgm:pt modelId="{A58559F6-8FAB-4712-9E8C-90280611D1EE}" type="sibTrans" cxnId="{5DC5A401-F525-40D8-9572-51CC71A502AA}">
      <dgm:prSet/>
      <dgm:spPr/>
      <dgm:t>
        <a:bodyPr/>
        <a:lstStyle/>
        <a:p>
          <a:endParaRPr lang="en-US"/>
        </a:p>
      </dgm:t>
    </dgm:pt>
    <dgm:pt modelId="{A4A1C43D-7AA4-4E43-A402-BE60B02D8B2D}">
      <dgm:prSet/>
      <dgm:spPr/>
      <dgm:t>
        <a:bodyPr/>
        <a:lstStyle/>
        <a:p>
          <a:r>
            <a:rPr lang="en-US"/>
            <a:t>Window</a:t>
          </a:r>
        </a:p>
      </dgm:t>
    </dgm:pt>
    <dgm:pt modelId="{3E29351B-1D89-4083-B7ED-C709487F4E4F}" type="parTrans" cxnId="{C13AD82C-A28B-43BC-8422-652F76F8AF48}">
      <dgm:prSet/>
      <dgm:spPr/>
      <dgm:t>
        <a:bodyPr/>
        <a:lstStyle/>
        <a:p>
          <a:endParaRPr lang="en-US"/>
        </a:p>
      </dgm:t>
    </dgm:pt>
    <dgm:pt modelId="{2B3BE9D2-3820-46E3-B5A4-5FCC6E395B5A}" type="sibTrans" cxnId="{C13AD82C-A28B-43BC-8422-652F76F8AF48}">
      <dgm:prSet/>
      <dgm:spPr/>
      <dgm:t>
        <a:bodyPr/>
        <a:lstStyle/>
        <a:p>
          <a:endParaRPr lang="en-US"/>
        </a:p>
      </dgm:t>
    </dgm:pt>
    <dgm:pt modelId="{A1FC5093-6EE0-4585-9472-76AF014A7B96}">
      <dgm:prSet/>
      <dgm:spPr/>
      <dgm:t>
        <a:bodyPr/>
        <a:lstStyle/>
        <a:p>
          <a:r>
            <a:rPr lang="en-US"/>
            <a:t>Window.open(url,name, specs)</a:t>
          </a:r>
        </a:p>
      </dgm:t>
    </dgm:pt>
    <dgm:pt modelId="{BE20D642-8171-4735-A706-9E3B32A3774B}" type="parTrans" cxnId="{37A334E4-5068-4F43-B333-78A4FF712ED0}">
      <dgm:prSet/>
      <dgm:spPr/>
      <dgm:t>
        <a:bodyPr/>
        <a:lstStyle/>
        <a:p>
          <a:endParaRPr lang="en-US"/>
        </a:p>
      </dgm:t>
    </dgm:pt>
    <dgm:pt modelId="{C1C9F49E-163F-4D97-9A6D-4D237395895D}" type="sibTrans" cxnId="{37A334E4-5068-4F43-B333-78A4FF712ED0}">
      <dgm:prSet/>
      <dgm:spPr/>
      <dgm:t>
        <a:bodyPr/>
        <a:lstStyle/>
        <a:p>
          <a:endParaRPr lang="en-US"/>
        </a:p>
      </dgm:t>
    </dgm:pt>
    <dgm:pt modelId="{5D05E8CA-E24E-4152-A0D1-7A9BF7E04B13}">
      <dgm:prSet/>
      <dgm:spPr/>
      <dgm:t>
        <a:bodyPr/>
        <a:lstStyle/>
        <a:p>
          <a:r>
            <a:rPr lang="en-US"/>
            <a:t>Window</a:t>
          </a:r>
        </a:p>
      </dgm:t>
    </dgm:pt>
    <dgm:pt modelId="{ECC92630-7172-4FC7-BB0C-E8BBD4A3E081}" type="parTrans" cxnId="{9BF356A0-0E5A-4B83-9C1B-084536241612}">
      <dgm:prSet/>
      <dgm:spPr/>
      <dgm:t>
        <a:bodyPr/>
        <a:lstStyle/>
        <a:p>
          <a:endParaRPr lang="en-US"/>
        </a:p>
      </dgm:t>
    </dgm:pt>
    <dgm:pt modelId="{4B4A83D1-AA42-40D8-9016-42FAB1BA1D42}" type="sibTrans" cxnId="{9BF356A0-0E5A-4B83-9C1B-084536241612}">
      <dgm:prSet/>
      <dgm:spPr/>
      <dgm:t>
        <a:bodyPr/>
        <a:lstStyle/>
        <a:p>
          <a:endParaRPr lang="en-US"/>
        </a:p>
      </dgm:t>
    </dgm:pt>
    <dgm:pt modelId="{362A1D31-6EDA-4480-B053-6E01EBB2CFCB}">
      <dgm:prSet/>
      <dgm:spPr/>
      <dgm:t>
        <a:bodyPr/>
        <a:lstStyle/>
        <a:p>
          <a:r>
            <a:rPr lang="en-US"/>
            <a:t>Window.close()</a:t>
          </a:r>
        </a:p>
      </dgm:t>
    </dgm:pt>
    <dgm:pt modelId="{9BECD625-D6CC-400F-8EFA-A133711A0C2F}" type="parTrans" cxnId="{32B06B41-9FAA-460F-A4D1-6744931901E3}">
      <dgm:prSet/>
      <dgm:spPr/>
      <dgm:t>
        <a:bodyPr/>
        <a:lstStyle/>
        <a:p>
          <a:endParaRPr lang="en-US"/>
        </a:p>
      </dgm:t>
    </dgm:pt>
    <dgm:pt modelId="{EA6B4DF9-DE6B-4871-97FE-94497BDC6525}" type="sibTrans" cxnId="{32B06B41-9FAA-460F-A4D1-6744931901E3}">
      <dgm:prSet/>
      <dgm:spPr/>
      <dgm:t>
        <a:bodyPr/>
        <a:lstStyle/>
        <a:p>
          <a:endParaRPr lang="en-US"/>
        </a:p>
      </dgm:t>
    </dgm:pt>
    <dgm:pt modelId="{18C42392-1046-5A47-A208-B62303526F6D}" type="pres">
      <dgm:prSet presAssocID="{37493CBF-E579-4240-B926-3431DD7DD1D3}" presName="Name0" presStyleCnt="0">
        <dgm:presLayoutVars>
          <dgm:dir/>
          <dgm:animLvl val="lvl"/>
          <dgm:resizeHandles val="exact"/>
        </dgm:presLayoutVars>
      </dgm:prSet>
      <dgm:spPr/>
    </dgm:pt>
    <dgm:pt modelId="{A45E330D-3D1B-6B4F-9899-F9503D074E5A}" type="pres">
      <dgm:prSet presAssocID="{FFA0ED57-388E-4FE6-AB55-6FB4B6133859}" presName="linNode" presStyleCnt="0"/>
      <dgm:spPr/>
    </dgm:pt>
    <dgm:pt modelId="{867049EF-7A74-CE44-A9C6-BDDEAD473786}" type="pres">
      <dgm:prSet presAssocID="{FFA0ED57-388E-4FE6-AB55-6FB4B6133859}" presName="parentText" presStyleLbl="solidFgAcc1" presStyleIdx="0" presStyleCnt="6">
        <dgm:presLayoutVars>
          <dgm:chMax val="1"/>
          <dgm:bulletEnabled/>
        </dgm:presLayoutVars>
      </dgm:prSet>
      <dgm:spPr/>
    </dgm:pt>
    <dgm:pt modelId="{5DB7B562-4962-7242-BCE2-91ACB54A75B9}" type="pres">
      <dgm:prSet presAssocID="{FFA0ED57-388E-4FE6-AB55-6FB4B6133859}" presName="descendantText" presStyleLbl="alignNode1" presStyleIdx="0" presStyleCnt="6">
        <dgm:presLayoutVars>
          <dgm:bulletEnabled/>
        </dgm:presLayoutVars>
      </dgm:prSet>
      <dgm:spPr/>
    </dgm:pt>
    <dgm:pt modelId="{397F6C9C-F19B-6049-ABA5-B721E8F26E27}" type="pres">
      <dgm:prSet presAssocID="{93C346D9-9B8F-48F8-84CE-39633B69898B}" presName="sp" presStyleCnt="0"/>
      <dgm:spPr/>
    </dgm:pt>
    <dgm:pt modelId="{D51719B0-47A7-3F4B-88C2-C20BCAE8E610}" type="pres">
      <dgm:prSet presAssocID="{659F23CB-3490-499F-B82D-907F7C1DFFA5}" presName="linNode" presStyleCnt="0"/>
      <dgm:spPr/>
    </dgm:pt>
    <dgm:pt modelId="{2D8A4CB4-965E-7D43-9AA5-876B7F8B0457}" type="pres">
      <dgm:prSet presAssocID="{659F23CB-3490-499F-B82D-907F7C1DFFA5}" presName="parentText" presStyleLbl="solidFgAcc1" presStyleIdx="1" presStyleCnt="6">
        <dgm:presLayoutVars>
          <dgm:chMax val="1"/>
          <dgm:bulletEnabled/>
        </dgm:presLayoutVars>
      </dgm:prSet>
      <dgm:spPr/>
    </dgm:pt>
    <dgm:pt modelId="{17BAD9A9-0FEB-D841-81CA-DB70022F2DA6}" type="pres">
      <dgm:prSet presAssocID="{659F23CB-3490-499F-B82D-907F7C1DFFA5}" presName="descendantText" presStyleLbl="alignNode1" presStyleIdx="1" presStyleCnt="6">
        <dgm:presLayoutVars>
          <dgm:bulletEnabled/>
        </dgm:presLayoutVars>
      </dgm:prSet>
      <dgm:spPr/>
    </dgm:pt>
    <dgm:pt modelId="{65B38F7F-283A-B443-A80E-11882F1755DA}" type="pres">
      <dgm:prSet presAssocID="{0B543481-9516-43B3-832A-7ECB3FE9A3FD}" presName="sp" presStyleCnt="0"/>
      <dgm:spPr/>
    </dgm:pt>
    <dgm:pt modelId="{0B7C3075-72F7-9F4D-B249-3C6CBAA5EBA1}" type="pres">
      <dgm:prSet presAssocID="{E2D16077-AA20-4712-A85D-C9C57ED1B10E}" presName="linNode" presStyleCnt="0"/>
      <dgm:spPr/>
    </dgm:pt>
    <dgm:pt modelId="{162BC010-E9B9-FE44-92FF-7EDE995EDD79}" type="pres">
      <dgm:prSet presAssocID="{E2D16077-AA20-4712-A85D-C9C57ED1B10E}" presName="parentText" presStyleLbl="solidFgAcc1" presStyleIdx="2" presStyleCnt="6">
        <dgm:presLayoutVars>
          <dgm:chMax val="1"/>
          <dgm:bulletEnabled/>
        </dgm:presLayoutVars>
      </dgm:prSet>
      <dgm:spPr/>
    </dgm:pt>
    <dgm:pt modelId="{877B2E03-3349-B045-A584-6EDBFE9A891B}" type="pres">
      <dgm:prSet presAssocID="{E2D16077-AA20-4712-A85D-C9C57ED1B10E}" presName="descendantText" presStyleLbl="alignNode1" presStyleIdx="2" presStyleCnt="6">
        <dgm:presLayoutVars>
          <dgm:bulletEnabled/>
        </dgm:presLayoutVars>
      </dgm:prSet>
      <dgm:spPr/>
    </dgm:pt>
    <dgm:pt modelId="{FF7C5FEB-5E83-C04B-9352-DB0EF8BD5B78}" type="pres">
      <dgm:prSet presAssocID="{79031A37-D718-4FE4-B427-C2ABF0B592B2}" presName="sp" presStyleCnt="0"/>
      <dgm:spPr/>
    </dgm:pt>
    <dgm:pt modelId="{16BFA6B5-2709-F14C-A383-1569715A4431}" type="pres">
      <dgm:prSet presAssocID="{87BA8FED-14AF-498E-BC0D-4DBCDEFD48C4}" presName="linNode" presStyleCnt="0"/>
      <dgm:spPr/>
    </dgm:pt>
    <dgm:pt modelId="{FAC8B134-2823-1A4E-BFBA-BC5EFC44FEF8}" type="pres">
      <dgm:prSet presAssocID="{87BA8FED-14AF-498E-BC0D-4DBCDEFD48C4}" presName="parentText" presStyleLbl="solidFgAcc1" presStyleIdx="3" presStyleCnt="6">
        <dgm:presLayoutVars>
          <dgm:chMax val="1"/>
          <dgm:bulletEnabled/>
        </dgm:presLayoutVars>
      </dgm:prSet>
      <dgm:spPr/>
    </dgm:pt>
    <dgm:pt modelId="{6F0C456B-9015-E24F-B7D9-D69A86C5E902}" type="pres">
      <dgm:prSet presAssocID="{87BA8FED-14AF-498E-BC0D-4DBCDEFD48C4}" presName="descendantText" presStyleLbl="alignNode1" presStyleIdx="3" presStyleCnt="6">
        <dgm:presLayoutVars>
          <dgm:bulletEnabled/>
        </dgm:presLayoutVars>
      </dgm:prSet>
      <dgm:spPr/>
    </dgm:pt>
    <dgm:pt modelId="{9BDBD084-6ED5-BD4C-B44B-B900A1A21F7E}" type="pres">
      <dgm:prSet presAssocID="{D9FA5ED3-3AB5-40EA-A6C1-BEDEB4E8A55E}" presName="sp" presStyleCnt="0"/>
      <dgm:spPr/>
    </dgm:pt>
    <dgm:pt modelId="{035BAC48-0BC5-F04D-8324-A4C65CEC5F2C}" type="pres">
      <dgm:prSet presAssocID="{A4A1C43D-7AA4-4E43-A402-BE60B02D8B2D}" presName="linNode" presStyleCnt="0"/>
      <dgm:spPr/>
    </dgm:pt>
    <dgm:pt modelId="{6822FC98-6479-7D4C-8A45-7761645CACFC}" type="pres">
      <dgm:prSet presAssocID="{A4A1C43D-7AA4-4E43-A402-BE60B02D8B2D}" presName="parentText" presStyleLbl="solidFgAcc1" presStyleIdx="4" presStyleCnt="6">
        <dgm:presLayoutVars>
          <dgm:chMax val="1"/>
          <dgm:bulletEnabled/>
        </dgm:presLayoutVars>
      </dgm:prSet>
      <dgm:spPr/>
    </dgm:pt>
    <dgm:pt modelId="{4C57689A-CF51-2F4E-990C-26BC8B157C7A}" type="pres">
      <dgm:prSet presAssocID="{A4A1C43D-7AA4-4E43-A402-BE60B02D8B2D}" presName="descendantText" presStyleLbl="alignNode1" presStyleIdx="4" presStyleCnt="6">
        <dgm:presLayoutVars>
          <dgm:bulletEnabled/>
        </dgm:presLayoutVars>
      </dgm:prSet>
      <dgm:spPr/>
    </dgm:pt>
    <dgm:pt modelId="{A15AFFCC-C1AE-9144-A795-92676A0463DA}" type="pres">
      <dgm:prSet presAssocID="{2B3BE9D2-3820-46E3-B5A4-5FCC6E395B5A}" presName="sp" presStyleCnt="0"/>
      <dgm:spPr/>
    </dgm:pt>
    <dgm:pt modelId="{5D9543E9-5123-D74B-BC31-CE4F8B8FCF22}" type="pres">
      <dgm:prSet presAssocID="{5D05E8CA-E24E-4152-A0D1-7A9BF7E04B13}" presName="linNode" presStyleCnt="0"/>
      <dgm:spPr/>
    </dgm:pt>
    <dgm:pt modelId="{0C2E2573-6FD6-EC4C-AE94-15C3AC1C3EE3}" type="pres">
      <dgm:prSet presAssocID="{5D05E8CA-E24E-4152-A0D1-7A9BF7E04B13}" presName="parentText" presStyleLbl="solidFgAcc1" presStyleIdx="5" presStyleCnt="6">
        <dgm:presLayoutVars>
          <dgm:chMax val="1"/>
          <dgm:bulletEnabled/>
        </dgm:presLayoutVars>
      </dgm:prSet>
      <dgm:spPr/>
    </dgm:pt>
    <dgm:pt modelId="{D204AA8C-E036-B44E-B4B4-CEA9726534F0}" type="pres">
      <dgm:prSet presAssocID="{5D05E8CA-E24E-4152-A0D1-7A9BF7E04B13}" presName="descendantText" presStyleLbl="alignNode1" presStyleIdx="5" presStyleCnt="6">
        <dgm:presLayoutVars>
          <dgm:bulletEnabled/>
        </dgm:presLayoutVars>
      </dgm:prSet>
      <dgm:spPr/>
    </dgm:pt>
  </dgm:ptLst>
  <dgm:cxnLst>
    <dgm:cxn modelId="{5DC5A401-F525-40D8-9572-51CC71A502AA}" srcId="{87BA8FED-14AF-498E-BC0D-4DBCDEFD48C4}" destId="{459AC24F-8881-4A73-A670-3196C55FF5CC}" srcOrd="0" destOrd="0" parTransId="{9D6E08F1-0EB5-4ED8-BB67-C3330D5A9B08}" sibTransId="{A58559F6-8FAB-4712-9E8C-90280611D1EE}"/>
    <dgm:cxn modelId="{028F1202-34F4-5B46-AF29-A761C5C3CB64}" type="presOf" srcId="{A1FC5093-6EE0-4585-9472-76AF014A7B96}" destId="{4C57689A-CF51-2F4E-990C-26BC8B157C7A}" srcOrd="0" destOrd="0" presId="urn:microsoft.com/office/officeart/2016/7/layout/VerticalHollowActionList"/>
    <dgm:cxn modelId="{76438B07-AAA1-C940-9F10-474D2156CA53}" type="presOf" srcId="{E2D16077-AA20-4712-A85D-C9C57ED1B10E}" destId="{162BC010-E9B9-FE44-92FF-7EDE995EDD79}" srcOrd="0" destOrd="0" presId="urn:microsoft.com/office/officeart/2016/7/layout/VerticalHollowActionList"/>
    <dgm:cxn modelId="{1830C808-CC02-4474-BE72-18E9246BF4D0}" srcId="{37493CBF-E579-4240-B926-3431DD7DD1D3}" destId="{E2D16077-AA20-4712-A85D-C9C57ED1B10E}" srcOrd="2" destOrd="0" parTransId="{02E18C88-3FA7-4875-AE1A-79F1FD4F86CD}" sibTransId="{79031A37-D718-4FE4-B427-C2ABF0B592B2}"/>
    <dgm:cxn modelId="{4491E40E-36E1-44BC-9C9C-5FED56AB55DD}" srcId="{659F23CB-3490-499F-B82D-907F7C1DFFA5}" destId="{14440416-E258-4DD1-9945-95E68AB2CBFE}" srcOrd="0" destOrd="0" parTransId="{C32FD3AB-487E-4F78-A7DD-DFBE6440DD8E}" sibTransId="{27284642-A059-4CC2-8D4E-A1953DE66C2B}"/>
    <dgm:cxn modelId="{974FAA10-E101-A649-99CD-3FD2BC92A454}" type="presOf" srcId="{659F23CB-3490-499F-B82D-907F7C1DFFA5}" destId="{2D8A4CB4-965E-7D43-9AA5-876B7F8B0457}" srcOrd="0" destOrd="0" presId="urn:microsoft.com/office/officeart/2016/7/layout/VerticalHollowActionList"/>
    <dgm:cxn modelId="{7231D113-9CC0-48E3-AC74-B8634EEF2707}" srcId="{37493CBF-E579-4240-B926-3431DD7DD1D3}" destId="{87BA8FED-14AF-498E-BC0D-4DBCDEFD48C4}" srcOrd="3" destOrd="0" parTransId="{36C96FB9-A2D2-4E41-BA66-595510CFDEEE}" sibTransId="{D9FA5ED3-3AB5-40EA-A6C1-BEDEB4E8A55E}"/>
    <dgm:cxn modelId="{69CDAD26-7C1F-4FAD-BE7F-BCFAB97829DC}" srcId="{E2D16077-AA20-4712-A85D-C9C57ED1B10E}" destId="{520513EF-2E00-448E-9945-F49DDB6BE6B0}" srcOrd="0" destOrd="0" parTransId="{4B8F04D4-5886-4DB3-B5F0-8EDA315A42CB}" sibTransId="{BA27E07E-06C9-46CA-A695-9F3782225631}"/>
    <dgm:cxn modelId="{BB57EF29-9253-0D47-9DAA-59114A51F5C1}" type="presOf" srcId="{5D05E8CA-E24E-4152-A0D1-7A9BF7E04B13}" destId="{0C2E2573-6FD6-EC4C-AE94-15C3AC1C3EE3}" srcOrd="0" destOrd="0" presId="urn:microsoft.com/office/officeart/2016/7/layout/VerticalHollowActionList"/>
    <dgm:cxn modelId="{C13AD82C-A28B-43BC-8422-652F76F8AF48}" srcId="{37493CBF-E579-4240-B926-3431DD7DD1D3}" destId="{A4A1C43D-7AA4-4E43-A402-BE60B02D8B2D}" srcOrd="4" destOrd="0" parTransId="{3E29351B-1D89-4083-B7ED-C709487F4E4F}" sibTransId="{2B3BE9D2-3820-46E3-B5A4-5FCC6E395B5A}"/>
    <dgm:cxn modelId="{DDB1902E-9C07-4201-999A-EBCD908F27C1}" srcId="{37493CBF-E579-4240-B926-3431DD7DD1D3}" destId="{FFA0ED57-388E-4FE6-AB55-6FB4B6133859}" srcOrd="0" destOrd="0" parTransId="{31CC5C08-323E-49B7-8522-06A5CE79A087}" sibTransId="{93C346D9-9B8F-48F8-84CE-39633B69898B}"/>
    <dgm:cxn modelId="{039F382F-8A35-8247-B8AA-736F6ABA39C4}" type="presOf" srcId="{459AC24F-8881-4A73-A670-3196C55FF5CC}" destId="{6F0C456B-9015-E24F-B7D9-D69A86C5E902}" srcOrd="0" destOrd="0" presId="urn:microsoft.com/office/officeart/2016/7/layout/VerticalHollowActionList"/>
    <dgm:cxn modelId="{5F26553B-8C33-4949-BC20-013D45B5D1AE}" type="presOf" srcId="{362A1D31-6EDA-4480-B053-6E01EBB2CFCB}" destId="{D204AA8C-E036-B44E-B4B4-CEA9726534F0}" srcOrd="0" destOrd="0" presId="urn:microsoft.com/office/officeart/2016/7/layout/VerticalHollowActionList"/>
    <dgm:cxn modelId="{1B9CB03B-AA69-3048-9C22-12704FEC151D}" type="presOf" srcId="{520513EF-2E00-448E-9945-F49DDB6BE6B0}" destId="{877B2E03-3349-B045-A584-6EDBFE9A891B}" srcOrd="0" destOrd="0" presId="urn:microsoft.com/office/officeart/2016/7/layout/VerticalHollowActionList"/>
    <dgm:cxn modelId="{32B06B41-9FAA-460F-A4D1-6744931901E3}" srcId="{5D05E8CA-E24E-4152-A0D1-7A9BF7E04B13}" destId="{362A1D31-6EDA-4480-B053-6E01EBB2CFCB}" srcOrd="0" destOrd="0" parTransId="{9BECD625-D6CC-400F-8EFA-A133711A0C2F}" sibTransId="{EA6B4DF9-DE6B-4871-97FE-94497BDC6525}"/>
    <dgm:cxn modelId="{8578A845-5FE7-8449-B0BA-2F94E21ECECE}" type="presOf" srcId="{87BA8FED-14AF-498E-BC0D-4DBCDEFD48C4}" destId="{FAC8B134-2823-1A4E-BFBA-BC5EFC44FEF8}" srcOrd="0" destOrd="0" presId="urn:microsoft.com/office/officeart/2016/7/layout/VerticalHollowActionList"/>
    <dgm:cxn modelId="{2BF4C452-D19B-4CDE-90A4-00DFFDBC0A73}" srcId="{FFA0ED57-388E-4FE6-AB55-6FB4B6133859}" destId="{F8174726-4056-46AB-8E03-DF677F0176BF}" srcOrd="0" destOrd="0" parTransId="{95BB025C-F24F-47F2-8720-A1C762212FE1}" sibTransId="{E7D7BF9B-6100-4E32-88FA-DEEF01A138D1}"/>
    <dgm:cxn modelId="{CC6CE666-C3F8-2B48-9BB4-7C2A24D2136B}" type="presOf" srcId="{F8174726-4056-46AB-8E03-DF677F0176BF}" destId="{5DB7B562-4962-7242-BCE2-91ACB54A75B9}" srcOrd="0" destOrd="0" presId="urn:microsoft.com/office/officeart/2016/7/layout/VerticalHollowActionList"/>
    <dgm:cxn modelId="{E3E8CD73-E624-4763-A87B-C723FA57CB81}" srcId="{37493CBF-E579-4240-B926-3431DD7DD1D3}" destId="{659F23CB-3490-499F-B82D-907F7C1DFFA5}" srcOrd="1" destOrd="0" parTransId="{B800973A-C2DD-475A-9ECA-BF9E645C59C8}" sibTransId="{0B543481-9516-43B3-832A-7ECB3FE9A3FD}"/>
    <dgm:cxn modelId="{BEED7C7E-8638-EC4E-A805-67350D964C6F}" type="presOf" srcId="{FFA0ED57-388E-4FE6-AB55-6FB4B6133859}" destId="{867049EF-7A74-CE44-A9C6-BDDEAD473786}" srcOrd="0" destOrd="0" presId="urn:microsoft.com/office/officeart/2016/7/layout/VerticalHollowActionList"/>
    <dgm:cxn modelId="{65451186-19C6-194E-AE6E-8015DCC0BFD0}" type="presOf" srcId="{14440416-E258-4DD1-9945-95E68AB2CBFE}" destId="{17BAD9A9-0FEB-D841-81CA-DB70022F2DA6}" srcOrd="0" destOrd="0" presId="urn:microsoft.com/office/officeart/2016/7/layout/VerticalHollowActionList"/>
    <dgm:cxn modelId="{9BF356A0-0E5A-4B83-9C1B-084536241612}" srcId="{37493CBF-E579-4240-B926-3431DD7DD1D3}" destId="{5D05E8CA-E24E-4152-A0D1-7A9BF7E04B13}" srcOrd="5" destOrd="0" parTransId="{ECC92630-7172-4FC7-BB0C-E8BBD4A3E081}" sibTransId="{4B4A83D1-AA42-40D8-9016-42FAB1BA1D42}"/>
    <dgm:cxn modelId="{56BEB4C8-0ECE-D644-AD6D-30119C0357A3}" type="presOf" srcId="{A4A1C43D-7AA4-4E43-A402-BE60B02D8B2D}" destId="{6822FC98-6479-7D4C-8A45-7761645CACFC}" srcOrd="0" destOrd="0" presId="urn:microsoft.com/office/officeart/2016/7/layout/VerticalHollowActionList"/>
    <dgm:cxn modelId="{FC50FDCE-CAB7-8741-8FFE-9EE9049563F3}" type="presOf" srcId="{37493CBF-E579-4240-B926-3431DD7DD1D3}" destId="{18C42392-1046-5A47-A208-B62303526F6D}" srcOrd="0" destOrd="0" presId="urn:microsoft.com/office/officeart/2016/7/layout/VerticalHollowActionList"/>
    <dgm:cxn modelId="{37A334E4-5068-4F43-B333-78A4FF712ED0}" srcId="{A4A1C43D-7AA4-4E43-A402-BE60B02D8B2D}" destId="{A1FC5093-6EE0-4585-9472-76AF014A7B96}" srcOrd="0" destOrd="0" parTransId="{BE20D642-8171-4735-A706-9E3B32A3774B}" sibTransId="{C1C9F49E-163F-4D97-9A6D-4D237395895D}"/>
    <dgm:cxn modelId="{9E035840-0276-9341-84D5-61EBF2C85137}" type="presParOf" srcId="{18C42392-1046-5A47-A208-B62303526F6D}" destId="{A45E330D-3D1B-6B4F-9899-F9503D074E5A}" srcOrd="0" destOrd="0" presId="urn:microsoft.com/office/officeart/2016/7/layout/VerticalHollowActionList"/>
    <dgm:cxn modelId="{75705B02-1E88-CB4A-9103-CE882498FB65}" type="presParOf" srcId="{A45E330D-3D1B-6B4F-9899-F9503D074E5A}" destId="{867049EF-7A74-CE44-A9C6-BDDEAD473786}" srcOrd="0" destOrd="0" presId="urn:microsoft.com/office/officeart/2016/7/layout/VerticalHollowActionList"/>
    <dgm:cxn modelId="{1CB87957-FFA2-1C45-9947-CE848DA9240E}" type="presParOf" srcId="{A45E330D-3D1B-6B4F-9899-F9503D074E5A}" destId="{5DB7B562-4962-7242-BCE2-91ACB54A75B9}" srcOrd="1" destOrd="0" presId="urn:microsoft.com/office/officeart/2016/7/layout/VerticalHollowActionList"/>
    <dgm:cxn modelId="{DA44D5B5-343A-8040-984C-4D9D451AC298}" type="presParOf" srcId="{18C42392-1046-5A47-A208-B62303526F6D}" destId="{397F6C9C-F19B-6049-ABA5-B721E8F26E27}" srcOrd="1" destOrd="0" presId="urn:microsoft.com/office/officeart/2016/7/layout/VerticalHollowActionList"/>
    <dgm:cxn modelId="{32B6050C-127D-BA45-BFB0-A220A5A16CF0}" type="presParOf" srcId="{18C42392-1046-5A47-A208-B62303526F6D}" destId="{D51719B0-47A7-3F4B-88C2-C20BCAE8E610}" srcOrd="2" destOrd="0" presId="urn:microsoft.com/office/officeart/2016/7/layout/VerticalHollowActionList"/>
    <dgm:cxn modelId="{D37DCFC7-BE13-2546-8B5F-8DE900BD262A}" type="presParOf" srcId="{D51719B0-47A7-3F4B-88C2-C20BCAE8E610}" destId="{2D8A4CB4-965E-7D43-9AA5-876B7F8B0457}" srcOrd="0" destOrd="0" presId="urn:microsoft.com/office/officeart/2016/7/layout/VerticalHollowActionList"/>
    <dgm:cxn modelId="{F3DFA1B1-BCFD-0C4F-B29C-BCADB1AFE312}" type="presParOf" srcId="{D51719B0-47A7-3F4B-88C2-C20BCAE8E610}" destId="{17BAD9A9-0FEB-D841-81CA-DB70022F2DA6}" srcOrd="1" destOrd="0" presId="urn:microsoft.com/office/officeart/2016/7/layout/VerticalHollowActionList"/>
    <dgm:cxn modelId="{BD622E78-A59E-354C-9983-5A22B72005EA}" type="presParOf" srcId="{18C42392-1046-5A47-A208-B62303526F6D}" destId="{65B38F7F-283A-B443-A80E-11882F1755DA}" srcOrd="3" destOrd="0" presId="urn:microsoft.com/office/officeart/2016/7/layout/VerticalHollowActionList"/>
    <dgm:cxn modelId="{4C1E3F81-FD40-244A-BE77-F3AA22BDE75F}" type="presParOf" srcId="{18C42392-1046-5A47-A208-B62303526F6D}" destId="{0B7C3075-72F7-9F4D-B249-3C6CBAA5EBA1}" srcOrd="4" destOrd="0" presId="urn:microsoft.com/office/officeart/2016/7/layout/VerticalHollowActionList"/>
    <dgm:cxn modelId="{2E42FDA8-E48F-1B46-9F33-EF7216692AB7}" type="presParOf" srcId="{0B7C3075-72F7-9F4D-B249-3C6CBAA5EBA1}" destId="{162BC010-E9B9-FE44-92FF-7EDE995EDD79}" srcOrd="0" destOrd="0" presId="urn:microsoft.com/office/officeart/2016/7/layout/VerticalHollowActionList"/>
    <dgm:cxn modelId="{1947BEC0-75BD-8240-8068-6F6B67874CFE}" type="presParOf" srcId="{0B7C3075-72F7-9F4D-B249-3C6CBAA5EBA1}" destId="{877B2E03-3349-B045-A584-6EDBFE9A891B}" srcOrd="1" destOrd="0" presId="urn:microsoft.com/office/officeart/2016/7/layout/VerticalHollowActionList"/>
    <dgm:cxn modelId="{B895C039-3102-AA45-BC71-96522C57B9BA}" type="presParOf" srcId="{18C42392-1046-5A47-A208-B62303526F6D}" destId="{FF7C5FEB-5E83-C04B-9352-DB0EF8BD5B78}" srcOrd="5" destOrd="0" presId="urn:microsoft.com/office/officeart/2016/7/layout/VerticalHollowActionList"/>
    <dgm:cxn modelId="{7E5CA3DA-F0F6-CD4D-AAA9-FEE1FF80263F}" type="presParOf" srcId="{18C42392-1046-5A47-A208-B62303526F6D}" destId="{16BFA6B5-2709-F14C-A383-1569715A4431}" srcOrd="6" destOrd="0" presId="urn:microsoft.com/office/officeart/2016/7/layout/VerticalHollowActionList"/>
    <dgm:cxn modelId="{ACC8C3D7-1213-8349-9FE3-B40BC368BA30}" type="presParOf" srcId="{16BFA6B5-2709-F14C-A383-1569715A4431}" destId="{FAC8B134-2823-1A4E-BFBA-BC5EFC44FEF8}" srcOrd="0" destOrd="0" presId="urn:microsoft.com/office/officeart/2016/7/layout/VerticalHollowActionList"/>
    <dgm:cxn modelId="{66D07637-4069-4F46-9AE6-2BEC0540B2AE}" type="presParOf" srcId="{16BFA6B5-2709-F14C-A383-1569715A4431}" destId="{6F0C456B-9015-E24F-B7D9-D69A86C5E902}" srcOrd="1" destOrd="0" presId="urn:microsoft.com/office/officeart/2016/7/layout/VerticalHollowActionList"/>
    <dgm:cxn modelId="{E3F6D1DA-39A4-1F4A-B39D-C6578834C6BB}" type="presParOf" srcId="{18C42392-1046-5A47-A208-B62303526F6D}" destId="{9BDBD084-6ED5-BD4C-B44B-B900A1A21F7E}" srcOrd="7" destOrd="0" presId="urn:microsoft.com/office/officeart/2016/7/layout/VerticalHollowActionList"/>
    <dgm:cxn modelId="{601779E0-B5B3-3240-96A9-5D6F9DE7F003}" type="presParOf" srcId="{18C42392-1046-5A47-A208-B62303526F6D}" destId="{035BAC48-0BC5-F04D-8324-A4C65CEC5F2C}" srcOrd="8" destOrd="0" presId="urn:microsoft.com/office/officeart/2016/7/layout/VerticalHollowActionList"/>
    <dgm:cxn modelId="{2D1F780B-7B84-D246-8988-F45567DACB84}" type="presParOf" srcId="{035BAC48-0BC5-F04D-8324-A4C65CEC5F2C}" destId="{6822FC98-6479-7D4C-8A45-7761645CACFC}" srcOrd="0" destOrd="0" presId="urn:microsoft.com/office/officeart/2016/7/layout/VerticalHollowActionList"/>
    <dgm:cxn modelId="{20908717-8D1C-7148-BEBF-E97AC58AC7F8}" type="presParOf" srcId="{035BAC48-0BC5-F04D-8324-A4C65CEC5F2C}" destId="{4C57689A-CF51-2F4E-990C-26BC8B157C7A}" srcOrd="1" destOrd="0" presId="urn:microsoft.com/office/officeart/2016/7/layout/VerticalHollowActionList"/>
    <dgm:cxn modelId="{059F0E17-C40B-F24A-9BC6-E331479E3774}" type="presParOf" srcId="{18C42392-1046-5A47-A208-B62303526F6D}" destId="{A15AFFCC-C1AE-9144-A795-92676A0463DA}" srcOrd="9" destOrd="0" presId="urn:microsoft.com/office/officeart/2016/7/layout/VerticalHollowActionList"/>
    <dgm:cxn modelId="{ED1C60BE-FD58-4F4D-9776-C4B2F15B671B}" type="presParOf" srcId="{18C42392-1046-5A47-A208-B62303526F6D}" destId="{5D9543E9-5123-D74B-BC31-CE4F8B8FCF22}" srcOrd="10" destOrd="0" presId="urn:microsoft.com/office/officeart/2016/7/layout/VerticalHollowActionList"/>
    <dgm:cxn modelId="{D33D4A50-9901-6D45-9225-F448ABB5AC0C}" type="presParOf" srcId="{5D9543E9-5123-D74B-BC31-CE4F8B8FCF22}" destId="{0C2E2573-6FD6-EC4C-AE94-15C3AC1C3EE3}" srcOrd="0" destOrd="0" presId="urn:microsoft.com/office/officeart/2016/7/layout/VerticalHollowActionList"/>
    <dgm:cxn modelId="{E410F037-1EFF-CB4E-8161-DF103E4082B0}" type="presParOf" srcId="{5D9543E9-5123-D74B-BC31-CE4F8B8FCF22}" destId="{D204AA8C-E036-B44E-B4B4-CEA9726534F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F98E1-EADF-E442-A7BE-64B3615AF27F}">
      <dsp:nvSpPr>
        <dsp:cNvPr id="0" name=""/>
        <dsp:cNvSpPr/>
      </dsp:nvSpPr>
      <dsp:spPr>
        <a:xfrm>
          <a:off x="0" y="82219"/>
          <a:ext cx="6666833" cy="6715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getElementById() </a:t>
          </a:r>
          <a:endParaRPr lang="en-US" sz="2800" kern="1200" dirty="0"/>
        </a:p>
      </dsp:txBody>
      <dsp:txXfrm>
        <a:off x="32784" y="115003"/>
        <a:ext cx="6601265" cy="606012"/>
      </dsp:txXfrm>
    </dsp:sp>
    <dsp:sp modelId="{405E4142-0297-C84E-851B-EC26E53C3D9F}">
      <dsp:nvSpPr>
        <dsp:cNvPr id="0" name=""/>
        <dsp:cNvSpPr/>
      </dsp:nvSpPr>
      <dsp:spPr>
        <a:xfrm>
          <a:off x="0" y="753799"/>
          <a:ext cx="6666833"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a:t>IDs should be unique.</a:t>
          </a:r>
          <a:endParaRPr lang="en-US" sz="2200" kern="1200"/>
        </a:p>
        <a:p>
          <a:pPr marL="228600" lvl="1" indent="-228600" algn="l" defTabSz="977900">
            <a:lnSpc>
              <a:spcPct val="90000"/>
            </a:lnSpc>
            <a:spcBef>
              <a:spcPct val="0"/>
            </a:spcBef>
            <a:spcAft>
              <a:spcPct val="20000"/>
            </a:spcAft>
            <a:buChar char="•"/>
          </a:pPr>
          <a:r>
            <a:rPr lang="en-GB" sz="2200" kern="1200"/>
            <a:t>Returns an object</a:t>
          </a:r>
          <a:endParaRPr lang="en-US" sz="2200" kern="1200"/>
        </a:p>
      </dsp:txBody>
      <dsp:txXfrm>
        <a:off x="0" y="753799"/>
        <a:ext cx="6666833" cy="753480"/>
      </dsp:txXfrm>
    </dsp:sp>
    <dsp:sp modelId="{D32F449F-E012-A243-B15D-924D9A815968}">
      <dsp:nvSpPr>
        <dsp:cNvPr id="0" name=""/>
        <dsp:cNvSpPr/>
      </dsp:nvSpPr>
      <dsp:spPr>
        <a:xfrm>
          <a:off x="0" y="1507279"/>
          <a:ext cx="6666833" cy="6715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getElementsByTagName() </a:t>
          </a:r>
          <a:endParaRPr lang="en-US" sz="2800" kern="1200"/>
        </a:p>
      </dsp:txBody>
      <dsp:txXfrm>
        <a:off x="32784" y="1540063"/>
        <a:ext cx="6601265" cy="606012"/>
      </dsp:txXfrm>
    </dsp:sp>
    <dsp:sp modelId="{9DD7036C-AC05-BE41-A296-37C80CB90E12}">
      <dsp:nvSpPr>
        <dsp:cNvPr id="0" name=""/>
        <dsp:cNvSpPr/>
      </dsp:nvSpPr>
      <dsp:spPr>
        <a:xfrm>
          <a:off x="0" y="2178860"/>
          <a:ext cx="6666833" cy="17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a:t>A tag can be used at multiple places in a DOM tree. Eg : &lt;li/&gt;, &lt;ul/&gt;, &lt;a/&gt;</a:t>
          </a:r>
          <a:endParaRPr lang="en-US" sz="2200" kern="1200"/>
        </a:p>
        <a:p>
          <a:pPr marL="228600" lvl="1" indent="-228600" algn="l" defTabSz="977900">
            <a:lnSpc>
              <a:spcPct val="90000"/>
            </a:lnSpc>
            <a:spcBef>
              <a:spcPct val="0"/>
            </a:spcBef>
            <a:spcAft>
              <a:spcPct val="20000"/>
            </a:spcAft>
            <a:buChar char="•"/>
          </a:pPr>
          <a:r>
            <a:rPr lang="en-GB" sz="2200" kern="1200"/>
            <a:t>Returns a html collection</a:t>
          </a:r>
          <a:endParaRPr lang="en-US" sz="2200" kern="1200"/>
        </a:p>
        <a:p>
          <a:pPr marL="228600" lvl="1" indent="-228600" algn="l" defTabSz="977900">
            <a:lnSpc>
              <a:spcPct val="90000"/>
            </a:lnSpc>
            <a:spcBef>
              <a:spcPct val="0"/>
            </a:spcBef>
            <a:spcAft>
              <a:spcPct val="20000"/>
            </a:spcAft>
            <a:buChar char="•"/>
          </a:pPr>
          <a:r>
            <a:rPr lang="en-GB" sz="2200" kern="1200"/>
            <a:t>An individual item from the collection can be used using index</a:t>
          </a:r>
          <a:endParaRPr lang="en-US" sz="2200" kern="1200"/>
        </a:p>
      </dsp:txBody>
      <dsp:txXfrm>
        <a:off x="0" y="2178860"/>
        <a:ext cx="6666833" cy="1767780"/>
      </dsp:txXfrm>
    </dsp:sp>
    <dsp:sp modelId="{3F71737B-57FF-044F-A171-679D02E09C4A}">
      <dsp:nvSpPr>
        <dsp:cNvPr id="0" name=""/>
        <dsp:cNvSpPr/>
      </dsp:nvSpPr>
      <dsp:spPr>
        <a:xfrm>
          <a:off x="0" y="3946640"/>
          <a:ext cx="6666833" cy="6715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getElementsByClassName()</a:t>
          </a:r>
          <a:endParaRPr lang="en-US" sz="2800" kern="1200"/>
        </a:p>
      </dsp:txBody>
      <dsp:txXfrm>
        <a:off x="32784" y="3979424"/>
        <a:ext cx="6601265" cy="606012"/>
      </dsp:txXfrm>
    </dsp:sp>
    <dsp:sp modelId="{775EE4EE-600F-5F4A-B9C0-BF1EA4B3B800}">
      <dsp:nvSpPr>
        <dsp:cNvPr id="0" name=""/>
        <dsp:cNvSpPr/>
      </dsp:nvSpPr>
      <dsp:spPr>
        <a:xfrm>
          <a:off x="0" y="4618220"/>
          <a:ext cx="6666833"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GB" sz="2200" kern="1200"/>
            <a:t>Same classname can be used at multiple nodes.</a:t>
          </a:r>
          <a:endParaRPr lang="en-US" sz="2200" kern="1200"/>
        </a:p>
        <a:p>
          <a:pPr marL="228600" lvl="1" indent="-228600" algn="l" defTabSz="977900">
            <a:lnSpc>
              <a:spcPct val="90000"/>
            </a:lnSpc>
            <a:spcBef>
              <a:spcPct val="0"/>
            </a:spcBef>
            <a:spcAft>
              <a:spcPct val="20000"/>
            </a:spcAft>
            <a:buChar char="•"/>
          </a:pPr>
          <a:r>
            <a:rPr lang="en-GB" sz="2200" kern="1200" dirty="0"/>
            <a:t>Returns an html collection, similar to array</a:t>
          </a:r>
          <a:endParaRPr lang="en-US" sz="2200" kern="1200" dirty="0"/>
        </a:p>
      </dsp:txBody>
      <dsp:txXfrm>
        <a:off x="0" y="4618220"/>
        <a:ext cx="6666833" cy="753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A55FB-F2AE-9A4B-9390-D5FEA56DBF8D}">
      <dsp:nvSpPr>
        <dsp:cNvPr id="0" name=""/>
        <dsp:cNvSpPr/>
      </dsp:nvSpPr>
      <dsp:spPr>
        <a:xfrm>
          <a:off x="0" y="5866"/>
          <a:ext cx="6666833" cy="10793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querySelector </a:t>
          </a:r>
        </a:p>
      </dsp:txBody>
      <dsp:txXfrm>
        <a:off x="52688" y="58554"/>
        <a:ext cx="6561457" cy="973949"/>
      </dsp:txXfrm>
    </dsp:sp>
    <dsp:sp modelId="{7ADEFA96-094D-7241-8183-1E358CF00CFE}">
      <dsp:nvSpPr>
        <dsp:cNvPr id="0" name=""/>
        <dsp:cNvSpPr/>
      </dsp:nvSpPr>
      <dsp:spPr>
        <a:xfrm>
          <a:off x="0" y="1085191"/>
          <a:ext cx="6666833" cy="109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kern="1200"/>
            <a:t>Returns only one element, which was found first</a:t>
          </a:r>
        </a:p>
      </dsp:txBody>
      <dsp:txXfrm>
        <a:off x="0" y="1085191"/>
        <a:ext cx="6666833" cy="1094512"/>
      </dsp:txXfrm>
    </dsp:sp>
    <dsp:sp modelId="{2D4484A5-2D71-3249-A804-8CE4EEAB4888}">
      <dsp:nvSpPr>
        <dsp:cNvPr id="0" name=""/>
        <dsp:cNvSpPr/>
      </dsp:nvSpPr>
      <dsp:spPr>
        <a:xfrm>
          <a:off x="0" y="2179703"/>
          <a:ext cx="6666833" cy="107932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querySelectorAll</a:t>
          </a:r>
        </a:p>
      </dsp:txBody>
      <dsp:txXfrm>
        <a:off x="52688" y="2232391"/>
        <a:ext cx="6561457" cy="973949"/>
      </dsp:txXfrm>
    </dsp:sp>
    <dsp:sp modelId="{220535C6-4C61-A845-A60D-5ED08EB94B74}">
      <dsp:nvSpPr>
        <dsp:cNvPr id="0" name=""/>
        <dsp:cNvSpPr/>
      </dsp:nvSpPr>
      <dsp:spPr>
        <a:xfrm>
          <a:off x="0" y="3259028"/>
          <a:ext cx="6666833" cy="218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sz="3500" kern="1200"/>
            <a:t>Returns a collection of elements</a:t>
          </a:r>
        </a:p>
        <a:p>
          <a:pPr marL="285750" lvl="1" indent="-285750" algn="l" defTabSz="1555750">
            <a:lnSpc>
              <a:spcPct val="90000"/>
            </a:lnSpc>
            <a:spcBef>
              <a:spcPct val="0"/>
            </a:spcBef>
            <a:spcAft>
              <a:spcPct val="20000"/>
            </a:spcAft>
            <a:buChar char="•"/>
          </a:pPr>
          <a:r>
            <a:rPr lang="en-US" sz="3500" kern="1200"/>
            <a:t>The type of collection is nodeList, and need not to be converted to an array.</a:t>
          </a:r>
        </a:p>
      </dsp:txBody>
      <dsp:txXfrm>
        <a:off x="0" y="3259028"/>
        <a:ext cx="6666833" cy="2189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7E9E2-4C69-1E43-9B5D-5BA2761F8317}">
      <dsp:nvSpPr>
        <dsp:cNvPr id="0" name=""/>
        <dsp:cNvSpPr/>
      </dsp:nvSpPr>
      <dsp:spPr>
        <a:xfrm>
          <a:off x="0" y="1218903"/>
          <a:ext cx="6555347"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Everything in a DOM is a node.</a:t>
          </a:r>
        </a:p>
      </dsp:txBody>
      <dsp:txXfrm>
        <a:off x="28100" y="1247003"/>
        <a:ext cx="6499147" cy="519439"/>
      </dsp:txXfrm>
    </dsp:sp>
    <dsp:sp modelId="{2FD48BC9-F1B7-F546-9998-1432F838E3B0}">
      <dsp:nvSpPr>
        <dsp:cNvPr id="0" name=""/>
        <dsp:cNvSpPr/>
      </dsp:nvSpPr>
      <dsp:spPr>
        <a:xfrm>
          <a:off x="0" y="1863663"/>
          <a:ext cx="6555347"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There are different types of nodes</a:t>
          </a:r>
        </a:p>
      </dsp:txBody>
      <dsp:txXfrm>
        <a:off x="28100" y="1891763"/>
        <a:ext cx="6499147" cy="519439"/>
      </dsp:txXfrm>
    </dsp:sp>
    <dsp:sp modelId="{640D2BDE-5F5B-F349-9AC9-D392A07CCEFA}">
      <dsp:nvSpPr>
        <dsp:cNvPr id="0" name=""/>
        <dsp:cNvSpPr/>
      </dsp:nvSpPr>
      <dsp:spPr>
        <a:xfrm>
          <a:off x="0" y="2439303"/>
          <a:ext cx="6555347"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1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Element node</a:t>
          </a:r>
        </a:p>
        <a:p>
          <a:pPr marL="171450" lvl="1" indent="-171450" algn="l" defTabSz="844550">
            <a:lnSpc>
              <a:spcPct val="90000"/>
            </a:lnSpc>
            <a:spcBef>
              <a:spcPct val="0"/>
            </a:spcBef>
            <a:spcAft>
              <a:spcPct val="20000"/>
            </a:spcAft>
            <a:buChar char="•"/>
          </a:pPr>
          <a:r>
            <a:rPr lang="en-US" sz="1900" kern="1200" dirty="0"/>
            <a:t>Comment node</a:t>
          </a:r>
        </a:p>
        <a:p>
          <a:pPr marL="171450" lvl="1" indent="-171450" algn="l" defTabSz="844550">
            <a:lnSpc>
              <a:spcPct val="90000"/>
            </a:lnSpc>
            <a:spcBef>
              <a:spcPct val="0"/>
            </a:spcBef>
            <a:spcAft>
              <a:spcPct val="20000"/>
            </a:spcAft>
            <a:buChar char="•"/>
          </a:pPr>
          <a:r>
            <a:rPr lang="en-US" sz="1900" kern="1200" dirty="0"/>
            <a:t>Attribute node</a:t>
          </a:r>
        </a:p>
        <a:p>
          <a:pPr marL="171450" lvl="1" indent="-171450" algn="l" defTabSz="844550">
            <a:lnSpc>
              <a:spcPct val="90000"/>
            </a:lnSpc>
            <a:spcBef>
              <a:spcPct val="0"/>
            </a:spcBef>
            <a:spcAft>
              <a:spcPct val="20000"/>
            </a:spcAft>
            <a:buChar char="•"/>
          </a:pPr>
          <a:r>
            <a:rPr lang="en-US" sz="1900" kern="1200" dirty="0"/>
            <a:t>Text node</a:t>
          </a:r>
        </a:p>
        <a:p>
          <a:pPr marL="171450" lvl="1" indent="-171450" algn="l" defTabSz="844550">
            <a:lnSpc>
              <a:spcPct val="90000"/>
            </a:lnSpc>
            <a:spcBef>
              <a:spcPct val="0"/>
            </a:spcBef>
            <a:spcAft>
              <a:spcPct val="20000"/>
            </a:spcAft>
            <a:buChar char="•"/>
          </a:pPr>
          <a:r>
            <a:rPr lang="en-US" sz="1900" kern="1200" dirty="0"/>
            <a:t>Node Type -https://www.w3schools.com/</a:t>
          </a:r>
          <a:r>
            <a:rPr lang="en-US" sz="1900" kern="1200" dirty="0" err="1"/>
            <a:t>jsref</a:t>
          </a:r>
          <a:r>
            <a:rPr lang="en-US" sz="1900" kern="1200" dirty="0"/>
            <a:t>/</a:t>
          </a:r>
          <a:r>
            <a:rPr lang="en-US" sz="1900" kern="1200" dirty="0" err="1"/>
            <a:t>prop_node_nodetype.asp</a:t>
          </a:r>
          <a:endParaRPr lang="en-US" sz="1900" kern="1200" dirty="0"/>
        </a:p>
      </dsp:txBody>
      <dsp:txXfrm>
        <a:off x="0" y="2439303"/>
        <a:ext cx="6555347" cy="1887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933F3-2331-AE46-A1DC-42FE57125639}">
      <dsp:nvSpPr>
        <dsp:cNvPr id="0" name=""/>
        <dsp:cNvSpPr/>
      </dsp:nvSpPr>
      <dsp:spPr>
        <a:xfrm>
          <a:off x="0" y="35689"/>
          <a:ext cx="6666833" cy="8154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innerHTML</a:t>
          </a:r>
        </a:p>
      </dsp:txBody>
      <dsp:txXfrm>
        <a:off x="39809" y="75498"/>
        <a:ext cx="6587215" cy="735872"/>
      </dsp:txXfrm>
    </dsp:sp>
    <dsp:sp modelId="{60E3678A-27E2-6044-A299-DE2CDB8611C0}">
      <dsp:nvSpPr>
        <dsp:cNvPr id="0" name=""/>
        <dsp:cNvSpPr/>
      </dsp:nvSpPr>
      <dsp:spPr>
        <a:xfrm>
          <a:off x="0" y="949099"/>
          <a:ext cx="6666833" cy="815490"/>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outerHTML</a:t>
          </a:r>
        </a:p>
      </dsp:txBody>
      <dsp:txXfrm>
        <a:off x="39809" y="988908"/>
        <a:ext cx="6587215" cy="735872"/>
      </dsp:txXfrm>
    </dsp:sp>
    <dsp:sp modelId="{D3F680C6-84A3-5743-B8FC-243FF3A05193}">
      <dsp:nvSpPr>
        <dsp:cNvPr id="0" name=""/>
        <dsp:cNvSpPr/>
      </dsp:nvSpPr>
      <dsp:spPr>
        <a:xfrm>
          <a:off x="0" y="1862509"/>
          <a:ext cx="6666833" cy="815490"/>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nodeName</a:t>
          </a:r>
        </a:p>
      </dsp:txBody>
      <dsp:txXfrm>
        <a:off x="39809" y="1902318"/>
        <a:ext cx="6587215" cy="735872"/>
      </dsp:txXfrm>
    </dsp:sp>
    <dsp:sp modelId="{6569B56C-A4D7-6B47-9BD7-D5C407E7FC7C}">
      <dsp:nvSpPr>
        <dsp:cNvPr id="0" name=""/>
        <dsp:cNvSpPr/>
      </dsp:nvSpPr>
      <dsp:spPr>
        <a:xfrm>
          <a:off x="0" y="2775920"/>
          <a:ext cx="6666833" cy="815490"/>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nodeType</a:t>
          </a:r>
          <a:endParaRPr lang="en-US" sz="3400" kern="1200" dirty="0"/>
        </a:p>
      </dsp:txBody>
      <dsp:txXfrm>
        <a:off x="39809" y="2815729"/>
        <a:ext cx="6587215" cy="735872"/>
      </dsp:txXfrm>
    </dsp:sp>
    <dsp:sp modelId="{F44BD1AC-745A-834B-9F3F-B8CA3FDA172B}">
      <dsp:nvSpPr>
        <dsp:cNvPr id="0" name=""/>
        <dsp:cNvSpPr/>
      </dsp:nvSpPr>
      <dsp:spPr>
        <a:xfrm>
          <a:off x="0" y="3689330"/>
          <a:ext cx="6666833" cy="815490"/>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hasChildNodes</a:t>
          </a:r>
          <a:r>
            <a:rPr lang="en-US" sz="3400" kern="1200" dirty="0"/>
            <a:t>()</a:t>
          </a:r>
        </a:p>
      </dsp:txBody>
      <dsp:txXfrm>
        <a:off x="39809" y="3729139"/>
        <a:ext cx="6587215" cy="735872"/>
      </dsp:txXfrm>
    </dsp:sp>
    <dsp:sp modelId="{8E7E9D89-9210-F640-BF13-B9BA4F633AA4}">
      <dsp:nvSpPr>
        <dsp:cNvPr id="0" name=""/>
        <dsp:cNvSpPr/>
      </dsp:nvSpPr>
      <dsp:spPr>
        <a:xfrm>
          <a:off x="0" y="4602740"/>
          <a:ext cx="6666833" cy="81549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cloneNode</a:t>
          </a:r>
          <a:r>
            <a:rPr lang="en-US" sz="3400" kern="1200" dirty="0"/>
            <a:t>(true)</a:t>
          </a:r>
        </a:p>
      </dsp:txBody>
      <dsp:txXfrm>
        <a:off x="39809" y="4642549"/>
        <a:ext cx="6587215"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49377-9ECA-2549-866A-5C1CBF34B8E2}">
      <dsp:nvSpPr>
        <dsp:cNvPr id="0" name=""/>
        <dsp:cNvSpPr/>
      </dsp:nvSpPr>
      <dsp:spPr>
        <a:xfrm>
          <a:off x="1283"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4E3F03-FA97-344A-9B1D-156474B277C5}">
      <dsp:nvSpPr>
        <dsp:cNvPr id="0" name=""/>
        <dsp:cNvSpPr/>
      </dsp:nvSpPr>
      <dsp:spPr>
        <a:xfrm>
          <a:off x="501904"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Event Listeners are handlers which are attached to element, where we expect certain event to occur, and when the event occurs, the event listeners fires the callback function attached to the event.</a:t>
          </a:r>
        </a:p>
      </dsp:txBody>
      <dsp:txXfrm>
        <a:off x="585701" y="873933"/>
        <a:ext cx="4337991" cy="2693452"/>
      </dsp:txXfrm>
    </dsp:sp>
    <dsp:sp modelId="{A59D6A37-10D1-C842-9EAD-79F8942B83D7}">
      <dsp:nvSpPr>
        <dsp:cNvPr id="0" name=""/>
        <dsp:cNvSpPr/>
      </dsp:nvSpPr>
      <dsp:spPr>
        <a:xfrm>
          <a:off x="5508110"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EDEF6-E968-C14F-B11E-6431683BC466}">
      <dsp:nvSpPr>
        <dsp:cNvPr id="0" name=""/>
        <dsp:cNvSpPr/>
      </dsp:nvSpPr>
      <dsp:spPr>
        <a:xfrm>
          <a:off x="6008730"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addEventListener</a:t>
          </a:r>
          <a:r>
            <a:rPr lang="en-US" sz="2500" kern="1200" dirty="0"/>
            <a:t> function is used to attach the event listeners to the elements</a:t>
          </a:r>
        </a:p>
      </dsp:txBody>
      <dsp:txXfrm>
        <a:off x="6092527" y="873933"/>
        <a:ext cx="4337991" cy="26934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1C52F-CF4B-2645-9199-8B9A27EE3C7D}">
      <dsp:nvSpPr>
        <dsp:cNvPr id="0" name=""/>
        <dsp:cNvSpPr/>
      </dsp:nvSpPr>
      <dsp:spPr>
        <a:xfrm>
          <a:off x="889352" y="2419065"/>
          <a:ext cx="1680176" cy="84008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Manipulations using BOM</a:t>
          </a:r>
        </a:p>
      </dsp:txBody>
      <dsp:txXfrm>
        <a:off x="913957" y="2443670"/>
        <a:ext cx="1630966" cy="790878"/>
      </dsp:txXfrm>
    </dsp:sp>
    <dsp:sp modelId="{86FC6C7C-2917-554C-B356-ED55B4242CBB}">
      <dsp:nvSpPr>
        <dsp:cNvPr id="0" name=""/>
        <dsp:cNvSpPr/>
      </dsp:nvSpPr>
      <dsp:spPr>
        <a:xfrm rot="17132988">
          <a:off x="1652056" y="1618167"/>
          <a:ext cx="2507015" cy="26630"/>
        </a:xfrm>
        <a:custGeom>
          <a:avLst/>
          <a:gdLst/>
          <a:ahLst/>
          <a:cxnLst/>
          <a:rect l="0" t="0" r="0" b="0"/>
          <a:pathLst>
            <a:path>
              <a:moveTo>
                <a:pt x="0" y="13315"/>
              </a:moveTo>
              <a:lnTo>
                <a:pt x="2507015"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42888" y="1568807"/>
        <a:ext cx="125350" cy="125350"/>
      </dsp:txXfrm>
    </dsp:sp>
    <dsp:sp modelId="{DF72B856-3AA2-C549-BDE2-2E7A65509023}">
      <dsp:nvSpPr>
        <dsp:cNvPr id="0" name=""/>
        <dsp:cNvSpPr/>
      </dsp:nvSpPr>
      <dsp:spPr>
        <a:xfrm>
          <a:off x="3241599" y="3812"/>
          <a:ext cx="1680176" cy="84008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Get width and height of browser</a:t>
          </a:r>
        </a:p>
      </dsp:txBody>
      <dsp:txXfrm>
        <a:off x="3266204" y="28417"/>
        <a:ext cx="1630966" cy="790878"/>
      </dsp:txXfrm>
    </dsp:sp>
    <dsp:sp modelId="{1998768F-0F7B-5247-8D5E-F356B7340BDD}">
      <dsp:nvSpPr>
        <dsp:cNvPr id="0" name=""/>
        <dsp:cNvSpPr/>
      </dsp:nvSpPr>
      <dsp:spPr>
        <a:xfrm rot="17692822">
          <a:off x="2106858" y="2101218"/>
          <a:ext cx="1597410" cy="26630"/>
        </a:xfrm>
        <a:custGeom>
          <a:avLst/>
          <a:gdLst/>
          <a:ahLst/>
          <a:cxnLst/>
          <a:rect l="0" t="0" r="0" b="0"/>
          <a:pathLst>
            <a:path>
              <a:moveTo>
                <a:pt x="0" y="13315"/>
              </a:moveTo>
              <a:lnTo>
                <a:pt x="1597410"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5628" y="2074598"/>
        <a:ext cx="79870" cy="79870"/>
      </dsp:txXfrm>
    </dsp:sp>
    <dsp:sp modelId="{9D7D9423-0C2E-5249-A0B1-C5727FCFC3B1}">
      <dsp:nvSpPr>
        <dsp:cNvPr id="0" name=""/>
        <dsp:cNvSpPr/>
      </dsp:nvSpPr>
      <dsp:spPr>
        <a:xfrm>
          <a:off x="3241599" y="969913"/>
          <a:ext cx="1680176" cy="84008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Open close browser window</a:t>
          </a:r>
        </a:p>
      </dsp:txBody>
      <dsp:txXfrm>
        <a:off x="3266204" y="994518"/>
        <a:ext cx="1630966" cy="790878"/>
      </dsp:txXfrm>
    </dsp:sp>
    <dsp:sp modelId="{1F1B3707-6A90-F046-B92B-1F76B05F075F}">
      <dsp:nvSpPr>
        <dsp:cNvPr id="0" name=""/>
        <dsp:cNvSpPr/>
      </dsp:nvSpPr>
      <dsp:spPr>
        <a:xfrm rot="19457599">
          <a:off x="2491735" y="2584268"/>
          <a:ext cx="827657" cy="26630"/>
        </a:xfrm>
        <a:custGeom>
          <a:avLst/>
          <a:gdLst/>
          <a:ahLst/>
          <a:cxnLst/>
          <a:rect l="0" t="0" r="0" b="0"/>
          <a:pathLst>
            <a:path>
              <a:moveTo>
                <a:pt x="0" y="13315"/>
              </a:moveTo>
              <a:lnTo>
                <a:pt x="827657"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4872" y="2576892"/>
        <a:ext cx="41382" cy="41382"/>
      </dsp:txXfrm>
    </dsp:sp>
    <dsp:sp modelId="{3AFA6437-2E61-1A41-8616-134AD4C35A7D}">
      <dsp:nvSpPr>
        <dsp:cNvPr id="0" name=""/>
        <dsp:cNvSpPr/>
      </dsp:nvSpPr>
      <dsp:spPr>
        <a:xfrm>
          <a:off x="3241599" y="1936014"/>
          <a:ext cx="1680176" cy="84008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Move and resize the window</a:t>
          </a:r>
        </a:p>
      </dsp:txBody>
      <dsp:txXfrm>
        <a:off x="3266204" y="1960619"/>
        <a:ext cx="1630966" cy="790878"/>
      </dsp:txXfrm>
    </dsp:sp>
    <dsp:sp modelId="{F9915134-C198-7D43-9724-46E9961ADDB2}">
      <dsp:nvSpPr>
        <dsp:cNvPr id="0" name=""/>
        <dsp:cNvSpPr/>
      </dsp:nvSpPr>
      <dsp:spPr>
        <a:xfrm rot="2142401">
          <a:off x="2491735" y="3067319"/>
          <a:ext cx="827657" cy="26630"/>
        </a:xfrm>
        <a:custGeom>
          <a:avLst/>
          <a:gdLst/>
          <a:ahLst/>
          <a:cxnLst/>
          <a:rect l="0" t="0" r="0" b="0"/>
          <a:pathLst>
            <a:path>
              <a:moveTo>
                <a:pt x="0" y="13315"/>
              </a:moveTo>
              <a:lnTo>
                <a:pt x="827657"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4872" y="3059943"/>
        <a:ext cx="41382" cy="41382"/>
      </dsp:txXfrm>
    </dsp:sp>
    <dsp:sp modelId="{EE2E2F0A-EED3-C042-86F5-9B650D962A07}">
      <dsp:nvSpPr>
        <dsp:cNvPr id="0" name=""/>
        <dsp:cNvSpPr/>
      </dsp:nvSpPr>
      <dsp:spPr>
        <a:xfrm>
          <a:off x="3241599" y="2902116"/>
          <a:ext cx="1680176" cy="84008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Scroll the window</a:t>
          </a:r>
        </a:p>
      </dsp:txBody>
      <dsp:txXfrm>
        <a:off x="3266204" y="2926721"/>
        <a:ext cx="1630966" cy="790878"/>
      </dsp:txXfrm>
    </dsp:sp>
    <dsp:sp modelId="{AB46DBE7-5F69-CD42-84C1-1A138C7F3724}">
      <dsp:nvSpPr>
        <dsp:cNvPr id="0" name=""/>
        <dsp:cNvSpPr/>
      </dsp:nvSpPr>
      <dsp:spPr>
        <a:xfrm rot="3907178">
          <a:off x="2106858" y="3550370"/>
          <a:ext cx="1597410" cy="26630"/>
        </a:xfrm>
        <a:custGeom>
          <a:avLst/>
          <a:gdLst/>
          <a:ahLst/>
          <a:cxnLst/>
          <a:rect l="0" t="0" r="0" b="0"/>
          <a:pathLst>
            <a:path>
              <a:moveTo>
                <a:pt x="0" y="13315"/>
              </a:moveTo>
              <a:lnTo>
                <a:pt x="1597410"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5628" y="3523750"/>
        <a:ext cx="79870" cy="79870"/>
      </dsp:txXfrm>
    </dsp:sp>
    <dsp:sp modelId="{18FB6D85-89B8-1B48-A03B-25D4D7BCAC9E}">
      <dsp:nvSpPr>
        <dsp:cNvPr id="0" name=""/>
        <dsp:cNvSpPr/>
      </dsp:nvSpPr>
      <dsp:spPr>
        <a:xfrm>
          <a:off x="3241599" y="3868217"/>
          <a:ext cx="1680176" cy="84008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Get URL, Hostname, protocol of browser window</a:t>
          </a:r>
        </a:p>
      </dsp:txBody>
      <dsp:txXfrm>
        <a:off x="3266204" y="3892822"/>
        <a:ext cx="1630966" cy="790878"/>
      </dsp:txXfrm>
    </dsp:sp>
    <dsp:sp modelId="{67FB4787-11CA-2741-A1B1-8F012A4FEDC8}">
      <dsp:nvSpPr>
        <dsp:cNvPr id="0" name=""/>
        <dsp:cNvSpPr/>
      </dsp:nvSpPr>
      <dsp:spPr>
        <a:xfrm rot="4467012">
          <a:off x="1652056" y="4033420"/>
          <a:ext cx="2507015" cy="26630"/>
        </a:xfrm>
        <a:custGeom>
          <a:avLst/>
          <a:gdLst/>
          <a:ahLst/>
          <a:cxnLst/>
          <a:rect l="0" t="0" r="0" b="0"/>
          <a:pathLst>
            <a:path>
              <a:moveTo>
                <a:pt x="0" y="13315"/>
              </a:moveTo>
              <a:lnTo>
                <a:pt x="2507015"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42888" y="3984060"/>
        <a:ext cx="125350" cy="125350"/>
      </dsp:txXfrm>
    </dsp:sp>
    <dsp:sp modelId="{67224BD4-133F-C244-ACDC-756AA89E81D8}">
      <dsp:nvSpPr>
        <dsp:cNvPr id="0" name=""/>
        <dsp:cNvSpPr/>
      </dsp:nvSpPr>
      <dsp:spPr>
        <a:xfrm>
          <a:off x="3241599" y="4834318"/>
          <a:ext cx="1680176" cy="84008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Get history of browser window</a:t>
          </a:r>
        </a:p>
      </dsp:txBody>
      <dsp:txXfrm>
        <a:off x="3266204" y="4858923"/>
        <a:ext cx="1630966" cy="790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7B562-4962-7242-BCE2-91ACB54A75B9}">
      <dsp:nvSpPr>
        <dsp:cNvPr id="0" name=""/>
        <dsp:cNvSpPr/>
      </dsp:nvSpPr>
      <dsp:spPr>
        <a:xfrm>
          <a:off x="2103120" y="531"/>
          <a:ext cx="8412480" cy="6905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75392" rIns="163225" bIns="175392" numCol="1" spcCol="1270" anchor="ctr" anchorCtr="0">
          <a:noAutofit/>
        </a:bodyPr>
        <a:lstStyle/>
        <a:p>
          <a:pPr marL="0" lvl="0" indent="0" algn="l" defTabSz="1066800">
            <a:lnSpc>
              <a:spcPct val="90000"/>
            </a:lnSpc>
            <a:spcBef>
              <a:spcPct val="0"/>
            </a:spcBef>
            <a:spcAft>
              <a:spcPct val="35000"/>
            </a:spcAft>
            <a:buNone/>
          </a:pPr>
          <a:r>
            <a:rPr lang="en-US" sz="2400" kern="1200"/>
            <a:t>window.innerHeight</a:t>
          </a:r>
        </a:p>
      </dsp:txBody>
      <dsp:txXfrm>
        <a:off x="2103120" y="531"/>
        <a:ext cx="8412480" cy="690519"/>
      </dsp:txXfrm>
    </dsp:sp>
    <dsp:sp modelId="{867049EF-7A74-CE44-A9C6-BDDEAD473786}">
      <dsp:nvSpPr>
        <dsp:cNvPr id="0" name=""/>
        <dsp:cNvSpPr/>
      </dsp:nvSpPr>
      <dsp:spPr>
        <a:xfrm>
          <a:off x="0" y="531"/>
          <a:ext cx="2103120" cy="6905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68208" rIns="111290" bIns="68208" numCol="1" spcCol="1270" anchor="ctr" anchorCtr="0">
          <a:noAutofit/>
        </a:bodyPr>
        <a:lstStyle/>
        <a:p>
          <a:pPr marL="0" lvl="0" indent="0" algn="ctr" defTabSz="1244600">
            <a:lnSpc>
              <a:spcPct val="90000"/>
            </a:lnSpc>
            <a:spcBef>
              <a:spcPct val="0"/>
            </a:spcBef>
            <a:spcAft>
              <a:spcPct val="35000"/>
            </a:spcAft>
            <a:buNone/>
          </a:pPr>
          <a:r>
            <a:rPr lang="en-US" sz="2800" kern="1200"/>
            <a:t>Window</a:t>
          </a:r>
        </a:p>
      </dsp:txBody>
      <dsp:txXfrm>
        <a:off x="0" y="531"/>
        <a:ext cx="2103120" cy="690519"/>
      </dsp:txXfrm>
    </dsp:sp>
    <dsp:sp modelId="{17BAD9A9-0FEB-D841-81CA-DB70022F2DA6}">
      <dsp:nvSpPr>
        <dsp:cNvPr id="0" name=""/>
        <dsp:cNvSpPr/>
      </dsp:nvSpPr>
      <dsp:spPr>
        <a:xfrm>
          <a:off x="2103120" y="732482"/>
          <a:ext cx="8412480" cy="6905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75392" rIns="163225" bIns="175392" numCol="1" spcCol="1270" anchor="ctr" anchorCtr="0">
          <a:noAutofit/>
        </a:bodyPr>
        <a:lstStyle/>
        <a:p>
          <a:pPr marL="0" lvl="0" indent="0" algn="l" defTabSz="1066800">
            <a:lnSpc>
              <a:spcPct val="90000"/>
            </a:lnSpc>
            <a:spcBef>
              <a:spcPct val="0"/>
            </a:spcBef>
            <a:spcAft>
              <a:spcPct val="35000"/>
            </a:spcAft>
            <a:buNone/>
          </a:pPr>
          <a:r>
            <a:rPr lang="en-US" sz="2400" kern="1200"/>
            <a:t>window.outerHeight</a:t>
          </a:r>
        </a:p>
      </dsp:txBody>
      <dsp:txXfrm>
        <a:off x="2103120" y="732482"/>
        <a:ext cx="8412480" cy="690519"/>
      </dsp:txXfrm>
    </dsp:sp>
    <dsp:sp modelId="{2D8A4CB4-965E-7D43-9AA5-876B7F8B0457}">
      <dsp:nvSpPr>
        <dsp:cNvPr id="0" name=""/>
        <dsp:cNvSpPr/>
      </dsp:nvSpPr>
      <dsp:spPr>
        <a:xfrm>
          <a:off x="0" y="732482"/>
          <a:ext cx="2103120" cy="6905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68208" rIns="111290" bIns="68208" numCol="1" spcCol="1270" anchor="ctr" anchorCtr="0">
          <a:noAutofit/>
        </a:bodyPr>
        <a:lstStyle/>
        <a:p>
          <a:pPr marL="0" lvl="0" indent="0" algn="ctr" defTabSz="1244600">
            <a:lnSpc>
              <a:spcPct val="90000"/>
            </a:lnSpc>
            <a:spcBef>
              <a:spcPct val="0"/>
            </a:spcBef>
            <a:spcAft>
              <a:spcPct val="35000"/>
            </a:spcAft>
            <a:buNone/>
          </a:pPr>
          <a:r>
            <a:rPr lang="en-US" sz="2800" kern="1200"/>
            <a:t>Window</a:t>
          </a:r>
        </a:p>
      </dsp:txBody>
      <dsp:txXfrm>
        <a:off x="0" y="732482"/>
        <a:ext cx="2103120" cy="690519"/>
      </dsp:txXfrm>
    </dsp:sp>
    <dsp:sp modelId="{877B2E03-3349-B045-A584-6EDBFE9A891B}">
      <dsp:nvSpPr>
        <dsp:cNvPr id="0" name=""/>
        <dsp:cNvSpPr/>
      </dsp:nvSpPr>
      <dsp:spPr>
        <a:xfrm>
          <a:off x="2103120" y="1464433"/>
          <a:ext cx="8412480" cy="6905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75392" rIns="163225" bIns="175392" numCol="1" spcCol="1270" anchor="ctr" anchorCtr="0">
          <a:noAutofit/>
        </a:bodyPr>
        <a:lstStyle/>
        <a:p>
          <a:pPr marL="0" lvl="0" indent="0" algn="l" defTabSz="1066800">
            <a:lnSpc>
              <a:spcPct val="90000"/>
            </a:lnSpc>
            <a:spcBef>
              <a:spcPct val="0"/>
            </a:spcBef>
            <a:spcAft>
              <a:spcPct val="35000"/>
            </a:spcAft>
            <a:buNone/>
          </a:pPr>
          <a:r>
            <a:rPr lang="en-US" sz="2400" kern="1200"/>
            <a:t>window.innerWidth</a:t>
          </a:r>
        </a:p>
      </dsp:txBody>
      <dsp:txXfrm>
        <a:off x="2103120" y="1464433"/>
        <a:ext cx="8412480" cy="690519"/>
      </dsp:txXfrm>
    </dsp:sp>
    <dsp:sp modelId="{162BC010-E9B9-FE44-92FF-7EDE995EDD79}">
      <dsp:nvSpPr>
        <dsp:cNvPr id="0" name=""/>
        <dsp:cNvSpPr/>
      </dsp:nvSpPr>
      <dsp:spPr>
        <a:xfrm>
          <a:off x="0" y="1464433"/>
          <a:ext cx="2103120" cy="6905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68208" rIns="111290" bIns="68208" numCol="1" spcCol="1270" anchor="ctr" anchorCtr="0">
          <a:noAutofit/>
        </a:bodyPr>
        <a:lstStyle/>
        <a:p>
          <a:pPr marL="0" lvl="0" indent="0" algn="ctr" defTabSz="1244600">
            <a:lnSpc>
              <a:spcPct val="90000"/>
            </a:lnSpc>
            <a:spcBef>
              <a:spcPct val="0"/>
            </a:spcBef>
            <a:spcAft>
              <a:spcPct val="35000"/>
            </a:spcAft>
            <a:buNone/>
          </a:pPr>
          <a:r>
            <a:rPr lang="en-US" sz="2800" kern="1200"/>
            <a:t>Window</a:t>
          </a:r>
        </a:p>
      </dsp:txBody>
      <dsp:txXfrm>
        <a:off x="0" y="1464433"/>
        <a:ext cx="2103120" cy="690519"/>
      </dsp:txXfrm>
    </dsp:sp>
    <dsp:sp modelId="{6F0C456B-9015-E24F-B7D9-D69A86C5E902}">
      <dsp:nvSpPr>
        <dsp:cNvPr id="0" name=""/>
        <dsp:cNvSpPr/>
      </dsp:nvSpPr>
      <dsp:spPr>
        <a:xfrm>
          <a:off x="2103120" y="2196384"/>
          <a:ext cx="8412480" cy="6905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75392" rIns="163225" bIns="175392" numCol="1" spcCol="1270" anchor="ctr" anchorCtr="0">
          <a:noAutofit/>
        </a:bodyPr>
        <a:lstStyle/>
        <a:p>
          <a:pPr marL="0" lvl="0" indent="0" algn="l" defTabSz="1066800">
            <a:lnSpc>
              <a:spcPct val="90000"/>
            </a:lnSpc>
            <a:spcBef>
              <a:spcPct val="0"/>
            </a:spcBef>
            <a:spcAft>
              <a:spcPct val="35000"/>
            </a:spcAft>
            <a:buNone/>
          </a:pPr>
          <a:r>
            <a:rPr lang="en-US" sz="2400" kern="1200"/>
            <a:t>window.outerWidth</a:t>
          </a:r>
        </a:p>
      </dsp:txBody>
      <dsp:txXfrm>
        <a:off x="2103120" y="2196384"/>
        <a:ext cx="8412480" cy="690519"/>
      </dsp:txXfrm>
    </dsp:sp>
    <dsp:sp modelId="{FAC8B134-2823-1A4E-BFBA-BC5EFC44FEF8}">
      <dsp:nvSpPr>
        <dsp:cNvPr id="0" name=""/>
        <dsp:cNvSpPr/>
      </dsp:nvSpPr>
      <dsp:spPr>
        <a:xfrm>
          <a:off x="0" y="2196384"/>
          <a:ext cx="2103120" cy="6905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68208" rIns="111290" bIns="68208" numCol="1" spcCol="1270" anchor="ctr" anchorCtr="0">
          <a:noAutofit/>
        </a:bodyPr>
        <a:lstStyle/>
        <a:p>
          <a:pPr marL="0" lvl="0" indent="0" algn="ctr" defTabSz="1244600">
            <a:lnSpc>
              <a:spcPct val="90000"/>
            </a:lnSpc>
            <a:spcBef>
              <a:spcPct val="0"/>
            </a:spcBef>
            <a:spcAft>
              <a:spcPct val="35000"/>
            </a:spcAft>
            <a:buNone/>
          </a:pPr>
          <a:r>
            <a:rPr lang="en-US" sz="2800" kern="1200"/>
            <a:t>Window</a:t>
          </a:r>
        </a:p>
      </dsp:txBody>
      <dsp:txXfrm>
        <a:off x="0" y="2196384"/>
        <a:ext cx="2103120" cy="690519"/>
      </dsp:txXfrm>
    </dsp:sp>
    <dsp:sp modelId="{4C57689A-CF51-2F4E-990C-26BC8B157C7A}">
      <dsp:nvSpPr>
        <dsp:cNvPr id="0" name=""/>
        <dsp:cNvSpPr/>
      </dsp:nvSpPr>
      <dsp:spPr>
        <a:xfrm>
          <a:off x="2103120" y="2928335"/>
          <a:ext cx="8412480" cy="6905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75392" rIns="163225" bIns="175392" numCol="1" spcCol="1270" anchor="ctr" anchorCtr="0">
          <a:noAutofit/>
        </a:bodyPr>
        <a:lstStyle/>
        <a:p>
          <a:pPr marL="0" lvl="0" indent="0" algn="l" defTabSz="1066800">
            <a:lnSpc>
              <a:spcPct val="90000"/>
            </a:lnSpc>
            <a:spcBef>
              <a:spcPct val="0"/>
            </a:spcBef>
            <a:spcAft>
              <a:spcPct val="35000"/>
            </a:spcAft>
            <a:buNone/>
          </a:pPr>
          <a:r>
            <a:rPr lang="en-US" sz="2400" kern="1200"/>
            <a:t>Window.open(url,name, specs)</a:t>
          </a:r>
        </a:p>
      </dsp:txBody>
      <dsp:txXfrm>
        <a:off x="2103120" y="2928335"/>
        <a:ext cx="8412480" cy="690519"/>
      </dsp:txXfrm>
    </dsp:sp>
    <dsp:sp modelId="{6822FC98-6479-7D4C-8A45-7761645CACFC}">
      <dsp:nvSpPr>
        <dsp:cNvPr id="0" name=""/>
        <dsp:cNvSpPr/>
      </dsp:nvSpPr>
      <dsp:spPr>
        <a:xfrm>
          <a:off x="0" y="2928335"/>
          <a:ext cx="2103120" cy="6905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68208" rIns="111290" bIns="68208" numCol="1" spcCol="1270" anchor="ctr" anchorCtr="0">
          <a:noAutofit/>
        </a:bodyPr>
        <a:lstStyle/>
        <a:p>
          <a:pPr marL="0" lvl="0" indent="0" algn="ctr" defTabSz="1244600">
            <a:lnSpc>
              <a:spcPct val="90000"/>
            </a:lnSpc>
            <a:spcBef>
              <a:spcPct val="0"/>
            </a:spcBef>
            <a:spcAft>
              <a:spcPct val="35000"/>
            </a:spcAft>
            <a:buNone/>
          </a:pPr>
          <a:r>
            <a:rPr lang="en-US" sz="2800" kern="1200"/>
            <a:t>Window</a:t>
          </a:r>
        </a:p>
      </dsp:txBody>
      <dsp:txXfrm>
        <a:off x="0" y="2928335"/>
        <a:ext cx="2103120" cy="690519"/>
      </dsp:txXfrm>
    </dsp:sp>
    <dsp:sp modelId="{D204AA8C-E036-B44E-B4B4-CEA9726534F0}">
      <dsp:nvSpPr>
        <dsp:cNvPr id="0" name=""/>
        <dsp:cNvSpPr/>
      </dsp:nvSpPr>
      <dsp:spPr>
        <a:xfrm>
          <a:off x="2103120" y="3660286"/>
          <a:ext cx="8412480" cy="69051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175392" rIns="163225" bIns="175392" numCol="1" spcCol="1270" anchor="ctr" anchorCtr="0">
          <a:noAutofit/>
        </a:bodyPr>
        <a:lstStyle/>
        <a:p>
          <a:pPr marL="0" lvl="0" indent="0" algn="l" defTabSz="1066800">
            <a:lnSpc>
              <a:spcPct val="90000"/>
            </a:lnSpc>
            <a:spcBef>
              <a:spcPct val="0"/>
            </a:spcBef>
            <a:spcAft>
              <a:spcPct val="35000"/>
            </a:spcAft>
            <a:buNone/>
          </a:pPr>
          <a:r>
            <a:rPr lang="en-US" sz="2400" kern="1200"/>
            <a:t>Window.close()</a:t>
          </a:r>
        </a:p>
      </dsp:txBody>
      <dsp:txXfrm>
        <a:off x="2103120" y="3660286"/>
        <a:ext cx="8412480" cy="690519"/>
      </dsp:txXfrm>
    </dsp:sp>
    <dsp:sp modelId="{0C2E2573-6FD6-EC4C-AE94-15C3AC1C3EE3}">
      <dsp:nvSpPr>
        <dsp:cNvPr id="0" name=""/>
        <dsp:cNvSpPr/>
      </dsp:nvSpPr>
      <dsp:spPr>
        <a:xfrm>
          <a:off x="0" y="3660286"/>
          <a:ext cx="2103120" cy="6905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68208" rIns="111290" bIns="68208" numCol="1" spcCol="1270" anchor="ctr" anchorCtr="0">
          <a:noAutofit/>
        </a:bodyPr>
        <a:lstStyle/>
        <a:p>
          <a:pPr marL="0" lvl="0" indent="0" algn="ctr" defTabSz="1244600">
            <a:lnSpc>
              <a:spcPct val="90000"/>
            </a:lnSpc>
            <a:spcBef>
              <a:spcPct val="0"/>
            </a:spcBef>
            <a:spcAft>
              <a:spcPct val="35000"/>
            </a:spcAft>
            <a:buNone/>
          </a:pPr>
          <a:r>
            <a:rPr lang="en-US" sz="2800" kern="1200"/>
            <a:t>Window</a:t>
          </a:r>
        </a:p>
      </dsp:txBody>
      <dsp:txXfrm>
        <a:off x="0" y="3660286"/>
        <a:ext cx="2103120" cy="6905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79AF-F45C-AC4D-B88B-A43010D93C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C8C63EC-6ECD-4847-B3FF-D062A2AAE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B7EEE58-E4A7-EA4D-AEC4-2FBC55C6598E}"/>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5" name="Footer Placeholder 4">
            <a:extLst>
              <a:ext uri="{FF2B5EF4-FFF2-40B4-BE49-F238E27FC236}">
                <a16:creationId xmlns:a16="http://schemas.microsoft.com/office/drawing/2014/main" id="{F0524D71-8DDF-034A-A35B-552E601A2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B66D-617F-1F4A-A2E5-10254769B9B2}"/>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299514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AA59-22C8-5D41-B67E-B63FEEE8F5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0F0020-D23B-C840-B2C1-118DAEB5A5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DB38D7-3686-7E49-9B61-04916262AA70}"/>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5" name="Footer Placeholder 4">
            <a:extLst>
              <a:ext uri="{FF2B5EF4-FFF2-40B4-BE49-F238E27FC236}">
                <a16:creationId xmlns:a16="http://schemas.microsoft.com/office/drawing/2014/main" id="{657354A5-D74B-D447-88A9-FD037827A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833FA-1FC3-E444-9820-A6A8437AB48E}"/>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87990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740ED-ADE7-7442-9E7B-CDBB57E55C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CAD1E5-9102-3744-9FC1-041D5EB865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8A9731-4084-1943-8EEF-F35B6CCE4C9E}"/>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5" name="Footer Placeholder 4">
            <a:extLst>
              <a:ext uri="{FF2B5EF4-FFF2-40B4-BE49-F238E27FC236}">
                <a16:creationId xmlns:a16="http://schemas.microsoft.com/office/drawing/2014/main" id="{2428632D-0221-5A47-9250-DA5DB8FB3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0D933-380D-9445-A104-F70C8393E33E}"/>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298393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A860-121B-6444-B883-6A27A4294E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3C819E-024B-024E-8C41-32B42D50E6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8A4FE9-3EFE-AB4C-80BB-BA47A830C889}"/>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5" name="Footer Placeholder 4">
            <a:extLst>
              <a:ext uri="{FF2B5EF4-FFF2-40B4-BE49-F238E27FC236}">
                <a16:creationId xmlns:a16="http://schemas.microsoft.com/office/drawing/2014/main" id="{F603C8D4-E076-FF41-B4F2-178AADE34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9AA75-AD89-3A4B-A4DE-5F5211760E44}"/>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282422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4E45-E990-684F-BFF9-E3782C0B42E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EDF6651-CEBC-164C-B95F-7E2DE2E9C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DD8F27-E65F-D344-AA21-667D63742FEF}"/>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5" name="Footer Placeholder 4">
            <a:extLst>
              <a:ext uri="{FF2B5EF4-FFF2-40B4-BE49-F238E27FC236}">
                <a16:creationId xmlns:a16="http://schemas.microsoft.com/office/drawing/2014/main" id="{244CF8DB-A1BE-3441-AD88-DD681181A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10D7B-230C-AB46-95BD-1D5E4C74AAD1}"/>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360333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6D4B-BDF0-3848-81D8-825C8640B3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EC8A05A-0454-7A45-B7D5-E2A69B1E0F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9C9128-1093-D74B-BB2F-27C45A7619F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CFEB7D-E33C-4C4C-A6CD-21ACEDA091B8}"/>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6" name="Footer Placeholder 5">
            <a:extLst>
              <a:ext uri="{FF2B5EF4-FFF2-40B4-BE49-F238E27FC236}">
                <a16:creationId xmlns:a16="http://schemas.microsoft.com/office/drawing/2014/main" id="{E0C90367-CFE2-B840-A6DA-A6A73F395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CE84-667C-164D-8569-70DCF797DE17}"/>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276571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1EAE-16F5-EC4B-8473-9F014A0DB79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2AD491-F559-1843-9351-070CECA7B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C86419-4463-924F-93DD-4C6E6FB954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520D4C2-2009-8F4F-8FD3-5BD188F009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94B519-C327-494F-A11F-C7A9BE2DED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A6B7319-A6BC-994A-A9AF-2D41439A79CF}"/>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8" name="Footer Placeholder 7">
            <a:extLst>
              <a:ext uri="{FF2B5EF4-FFF2-40B4-BE49-F238E27FC236}">
                <a16:creationId xmlns:a16="http://schemas.microsoft.com/office/drawing/2014/main" id="{BF27C34D-0DF3-254A-975D-C19B37BC72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EF0760-3E83-AD49-83E9-000B2F8AE88C}"/>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390436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0FDB-B451-AB4D-9F21-C22C23D0FB0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F7FF32-1AD2-5646-A3FF-6EA02FEAB72D}"/>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4" name="Footer Placeholder 3">
            <a:extLst>
              <a:ext uri="{FF2B5EF4-FFF2-40B4-BE49-F238E27FC236}">
                <a16:creationId xmlns:a16="http://schemas.microsoft.com/office/drawing/2014/main" id="{3DA54ADA-6523-2B48-B128-67A51C704C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7C241-37BC-CB40-B790-55105B4C1986}"/>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277125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C451E-6B91-2940-A1A7-A07B5C06C881}"/>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3" name="Footer Placeholder 2">
            <a:extLst>
              <a:ext uri="{FF2B5EF4-FFF2-40B4-BE49-F238E27FC236}">
                <a16:creationId xmlns:a16="http://schemas.microsoft.com/office/drawing/2014/main" id="{BDCA74ED-75E4-CE4D-B866-7A5587B27C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1D16B4-422D-4741-BDCC-A5CBFE89F6C7}"/>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387668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37AF-5266-E541-A685-922FFB1278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050A0D-A464-F645-B71E-A2F0FC551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20AA2E-C6F9-2744-9E12-0418F93D0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71FAF1-CB99-694D-B3CE-10FF509101E0}"/>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6" name="Footer Placeholder 5">
            <a:extLst>
              <a:ext uri="{FF2B5EF4-FFF2-40B4-BE49-F238E27FC236}">
                <a16:creationId xmlns:a16="http://schemas.microsoft.com/office/drawing/2014/main" id="{7B17CDDD-9006-304B-ADBB-8C2CA565E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B563C-11C6-C04E-98DF-18A2D99A7AEE}"/>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160796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75E3-173B-F147-ACF5-5F5D1046B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40914E1-5AB3-224C-81D4-A883A6E3E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F25D8-F391-AC45-B70B-54E661FCF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79DE3C-CB60-5548-98B1-A2E118A8F844}"/>
              </a:ext>
            </a:extLst>
          </p:cNvPr>
          <p:cNvSpPr>
            <a:spLocks noGrp="1"/>
          </p:cNvSpPr>
          <p:nvPr>
            <p:ph type="dt" sz="half" idx="10"/>
          </p:nvPr>
        </p:nvSpPr>
        <p:spPr/>
        <p:txBody>
          <a:bodyPr/>
          <a:lstStyle/>
          <a:p>
            <a:fld id="{97BA10EA-6B2A-3447-84A7-93B1C7438ED6}" type="datetimeFigureOut">
              <a:rPr lang="en-US" smtClean="0"/>
              <a:t>11/16/21</a:t>
            </a:fld>
            <a:endParaRPr lang="en-US"/>
          </a:p>
        </p:txBody>
      </p:sp>
      <p:sp>
        <p:nvSpPr>
          <p:cNvPr id="6" name="Footer Placeholder 5">
            <a:extLst>
              <a:ext uri="{FF2B5EF4-FFF2-40B4-BE49-F238E27FC236}">
                <a16:creationId xmlns:a16="http://schemas.microsoft.com/office/drawing/2014/main" id="{EC3CD699-1782-DF44-A373-E4E34090E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87B8C-A220-ED43-8E4E-036E8F6F8E76}"/>
              </a:ext>
            </a:extLst>
          </p:cNvPr>
          <p:cNvSpPr>
            <a:spLocks noGrp="1"/>
          </p:cNvSpPr>
          <p:nvPr>
            <p:ph type="sldNum" sz="quarter" idx="12"/>
          </p:nvPr>
        </p:nvSpPr>
        <p:spPr/>
        <p:txBody>
          <a:bodyPr/>
          <a:lstStyle/>
          <a:p>
            <a:fld id="{8123F3EC-207B-7E47-9A31-42AD74265CFA}" type="slidenum">
              <a:rPr lang="en-US" smtClean="0"/>
              <a:t>‹#›</a:t>
            </a:fld>
            <a:endParaRPr lang="en-US"/>
          </a:p>
        </p:txBody>
      </p:sp>
    </p:spTree>
    <p:extLst>
      <p:ext uri="{BB962C8B-B14F-4D97-AF65-F5344CB8AC3E}">
        <p14:creationId xmlns:p14="http://schemas.microsoft.com/office/powerpoint/2010/main" val="12529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28A5C-243B-4D46-97C4-C99DD75C7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E87CEC-4AC7-144F-BECB-C5EC8D022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312B68-40A2-F248-B282-4D344FB82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A10EA-6B2A-3447-84A7-93B1C7438ED6}" type="datetimeFigureOut">
              <a:rPr lang="en-US" smtClean="0"/>
              <a:t>11/16/21</a:t>
            </a:fld>
            <a:endParaRPr lang="en-US"/>
          </a:p>
        </p:txBody>
      </p:sp>
      <p:sp>
        <p:nvSpPr>
          <p:cNvPr id="5" name="Footer Placeholder 4">
            <a:extLst>
              <a:ext uri="{FF2B5EF4-FFF2-40B4-BE49-F238E27FC236}">
                <a16:creationId xmlns:a16="http://schemas.microsoft.com/office/drawing/2014/main" id="{DA2EC4E3-9299-304A-993A-EDA0EA13E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F863F6-625F-2449-A448-B471DA5D6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F3EC-207B-7E47-9A31-42AD74265CFA}" type="slidenum">
              <a:rPr lang="en-US" smtClean="0"/>
              <a:t>‹#›</a:t>
            </a:fld>
            <a:endParaRPr lang="en-US"/>
          </a:p>
        </p:txBody>
      </p:sp>
    </p:spTree>
    <p:extLst>
      <p:ext uri="{BB962C8B-B14F-4D97-AF65-F5344CB8AC3E}">
        <p14:creationId xmlns:p14="http://schemas.microsoft.com/office/powerpoint/2010/main" val="112894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6">
            <a:extLst>
              <a:ext uri="{FF2B5EF4-FFF2-40B4-BE49-F238E27FC236}">
                <a16:creationId xmlns:a16="http://schemas.microsoft.com/office/drawing/2014/main" id="{BB488C5C-F845-9E45-9397-E33DF6FEC42F}"/>
              </a:ext>
            </a:extLst>
          </p:cNvPr>
          <p:cNvSpPr>
            <a:spLocks noGrp="1"/>
          </p:cNvSpPr>
          <p:nvPr>
            <p:ph type="ctrTitle"/>
          </p:nvPr>
        </p:nvSpPr>
        <p:spPr>
          <a:xfrm>
            <a:off x="660041" y="2767106"/>
            <a:ext cx="2880828" cy="3071906"/>
          </a:xfrm>
        </p:spPr>
        <p:txBody>
          <a:bodyPr vert="horz" lIns="91440" tIns="45720" rIns="91440" bIns="45720" rtlCol="0" anchor="t">
            <a:normAutofit/>
          </a:bodyPr>
          <a:lstStyle/>
          <a:p>
            <a:pPr algn="l"/>
            <a:r>
              <a:rPr lang="en-US" sz="4000" kern="1200">
                <a:solidFill>
                  <a:srgbClr val="FFFFFF"/>
                </a:solidFill>
                <a:latin typeface="+mj-lt"/>
                <a:ea typeface="+mj-ea"/>
                <a:cs typeface="+mj-cs"/>
              </a:rPr>
              <a:t>DOM</a:t>
            </a:r>
          </a:p>
        </p:txBody>
      </p:sp>
      <p:pic>
        <p:nvPicPr>
          <p:cNvPr id="5" name="Picture 4" descr="Table&#10;&#10;Description automatically generated with low confidence">
            <a:extLst>
              <a:ext uri="{FF2B5EF4-FFF2-40B4-BE49-F238E27FC236}">
                <a16:creationId xmlns:a16="http://schemas.microsoft.com/office/drawing/2014/main" id="{AE4269F8-93BC-5E49-B1DF-E16D81473264}"/>
              </a:ext>
            </a:extLst>
          </p:cNvPr>
          <p:cNvPicPr>
            <a:picLocks noChangeAspect="1"/>
          </p:cNvPicPr>
          <p:nvPr/>
        </p:nvPicPr>
        <p:blipFill>
          <a:blip r:embed="rId2"/>
          <a:stretch>
            <a:fillRect/>
          </a:stretch>
        </p:blipFill>
        <p:spPr>
          <a:xfrm>
            <a:off x="4502428" y="1604499"/>
            <a:ext cx="7225748" cy="3649002"/>
          </a:xfrm>
          <a:prstGeom prst="rect">
            <a:avLst/>
          </a:prstGeom>
        </p:spPr>
      </p:pic>
    </p:spTree>
    <p:extLst>
      <p:ext uri="{BB962C8B-B14F-4D97-AF65-F5344CB8AC3E}">
        <p14:creationId xmlns:p14="http://schemas.microsoft.com/office/powerpoint/2010/main" val="211921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639124-53AC-D14C-8D76-A251992255D0}"/>
              </a:ext>
            </a:extLst>
          </p:cNvPr>
          <p:cNvSpPr>
            <a:spLocks noGrp="1"/>
          </p:cNvSpPr>
          <p:nvPr>
            <p:ph type="title"/>
          </p:nvPr>
        </p:nvSpPr>
        <p:spPr>
          <a:xfrm>
            <a:off x="838200" y="673770"/>
            <a:ext cx="3220329" cy="2027227"/>
          </a:xfrm>
        </p:spPr>
        <p:txBody>
          <a:bodyPr anchor="t">
            <a:normAutofit/>
          </a:bodyPr>
          <a:lstStyle/>
          <a:p>
            <a:r>
              <a:rPr lang="en-US" sz="4200">
                <a:solidFill>
                  <a:srgbClr val="FFFFFF"/>
                </a:solidFill>
              </a:rPr>
              <a:t>BOM- Browser Object Model</a:t>
            </a:r>
          </a:p>
        </p:txBody>
      </p:sp>
      <p:graphicFrame>
        <p:nvGraphicFramePr>
          <p:cNvPr id="5" name="Content Placeholder 2">
            <a:extLst>
              <a:ext uri="{FF2B5EF4-FFF2-40B4-BE49-F238E27FC236}">
                <a16:creationId xmlns:a16="http://schemas.microsoft.com/office/drawing/2014/main" id="{BA819B00-BAAD-44A2-9788-BC8EF8DCCD2A}"/>
              </a:ext>
            </a:extLst>
          </p:cNvPr>
          <p:cNvGraphicFramePr>
            <a:graphicFrameLocks noGrp="1"/>
          </p:cNvGraphicFramePr>
          <p:nvPr>
            <p:ph idx="1"/>
            <p:extLst>
              <p:ext uri="{D42A27DB-BD31-4B8C-83A1-F6EECF244321}">
                <p14:modId xmlns:p14="http://schemas.microsoft.com/office/powerpoint/2010/main" val="105666169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30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5CBA-E829-9F4B-9D3A-1C925E84954D}"/>
              </a:ext>
            </a:extLst>
          </p:cNvPr>
          <p:cNvSpPr>
            <a:spLocks noGrp="1"/>
          </p:cNvSpPr>
          <p:nvPr>
            <p:ph type="title"/>
          </p:nvPr>
        </p:nvSpPr>
        <p:spPr/>
        <p:txBody>
          <a:bodyPr/>
          <a:lstStyle/>
          <a:p>
            <a:r>
              <a:rPr lang="en-US"/>
              <a:t>List of functions/properties window offers</a:t>
            </a:r>
            <a:endParaRPr lang="en-US" dirty="0"/>
          </a:p>
        </p:txBody>
      </p:sp>
      <p:graphicFrame>
        <p:nvGraphicFramePr>
          <p:cNvPr id="5" name="Content Placeholder 2">
            <a:extLst>
              <a:ext uri="{FF2B5EF4-FFF2-40B4-BE49-F238E27FC236}">
                <a16:creationId xmlns:a16="http://schemas.microsoft.com/office/drawing/2014/main" id="{CD1CA509-1429-4AE4-B23A-31CF73984C0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6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F946-FCE2-094E-94C2-DAE8FA62FC60}"/>
              </a:ext>
            </a:extLst>
          </p:cNvPr>
          <p:cNvSpPr>
            <a:spLocks noGrp="1"/>
          </p:cNvSpPr>
          <p:nvPr>
            <p:ph type="title"/>
          </p:nvPr>
        </p:nvSpPr>
        <p:spPr/>
        <p:txBody>
          <a:bodyPr/>
          <a:lstStyle/>
          <a:p>
            <a:r>
              <a:rPr lang="en-US" dirty="0" err="1"/>
              <a:t>Window.open</a:t>
            </a:r>
            <a:r>
              <a:rPr lang="en-US" dirty="0"/>
              <a:t>()</a:t>
            </a:r>
          </a:p>
        </p:txBody>
      </p:sp>
      <p:pic>
        <p:nvPicPr>
          <p:cNvPr id="5" name="Content Placeholder 4" descr="Timeline&#10;&#10;Description automatically generated">
            <a:extLst>
              <a:ext uri="{FF2B5EF4-FFF2-40B4-BE49-F238E27FC236}">
                <a16:creationId xmlns:a16="http://schemas.microsoft.com/office/drawing/2014/main" id="{8820A57F-8DCE-EC4A-B54A-2867E5C45A97}"/>
              </a:ext>
            </a:extLst>
          </p:cNvPr>
          <p:cNvPicPr>
            <a:picLocks noGrp="1" noChangeAspect="1"/>
          </p:cNvPicPr>
          <p:nvPr>
            <p:ph idx="1"/>
          </p:nvPr>
        </p:nvPicPr>
        <p:blipFill>
          <a:blip r:embed="rId2"/>
          <a:stretch>
            <a:fillRect/>
          </a:stretch>
        </p:blipFill>
        <p:spPr>
          <a:xfrm>
            <a:off x="1602071" y="1825625"/>
            <a:ext cx="8987858" cy="4351338"/>
          </a:xfrm>
        </p:spPr>
      </p:pic>
    </p:spTree>
    <p:extLst>
      <p:ext uri="{BB962C8B-B14F-4D97-AF65-F5344CB8AC3E}">
        <p14:creationId xmlns:p14="http://schemas.microsoft.com/office/powerpoint/2010/main" val="168623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0BCF9-1255-EE4F-A2A8-D8263944C86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DOM Methods</a:t>
            </a:r>
          </a:p>
        </p:txBody>
      </p:sp>
      <p:graphicFrame>
        <p:nvGraphicFramePr>
          <p:cNvPr id="38" name="Content Placeholder 2">
            <a:extLst>
              <a:ext uri="{FF2B5EF4-FFF2-40B4-BE49-F238E27FC236}">
                <a16:creationId xmlns:a16="http://schemas.microsoft.com/office/drawing/2014/main" id="{E677E8DE-331E-4F65-B3FC-E6D20EB61C9B}"/>
              </a:ext>
            </a:extLst>
          </p:cNvPr>
          <p:cNvGraphicFramePr>
            <a:graphicFrameLocks noGrp="1"/>
          </p:cNvGraphicFramePr>
          <p:nvPr>
            <p:ph idx="1"/>
            <p:extLst>
              <p:ext uri="{D42A27DB-BD31-4B8C-83A1-F6EECF244321}">
                <p14:modId xmlns:p14="http://schemas.microsoft.com/office/powerpoint/2010/main" val="147114923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40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DF1E8-ABB4-6144-8860-D7BD8C5C9D3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DOM methods</a:t>
            </a:r>
          </a:p>
        </p:txBody>
      </p:sp>
      <p:graphicFrame>
        <p:nvGraphicFramePr>
          <p:cNvPr id="5" name="Content Placeholder 2">
            <a:extLst>
              <a:ext uri="{FF2B5EF4-FFF2-40B4-BE49-F238E27FC236}">
                <a16:creationId xmlns:a16="http://schemas.microsoft.com/office/drawing/2014/main" id="{D8A77319-4EDA-4A3F-83D3-F09805957DF4}"/>
              </a:ext>
            </a:extLst>
          </p:cNvPr>
          <p:cNvGraphicFramePr>
            <a:graphicFrameLocks noGrp="1"/>
          </p:cNvGraphicFramePr>
          <p:nvPr>
            <p:ph idx="1"/>
            <p:extLst>
              <p:ext uri="{D42A27DB-BD31-4B8C-83A1-F6EECF244321}">
                <p14:modId xmlns:p14="http://schemas.microsoft.com/office/powerpoint/2010/main" val="14286892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44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8866A-AE05-8A40-8CAF-97EDD4181E12}"/>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DOM Nodes</a:t>
            </a:r>
          </a:p>
        </p:txBody>
      </p:sp>
      <p:graphicFrame>
        <p:nvGraphicFramePr>
          <p:cNvPr id="24" name="Content Placeholder 2">
            <a:extLst>
              <a:ext uri="{FF2B5EF4-FFF2-40B4-BE49-F238E27FC236}">
                <a16:creationId xmlns:a16="http://schemas.microsoft.com/office/drawing/2014/main" id="{5DBA41DB-91BA-4697-9E7B-E6AF2AB7DF83}"/>
              </a:ext>
            </a:extLst>
          </p:cNvPr>
          <p:cNvGraphicFramePr>
            <a:graphicFrameLocks noGrp="1"/>
          </p:cNvGraphicFramePr>
          <p:nvPr>
            <p:ph idx="1"/>
          </p:nvPr>
        </p:nvGraphicFramePr>
        <p:xfrm>
          <a:off x="4810259"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89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99B04-70C2-494E-BF61-4D4FB06A4D4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DOM Properties</a:t>
            </a:r>
          </a:p>
        </p:txBody>
      </p:sp>
      <p:sp>
        <p:nvSpPr>
          <p:cNvPr id="4" name="TextBox 3">
            <a:extLst>
              <a:ext uri="{FF2B5EF4-FFF2-40B4-BE49-F238E27FC236}">
                <a16:creationId xmlns:a16="http://schemas.microsoft.com/office/drawing/2014/main" id="{069AE5B1-662C-0646-B8F5-84D740D69B33}"/>
              </a:ext>
            </a:extLst>
          </p:cNvPr>
          <p:cNvSpPr txBox="1"/>
          <p:nvPr/>
        </p:nvSpPr>
        <p:spPr>
          <a:xfrm>
            <a:off x="2948683" y="5198724"/>
            <a:ext cx="184731" cy="369332"/>
          </a:xfrm>
          <a:prstGeom prst="rect">
            <a:avLst/>
          </a:prstGeom>
          <a:noFill/>
        </p:spPr>
        <p:txBody>
          <a:bodyPr wrap="none" rtlCol="0">
            <a:spAutoFit/>
          </a:bodyPr>
          <a:lstStyle/>
          <a:p>
            <a:endParaRPr lang="en-US" dirty="0"/>
          </a:p>
        </p:txBody>
      </p:sp>
      <p:graphicFrame>
        <p:nvGraphicFramePr>
          <p:cNvPr id="5" name="Content Placeholder 2">
            <a:extLst>
              <a:ext uri="{FF2B5EF4-FFF2-40B4-BE49-F238E27FC236}">
                <a16:creationId xmlns:a16="http://schemas.microsoft.com/office/drawing/2014/main" id="{3DC4E29E-953B-49B2-99A5-9EDAD401066C}"/>
              </a:ext>
            </a:extLst>
          </p:cNvPr>
          <p:cNvGraphicFramePr>
            <a:graphicFrameLocks noGrp="1"/>
          </p:cNvGraphicFramePr>
          <p:nvPr>
            <p:ph idx="1"/>
            <p:extLst>
              <p:ext uri="{D42A27DB-BD31-4B8C-83A1-F6EECF244321}">
                <p14:modId xmlns:p14="http://schemas.microsoft.com/office/powerpoint/2010/main" val="290329156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58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6EA27-4ED7-3548-A692-9442F55C1F24}"/>
              </a:ext>
            </a:extLst>
          </p:cNvPr>
          <p:cNvSpPr>
            <a:spLocks noGrp="1"/>
          </p:cNvSpPr>
          <p:nvPr>
            <p:ph type="title"/>
          </p:nvPr>
        </p:nvSpPr>
        <p:spPr>
          <a:xfrm>
            <a:off x="466722" y="586855"/>
            <a:ext cx="3201366" cy="3387497"/>
          </a:xfrm>
        </p:spPr>
        <p:txBody>
          <a:bodyPr anchor="b">
            <a:normAutofit/>
          </a:bodyPr>
          <a:lstStyle/>
          <a:p>
            <a:pPr algn="r"/>
            <a:r>
              <a:rPr lang="en-US" sz="3400">
                <a:solidFill>
                  <a:srgbClr val="FFFFFF"/>
                </a:solidFill>
              </a:rPr>
              <a:t>DOM Traversal(parent -&gt; child)</a:t>
            </a:r>
          </a:p>
        </p:txBody>
      </p:sp>
      <p:sp>
        <p:nvSpPr>
          <p:cNvPr id="3" name="Content Placeholder 2">
            <a:extLst>
              <a:ext uri="{FF2B5EF4-FFF2-40B4-BE49-F238E27FC236}">
                <a16:creationId xmlns:a16="http://schemas.microsoft.com/office/drawing/2014/main" id="{29B6189D-A661-7541-91F5-CC58DA444FC0}"/>
              </a:ext>
            </a:extLst>
          </p:cNvPr>
          <p:cNvSpPr>
            <a:spLocks noGrp="1"/>
          </p:cNvSpPr>
          <p:nvPr>
            <p:ph idx="1"/>
          </p:nvPr>
        </p:nvSpPr>
        <p:spPr>
          <a:xfrm>
            <a:off x="4810259" y="649480"/>
            <a:ext cx="6555347" cy="5546047"/>
          </a:xfrm>
        </p:spPr>
        <p:txBody>
          <a:bodyPr anchor="ctr">
            <a:normAutofit/>
          </a:bodyPr>
          <a:lstStyle/>
          <a:p>
            <a:r>
              <a:rPr lang="en-US" sz="2000"/>
              <a:t>Element.parentNode</a:t>
            </a:r>
          </a:p>
          <a:p>
            <a:r>
              <a:rPr lang="en-US" sz="2000"/>
              <a:t>Element.parentElement</a:t>
            </a:r>
          </a:p>
          <a:p>
            <a:r>
              <a:rPr lang="en-US" sz="2000"/>
              <a:t>Element.childNodes</a:t>
            </a:r>
          </a:p>
          <a:p>
            <a:r>
              <a:rPr lang="en-US" sz="2000"/>
              <a:t>Element.children</a:t>
            </a:r>
          </a:p>
          <a:p>
            <a:r>
              <a:rPr lang="en-US" sz="2000"/>
              <a:t>Nodes vs Elements - https://stackoverflow.com/questions/9979172/difference-between-node-object-and-element-object/9979779#9979779</a:t>
            </a:r>
          </a:p>
        </p:txBody>
      </p:sp>
    </p:spTree>
    <p:extLst>
      <p:ext uri="{BB962C8B-B14F-4D97-AF65-F5344CB8AC3E}">
        <p14:creationId xmlns:p14="http://schemas.microsoft.com/office/powerpoint/2010/main" val="131277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75F11-A383-F24F-9AEC-C67E6469951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DOM Traversal (prevSibling - nextSibling)</a:t>
            </a:r>
          </a:p>
        </p:txBody>
      </p:sp>
      <p:sp>
        <p:nvSpPr>
          <p:cNvPr id="3" name="Content Placeholder 2">
            <a:extLst>
              <a:ext uri="{FF2B5EF4-FFF2-40B4-BE49-F238E27FC236}">
                <a16:creationId xmlns:a16="http://schemas.microsoft.com/office/drawing/2014/main" id="{333602FD-6A67-0D4F-A5B1-3C8F8D2B7567}"/>
              </a:ext>
            </a:extLst>
          </p:cNvPr>
          <p:cNvSpPr>
            <a:spLocks noGrp="1"/>
          </p:cNvSpPr>
          <p:nvPr>
            <p:ph idx="1"/>
          </p:nvPr>
        </p:nvSpPr>
        <p:spPr>
          <a:xfrm>
            <a:off x="4810259" y="649480"/>
            <a:ext cx="6555347" cy="5546047"/>
          </a:xfrm>
        </p:spPr>
        <p:txBody>
          <a:bodyPr anchor="ctr">
            <a:normAutofit/>
          </a:bodyPr>
          <a:lstStyle/>
          <a:p>
            <a:r>
              <a:rPr lang="en-US" sz="2000"/>
              <a:t>Element.nextSibling</a:t>
            </a:r>
          </a:p>
          <a:p>
            <a:r>
              <a:rPr lang="en-US" sz="2000"/>
              <a:t>Element.nextElementSibling</a:t>
            </a:r>
          </a:p>
          <a:p>
            <a:r>
              <a:rPr lang="en-US" sz="2000"/>
              <a:t>Element.previousSibling</a:t>
            </a:r>
          </a:p>
          <a:p>
            <a:r>
              <a:rPr lang="en-US" sz="2000"/>
              <a:t>Element.previousElementSibling</a:t>
            </a:r>
          </a:p>
          <a:p>
            <a:endParaRPr lang="en-US" sz="2000"/>
          </a:p>
        </p:txBody>
      </p:sp>
    </p:spTree>
    <p:extLst>
      <p:ext uri="{BB962C8B-B14F-4D97-AF65-F5344CB8AC3E}">
        <p14:creationId xmlns:p14="http://schemas.microsoft.com/office/powerpoint/2010/main" val="304106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74E2F-BB8D-B04E-A0B4-BF1845C509D4}"/>
              </a:ext>
            </a:extLst>
          </p:cNvPr>
          <p:cNvSpPr>
            <a:spLocks noGrp="1"/>
          </p:cNvSpPr>
          <p:nvPr>
            <p:ph type="title"/>
          </p:nvPr>
        </p:nvSpPr>
        <p:spPr>
          <a:xfrm>
            <a:off x="838201" y="300580"/>
            <a:ext cx="9829800" cy="1089529"/>
          </a:xfrm>
        </p:spPr>
        <p:txBody>
          <a:bodyPr>
            <a:normAutofit/>
          </a:bodyPr>
          <a:lstStyle/>
          <a:p>
            <a:r>
              <a:rPr lang="en-US" sz="3600">
                <a:solidFill>
                  <a:srgbClr val="FFFFFF"/>
                </a:solidFill>
              </a:rPr>
              <a:t>Event Listeners</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14" name="Content Placeholder 2">
            <a:extLst>
              <a:ext uri="{FF2B5EF4-FFF2-40B4-BE49-F238E27FC236}">
                <a16:creationId xmlns:a16="http://schemas.microsoft.com/office/drawing/2014/main" id="{B6251898-1D29-40E9-AE8A-790281DF2B1C}"/>
              </a:ext>
            </a:extLst>
          </p:cNvPr>
          <p:cNvGraphicFramePr>
            <a:graphicFrameLocks noGrp="1"/>
          </p:cNvGraphicFramePr>
          <p:nvPr>
            <p:ph idx="1"/>
            <p:extLst>
              <p:ext uri="{D42A27DB-BD31-4B8C-83A1-F6EECF244321}">
                <p14:modId xmlns:p14="http://schemas.microsoft.com/office/powerpoint/2010/main" val="1068115887"/>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86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EB4E-4E04-D941-883D-650943F9DB63}"/>
              </a:ext>
            </a:extLst>
          </p:cNvPr>
          <p:cNvSpPr>
            <a:spLocks noGrp="1"/>
          </p:cNvSpPr>
          <p:nvPr>
            <p:ph type="title"/>
          </p:nvPr>
        </p:nvSpPr>
        <p:spPr/>
        <p:txBody>
          <a:bodyPr/>
          <a:lstStyle/>
          <a:p>
            <a:r>
              <a:rPr lang="en-US" dirty="0"/>
              <a:t>Events Bubbling/capturing(</a:t>
            </a:r>
            <a:r>
              <a:rPr lang="en-IN" dirty="0"/>
              <a:t>Trickling</a:t>
            </a:r>
            <a:r>
              <a:rPr lang="en-US" dirty="0"/>
              <a:t>)</a:t>
            </a:r>
          </a:p>
        </p:txBody>
      </p:sp>
      <p:sp>
        <p:nvSpPr>
          <p:cNvPr id="3" name="Content Placeholder 2">
            <a:extLst>
              <a:ext uri="{FF2B5EF4-FFF2-40B4-BE49-F238E27FC236}">
                <a16:creationId xmlns:a16="http://schemas.microsoft.com/office/drawing/2014/main" id="{297D4DB4-610B-444F-AC5F-9F909C5B7611}"/>
              </a:ext>
            </a:extLst>
          </p:cNvPr>
          <p:cNvSpPr>
            <a:spLocks noGrp="1"/>
          </p:cNvSpPr>
          <p:nvPr>
            <p:ph idx="1"/>
          </p:nvPr>
        </p:nvSpPr>
        <p:spPr/>
        <p:txBody>
          <a:bodyPr/>
          <a:lstStyle/>
          <a:p>
            <a:pPr marL="457200" lvl="1" indent="0">
              <a:buNone/>
            </a:pPr>
            <a:r>
              <a:rPr lang="en-US" dirty="0"/>
              <a:t>Bubbling and Capturing are two ways in which event propagation occurs in browsers.</a:t>
            </a:r>
          </a:p>
          <a:p>
            <a:pPr marL="457200" lvl="1" indent="0">
              <a:buNone/>
            </a:pPr>
            <a:r>
              <a:rPr lang="en-US" dirty="0"/>
              <a:t>	#grandparent</a:t>
            </a:r>
          </a:p>
          <a:p>
            <a:pPr marL="457200" lvl="1" indent="0">
              <a:buNone/>
            </a:pPr>
            <a:r>
              <a:rPr lang="en-US" dirty="0"/>
              <a:t>(</a:t>
            </a:r>
            <a:r>
              <a:rPr lang="en-US" dirty="0" err="1"/>
              <a:t>onClickGrandparent</a:t>
            </a:r>
            <a:r>
              <a:rPr lang="en-US" dirty="0"/>
              <a:t>)</a:t>
            </a:r>
          </a:p>
          <a:p>
            <a:pPr marL="457200" lvl="1" indent="0">
              <a:buNone/>
            </a:pPr>
            <a:endParaRPr lang="en-US" dirty="0"/>
          </a:p>
          <a:p>
            <a:pPr marL="457200" lvl="1" indent="0">
              <a:buNone/>
            </a:pPr>
            <a:endParaRPr lang="en-US" dirty="0"/>
          </a:p>
          <a:p>
            <a:pPr marL="457200" lvl="1" indent="0">
              <a:buNone/>
            </a:pPr>
            <a:r>
              <a:rPr lang="en-US" dirty="0"/>
              <a:t>	#parent</a:t>
            </a:r>
          </a:p>
          <a:p>
            <a:pPr marL="457200" lvl="1" indent="0">
              <a:buNone/>
            </a:pPr>
            <a:r>
              <a:rPr lang="en-US" dirty="0"/>
              <a:t>(</a:t>
            </a:r>
            <a:r>
              <a:rPr lang="en-US" dirty="0" err="1"/>
              <a:t>onClickParent</a:t>
            </a:r>
            <a:r>
              <a:rPr lang="en-US" dirty="0"/>
              <a:t>)</a:t>
            </a:r>
          </a:p>
        </p:txBody>
      </p:sp>
      <p:sp>
        <p:nvSpPr>
          <p:cNvPr id="5" name="Rounded Rectangle 4">
            <a:extLst>
              <a:ext uri="{FF2B5EF4-FFF2-40B4-BE49-F238E27FC236}">
                <a16:creationId xmlns:a16="http://schemas.microsoft.com/office/drawing/2014/main" id="{741CC708-2980-7A45-B1DB-03FF155DFCB6}"/>
              </a:ext>
            </a:extLst>
          </p:cNvPr>
          <p:cNvSpPr/>
          <p:nvPr/>
        </p:nvSpPr>
        <p:spPr>
          <a:xfrm>
            <a:off x="5225143" y="4220308"/>
            <a:ext cx="1366576" cy="844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0CA5D57C-0948-7D4D-B605-24F635AB099C}"/>
              </a:ext>
            </a:extLst>
          </p:cNvPr>
          <p:cNvSpPr/>
          <p:nvPr/>
        </p:nvSpPr>
        <p:spPr>
          <a:xfrm>
            <a:off x="4170071" y="2611513"/>
            <a:ext cx="5385916" cy="3496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#parent</a:t>
            </a:r>
          </a:p>
        </p:txBody>
      </p:sp>
      <p:sp>
        <p:nvSpPr>
          <p:cNvPr id="7" name="Rounded Rectangle 6">
            <a:extLst>
              <a:ext uri="{FF2B5EF4-FFF2-40B4-BE49-F238E27FC236}">
                <a16:creationId xmlns:a16="http://schemas.microsoft.com/office/drawing/2014/main" id="{53802E80-6340-3A45-B8A1-C5E445732ACF}"/>
              </a:ext>
            </a:extLst>
          </p:cNvPr>
          <p:cNvSpPr/>
          <p:nvPr/>
        </p:nvSpPr>
        <p:spPr>
          <a:xfrm flipH="1">
            <a:off x="5104148" y="3143050"/>
            <a:ext cx="3567164" cy="218049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Rounded Rectangle 7">
            <a:extLst>
              <a:ext uri="{FF2B5EF4-FFF2-40B4-BE49-F238E27FC236}">
                <a16:creationId xmlns:a16="http://schemas.microsoft.com/office/drawing/2014/main" id="{1D8E616D-DBCD-C14E-836E-0D8412E77C97}"/>
              </a:ext>
            </a:extLst>
          </p:cNvPr>
          <p:cNvSpPr/>
          <p:nvPr/>
        </p:nvSpPr>
        <p:spPr>
          <a:xfrm>
            <a:off x="6096000" y="3792211"/>
            <a:ext cx="1673052" cy="934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a:p>
            <a:pPr algn="ctr"/>
            <a:r>
              <a:rPr lang="en-US" dirty="0"/>
              <a:t>(</a:t>
            </a:r>
            <a:r>
              <a:rPr lang="en-US" dirty="0" err="1"/>
              <a:t>onClickChild</a:t>
            </a:r>
            <a:r>
              <a:rPr lang="en-US" dirty="0"/>
              <a:t>)</a:t>
            </a:r>
          </a:p>
        </p:txBody>
      </p:sp>
      <p:sp>
        <p:nvSpPr>
          <p:cNvPr id="11" name="Right Arrow 10">
            <a:extLst>
              <a:ext uri="{FF2B5EF4-FFF2-40B4-BE49-F238E27FC236}">
                <a16:creationId xmlns:a16="http://schemas.microsoft.com/office/drawing/2014/main" id="{D7525159-B8FF-5A4C-8260-411C90FEA749}"/>
              </a:ext>
            </a:extLst>
          </p:cNvPr>
          <p:cNvSpPr/>
          <p:nvPr/>
        </p:nvSpPr>
        <p:spPr>
          <a:xfrm>
            <a:off x="3167327" y="4295637"/>
            <a:ext cx="1936821" cy="195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C6C931CE-8454-B149-9DDC-39B004666251}"/>
              </a:ext>
            </a:extLst>
          </p:cNvPr>
          <p:cNvSpPr/>
          <p:nvPr/>
        </p:nvSpPr>
        <p:spPr>
          <a:xfrm>
            <a:off x="10400044" y="3024554"/>
            <a:ext cx="291402" cy="25120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F07A57-4714-F84B-9261-61831F979D38}"/>
              </a:ext>
            </a:extLst>
          </p:cNvPr>
          <p:cNvSpPr txBox="1"/>
          <p:nvPr/>
        </p:nvSpPr>
        <p:spPr>
          <a:xfrm>
            <a:off x="10882365" y="3918857"/>
            <a:ext cx="1140056" cy="369332"/>
          </a:xfrm>
          <a:prstGeom prst="rect">
            <a:avLst/>
          </a:prstGeom>
          <a:noFill/>
        </p:spPr>
        <p:txBody>
          <a:bodyPr wrap="none" rtlCol="0">
            <a:spAutoFit/>
          </a:bodyPr>
          <a:lstStyle/>
          <a:p>
            <a:r>
              <a:rPr lang="en-US" dirty="0"/>
              <a:t>Bubble up</a:t>
            </a:r>
          </a:p>
        </p:txBody>
      </p:sp>
      <p:sp>
        <p:nvSpPr>
          <p:cNvPr id="14" name="Down Arrow 13">
            <a:extLst>
              <a:ext uri="{FF2B5EF4-FFF2-40B4-BE49-F238E27FC236}">
                <a16:creationId xmlns:a16="http://schemas.microsoft.com/office/drawing/2014/main" id="{CB9F98AA-95DC-FE4B-ACD7-0050F454C1A2}"/>
              </a:ext>
            </a:extLst>
          </p:cNvPr>
          <p:cNvSpPr/>
          <p:nvPr/>
        </p:nvSpPr>
        <p:spPr>
          <a:xfrm>
            <a:off x="964642" y="3143050"/>
            <a:ext cx="301450" cy="2393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89BAAE-D75B-DA4F-BD59-D02713677C17}"/>
              </a:ext>
            </a:extLst>
          </p:cNvPr>
          <p:cNvSpPr txBox="1"/>
          <p:nvPr/>
        </p:nvSpPr>
        <p:spPr>
          <a:xfrm>
            <a:off x="311499" y="3717891"/>
            <a:ext cx="1071509" cy="646331"/>
          </a:xfrm>
          <a:prstGeom prst="rect">
            <a:avLst/>
          </a:prstGeom>
          <a:noFill/>
        </p:spPr>
        <p:txBody>
          <a:bodyPr wrap="square" rtlCol="0">
            <a:spAutoFit/>
          </a:bodyPr>
          <a:lstStyle/>
          <a:p>
            <a:r>
              <a:rPr lang="en-US" dirty="0"/>
              <a:t>Capture</a:t>
            </a:r>
          </a:p>
          <a:p>
            <a:r>
              <a:rPr lang="en-US" dirty="0"/>
              <a:t> down</a:t>
            </a:r>
          </a:p>
        </p:txBody>
      </p:sp>
    </p:spTree>
    <p:extLst>
      <p:ext uri="{BB962C8B-B14F-4D97-AF65-F5344CB8AC3E}">
        <p14:creationId xmlns:p14="http://schemas.microsoft.com/office/powerpoint/2010/main" val="277549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397</Words>
  <Application>Microsoft Macintosh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DOM</vt:lpstr>
      <vt:lpstr>DOM Methods</vt:lpstr>
      <vt:lpstr>DOM methods</vt:lpstr>
      <vt:lpstr>DOM Nodes</vt:lpstr>
      <vt:lpstr>DOM Properties</vt:lpstr>
      <vt:lpstr>DOM Traversal(parent -&gt; child)</vt:lpstr>
      <vt:lpstr>DOM Traversal (prevSibling - nextSibling)</vt:lpstr>
      <vt:lpstr>Event Listeners</vt:lpstr>
      <vt:lpstr>Events Bubbling/capturing(Trickling)</vt:lpstr>
      <vt:lpstr>BOM- Browser Object Model</vt:lpstr>
      <vt:lpstr>List of functions/properties window offers</vt:lpstr>
      <vt:lpstr>Window.open()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Roshni Gupta</dc:creator>
  <cp:lastModifiedBy>Roshni Gupta</cp:lastModifiedBy>
  <cp:revision>3</cp:revision>
  <dcterms:created xsi:type="dcterms:W3CDTF">2021-11-14T19:11:03Z</dcterms:created>
  <dcterms:modified xsi:type="dcterms:W3CDTF">2021-11-16T11:29:15Z</dcterms:modified>
</cp:coreProperties>
</file>