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035E-EC31-894E-B7D2-C3C9D0B9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A08D8-02F0-714A-A624-AA31B225D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1EB7-958A-3B49-8E80-BE026C52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2134-D144-7E4A-8BBB-29407AC1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BF46-156D-EB45-A311-936F3496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F68D-F811-DE4D-8977-D010AB58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D3EF-8020-8E42-A053-DCFC5A0C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C21F-AE23-3C4D-92F1-A913634D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7C8F-F09D-7E49-97A7-D9D81B32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E6D1-105C-6848-BA3D-4E745BE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9F79-63A2-9349-91E9-630AE762E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138DC-854C-CD42-89A8-C973BC2D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3AC7-A4FE-DE4C-B73A-CDD66656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A014-A5B3-2E41-BDAB-506C7787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85B5-BB1B-5843-98BD-B0369CB8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280D-DAB2-1B4F-BAD5-573E3F1F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4902-D9BC-BB41-939C-C04C5EC6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F902-3FE6-A34F-90EF-363B8661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B24B1-20EC-C648-844D-B3571AB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C410-E91F-7342-B80E-D1460D04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BE0D-D2AF-264B-8760-746D71A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A2823-8B06-8343-A345-0AAE291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B080-9DF3-AF4B-A72C-1FA5C01A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EBCA-4D5C-7546-80ED-4B3DC51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A4B6-9976-4048-80C8-9669F5C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5F80-7189-5A41-9744-5C3FBFCA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0721-9ABF-4245-A6F9-C9136BB60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32EC0-E903-A74B-8FB5-F945D402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D0DF9-A56A-A841-826F-F95CFC5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9EC3-947F-FD43-A856-A0C896A7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66F8-245E-C24B-BC78-F6E4ED1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8F89-F371-744B-A29B-ABFBD6A6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92E1-F887-1840-85FB-415FBDE0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F7821-6A99-4C4D-9ADA-DEA932A7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589A-6182-8E43-BEDC-D8E84EA6E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08076-E910-E24C-B894-CB5A92EDF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3EED5-FDC0-6648-A116-365C2615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D1566-6A19-AB45-90C7-C37AA4CF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7350B-E4FF-3642-94BF-1F23A613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BCB9-D6F4-804F-9219-FF46998C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F873-7127-B149-B2A4-8679BCB2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0CFA7-444D-764B-B2C2-A1CEC52B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2B544-B755-A44A-B0CE-EF07FD62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0211-884D-CD47-AC11-E7E0CDA1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A235D-4B8C-6D41-8D92-73075962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91534-099A-D94A-8CE7-08811527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F0C0-44E3-F042-AB9A-62425EB4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FAFF-D99D-2B41-BD4D-A2868FB4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10FB4-67A8-1D45-A646-FF3A5C36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9F82-8C37-8F4A-A37F-419792F7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43D03-296E-4240-ABD9-C6CA1B11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E431-D532-5146-842A-6B3B9B5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EFEF-332B-A740-A146-1D43F741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878A8-B8C9-F447-98AC-EE5F4A121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4B892-0164-334A-A6D8-583481BD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9EAC-8DBC-ED4F-8572-C6E20D1E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E167-5E72-7A49-8F26-87F9666E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A616C-C9BC-9749-BBEB-6417FEC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AB795-48E9-4244-9DAE-4C907A78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DCFE-F2CA-6E43-8334-64807B40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5207-47A1-A84D-88E1-06A387E67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79B6-77A5-2144-BB78-C48BA478833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B621-9F15-5A46-964C-DC9AB918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CE82-789E-894B-98BA-7BEAED75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E251-F11A-F442-BA47-305B8DD2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EF684-07CA-B14F-824D-B91125C94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Git and </a:t>
            </a:r>
            <a:r>
              <a:rPr lang="en-US" sz="5400" dirty="0" err="1">
                <a:solidFill>
                  <a:schemeClr val="bg1"/>
                </a:solidFill>
              </a:rPr>
              <a:t>Github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97F2D-B3A0-2445-BA88-89379B5A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Git is a version control system that lets you manage and keep track of your source code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GitHub is a cloud-based hosting service that lets you manage Git repositories.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A13B-A2C3-1C4C-B312-42C6DCE5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C8A4FC-6EDD-8640-BE40-F0BA1ACB3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28" y="1825625"/>
            <a:ext cx="9273343" cy="4351338"/>
          </a:xfrm>
        </p:spPr>
      </p:pic>
    </p:spTree>
    <p:extLst>
      <p:ext uri="{BB962C8B-B14F-4D97-AF65-F5344CB8AC3E}">
        <p14:creationId xmlns:p14="http://schemas.microsoft.com/office/powerpoint/2010/main" val="391613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8666-7EB8-CE43-9519-7C3432A4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A9337BC-1489-784C-B5AF-93C7B6A78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33" y="1825625"/>
            <a:ext cx="8214334" cy="4351338"/>
          </a:xfrm>
        </p:spPr>
      </p:pic>
    </p:spTree>
    <p:extLst>
      <p:ext uri="{BB962C8B-B14F-4D97-AF65-F5344CB8AC3E}">
        <p14:creationId xmlns:p14="http://schemas.microsoft.com/office/powerpoint/2010/main" val="227055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EC2-776C-5C4E-B4A2-E9C4A13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752BB74-FB90-5A42-B7F3-8E1B00C7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95" y="1825625"/>
            <a:ext cx="8806810" cy="4351338"/>
          </a:xfrm>
        </p:spPr>
      </p:pic>
    </p:spTree>
    <p:extLst>
      <p:ext uri="{BB962C8B-B14F-4D97-AF65-F5344CB8AC3E}">
        <p14:creationId xmlns:p14="http://schemas.microsoft.com/office/powerpoint/2010/main" val="327680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0502-AD73-4749-ACCF-0C8F1B00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A000018-8711-8A46-9F70-1CA37814B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2192"/>
            <a:ext cx="10515600" cy="3798204"/>
          </a:xfrm>
        </p:spPr>
      </p:pic>
    </p:spTree>
    <p:extLst>
      <p:ext uri="{BB962C8B-B14F-4D97-AF65-F5344CB8AC3E}">
        <p14:creationId xmlns:p14="http://schemas.microsoft.com/office/powerpoint/2010/main" val="20950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B95B-85AB-D546-B83F-3578F92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D61DDF-60E9-1E40-9350-CDAAAA124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96" y="1825625"/>
            <a:ext cx="9286007" cy="4351338"/>
          </a:xfrm>
        </p:spPr>
      </p:pic>
    </p:spTree>
    <p:extLst>
      <p:ext uri="{BB962C8B-B14F-4D97-AF65-F5344CB8AC3E}">
        <p14:creationId xmlns:p14="http://schemas.microsoft.com/office/powerpoint/2010/main" val="156339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874F-7563-F84A-A0C9-1D342AB3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0FB585-77B9-024D-B8D0-70EE48F60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871" y="1825625"/>
            <a:ext cx="9126257" cy="4351338"/>
          </a:xfrm>
        </p:spPr>
      </p:pic>
    </p:spTree>
    <p:extLst>
      <p:ext uri="{BB962C8B-B14F-4D97-AF65-F5344CB8AC3E}">
        <p14:creationId xmlns:p14="http://schemas.microsoft.com/office/powerpoint/2010/main" val="23323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D336-5993-CF49-AE94-DF3D2519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10913D-1A7F-3045-9926-D99B68C9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88" y="1825625"/>
            <a:ext cx="9384024" cy="4351338"/>
          </a:xfrm>
        </p:spPr>
      </p:pic>
    </p:spTree>
    <p:extLst>
      <p:ext uri="{BB962C8B-B14F-4D97-AF65-F5344CB8AC3E}">
        <p14:creationId xmlns:p14="http://schemas.microsoft.com/office/powerpoint/2010/main" val="25869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36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 and Github</vt:lpstr>
      <vt:lpstr>PowerPoint Presentation</vt:lpstr>
      <vt:lpstr>PowerPoint Presentation</vt:lpstr>
      <vt:lpstr>PowerPoint Presentation</vt:lpstr>
      <vt:lpstr>Branches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Roshni Gupta</dc:creator>
  <cp:lastModifiedBy>Roshni Gupta</cp:lastModifiedBy>
  <cp:revision>2</cp:revision>
  <dcterms:created xsi:type="dcterms:W3CDTF">2021-11-17T14:39:59Z</dcterms:created>
  <dcterms:modified xsi:type="dcterms:W3CDTF">2021-11-17T17:55:30Z</dcterms:modified>
</cp:coreProperties>
</file>