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8" r:id="rId14"/>
    <p:sldId id="269" r:id="rId15"/>
    <p:sldId id="270" r:id="rId16"/>
    <p:sldId id="274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33"/>
    <p:restoredTop sz="94679"/>
  </p:normalViewPr>
  <p:slideViewPr>
    <p:cSldViewPr snapToGrid="0" snapToObjects="1">
      <p:cViewPr varScale="1">
        <p:scale>
          <a:sx n="158" d="100"/>
          <a:sy n="158" d="100"/>
        </p:scale>
        <p:origin x="4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hyperlink" Target="https://developer.mozilla.org/en-US/docs/Web/JavaScript/Reference/Global_Objects/NaN" TargetMode="External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hyperlink" Target="https://developer.mozilla.org/en-US/docs/Web/JavaScript/Reference/Global_Objects/NaN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0EE684-026C-48CB-BA25-49FF885506F6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4843A86-F194-4FBE-8E17-77B553ECEF57}">
      <dgm:prSet/>
      <dgm:spPr/>
      <dgm:t>
        <a:bodyPr/>
        <a:lstStyle/>
        <a:p>
          <a:r>
            <a:rPr lang="en-IN" i="0"/>
            <a:t>JS Intro(all),JS Basics</a:t>
          </a:r>
          <a:endParaRPr lang="en-US"/>
        </a:p>
      </dgm:t>
    </dgm:pt>
    <dgm:pt modelId="{1B9A81FB-3E71-4EC4-9895-07355AB8FD31}" type="parTrans" cxnId="{803BC6BA-C3B2-4117-B668-A2D02E952945}">
      <dgm:prSet/>
      <dgm:spPr/>
      <dgm:t>
        <a:bodyPr/>
        <a:lstStyle/>
        <a:p>
          <a:endParaRPr lang="en-US"/>
        </a:p>
      </dgm:t>
    </dgm:pt>
    <dgm:pt modelId="{5D9FD56F-739A-43B3-9FF4-659D0DEE02AB}" type="sibTrans" cxnId="{803BC6BA-C3B2-4117-B668-A2D02E952945}">
      <dgm:prSet/>
      <dgm:spPr/>
      <dgm:t>
        <a:bodyPr/>
        <a:lstStyle/>
        <a:p>
          <a:endParaRPr lang="en-US"/>
        </a:p>
      </dgm:t>
    </dgm:pt>
    <dgm:pt modelId="{014AA248-6028-4E95-8F7D-242FC4F82089}">
      <dgm:prSet/>
      <dgm:spPr/>
      <dgm:t>
        <a:bodyPr/>
        <a:lstStyle/>
        <a:p>
          <a:r>
            <a:rPr lang="en-IN" i="0"/>
            <a:t>JS Variables</a:t>
          </a:r>
          <a:endParaRPr lang="en-US"/>
        </a:p>
      </dgm:t>
    </dgm:pt>
    <dgm:pt modelId="{0F0964EC-03A8-46B3-9CE0-21F3C94D3CBE}" type="parTrans" cxnId="{EA5607F1-7B60-4B0C-9948-790A714C2AD3}">
      <dgm:prSet/>
      <dgm:spPr/>
      <dgm:t>
        <a:bodyPr/>
        <a:lstStyle/>
        <a:p>
          <a:endParaRPr lang="en-US"/>
        </a:p>
      </dgm:t>
    </dgm:pt>
    <dgm:pt modelId="{213CFF2A-8798-41AE-8952-C8ECF0A63E91}" type="sibTrans" cxnId="{EA5607F1-7B60-4B0C-9948-790A714C2AD3}">
      <dgm:prSet/>
      <dgm:spPr/>
      <dgm:t>
        <a:bodyPr/>
        <a:lstStyle/>
        <a:p>
          <a:endParaRPr lang="en-US"/>
        </a:p>
      </dgm:t>
    </dgm:pt>
    <dgm:pt modelId="{96DE4FF8-C902-4989-8CE5-F3899EA18AEC}">
      <dgm:prSet/>
      <dgm:spPr/>
      <dgm:t>
        <a:bodyPr/>
        <a:lstStyle/>
        <a:p>
          <a:r>
            <a:rPr lang="en-IN" i="0"/>
            <a:t>JS constants</a:t>
          </a:r>
          <a:endParaRPr lang="en-US"/>
        </a:p>
      </dgm:t>
    </dgm:pt>
    <dgm:pt modelId="{97B5B3C1-927B-41B3-9E2F-D196F56B08D1}" type="parTrans" cxnId="{C15EFFCA-B7C9-40B0-BC7B-D634834EAFD9}">
      <dgm:prSet/>
      <dgm:spPr/>
      <dgm:t>
        <a:bodyPr/>
        <a:lstStyle/>
        <a:p>
          <a:endParaRPr lang="en-US"/>
        </a:p>
      </dgm:t>
    </dgm:pt>
    <dgm:pt modelId="{E9C74344-0BAF-43FE-B919-3A2914B30B4A}" type="sibTrans" cxnId="{C15EFFCA-B7C9-40B0-BC7B-D634834EAFD9}">
      <dgm:prSet/>
      <dgm:spPr/>
      <dgm:t>
        <a:bodyPr/>
        <a:lstStyle/>
        <a:p>
          <a:endParaRPr lang="en-US"/>
        </a:p>
      </dgm:t>
    </dgm:pt>
    <dgm:pt modelId="{D6AF105D-3166-4D2B-900F-7873AA4BD670}">
      <dgm:prSet/>
      <dgm:spPr/>
      <dgm:t>
        <a:bodyPr/>
        <a:lstStyle/>
        <a:p>
          <a:r>
            <a:rPr lang="en-IN" i="0"/>
            <a:t>JS Primitive types</a:t>
          </a:r>
          <a:endParaRPr lang="en-US"/>
        </a:p>
      </dgm:t>
    </dgm:pt>
    <dgm:pt modelId="{C64292E5-AAE0-44EC-AF45-D257050D38BF}" type="parTrans" cxnId="{D722B3BF-2544-4065-804D-CB546A41C2FB}">
      <dgm:prSet/>
      <dgm:spPr/>
      <dgm:t>
        <a:bodyPr/>
        <a:lstStyle/>
        <a:p>
          <a:endParaRPr lang="en-US"/>
        </a:p>
      </dgm:t>
    </dgm:pt>
    <dgm:pt modelId="{1E33A4FF-24BB-4EF3-9C07-F05CF81BDF0D}" type="sibTrans" cxnId="{D722B3BF-2544-4065-804D-CB546A41C2FB}">
      <dgm:prSet/>
      <dgm:spPr/>
      <dgm:t>
        <a:bodyPr/>
        <a:lstStyle/>
        <a:p>
          <a:endParaRPr lang="en-US"/>
        </a:p>
      </dgm:t>
    </dgm:pt>
    <dgm:pt modelId="{5E3D6DF6-C140-4EA5-A4C9-77F7C7FE4C10}">
      <dgm:prSet/>
      <dgm:spPr/>
      <dgm:t>
        <a:bodyPr/>
        <a:lstStyle/>
        <a:p>
          <a:r>
            <a:rPr lang="en-IN" i="0"/>
            <a:t>JS Dynamic typing</a:t>
          </a:r>
          <a:endParaRPr lang="en-US"/>
        </a:p>
      </dgm:t>
    </dgm:pt>
    <dgm:pt modelId="{D2745BC3-6219-4D51-A471-01BCFFB4EC9E}" type="parTrans" cxnId="{D517FC5E-E54E-488A-9C0E-98F92F895FA6}">
      <dgm:prSet/>
      <dgm:spPr/>
      <dgm:t>
        <a:bodyPr/>
        <a:lstStyle/>
        <a:p>
          <a:endParaRPr lang="en-US"/>
        </a:p>
      </dgm:t>
    </dgm:pt>
    <dgm:pt modelId="{152C4650-F24B-4977-AFDA-BBE5DCAA0632}" type="sibTrans" cxnId="{D517FC5E-E54E-488A-9C0E-98F92F895FA6}">
      <dgm:prSet/>
      <dgm:spPr/>
      <dgm:t>
        <a:bodyPr/>
        <a:lstStyle/>
        <a:p>
          <a:endParaRPr lang="en-US"/>
        </a:p>
      </dgm:t>
    </dgm:pt>
    <dgm:pt modelId="{7804DA21-193F-4DBF-B0D9-2386570A8963}">
      <dgm:prSet/>
      <dgm:spPr/>
      <dgm:t>
        <a:bodyPr/>
        <a:lstStyle/>
        <a:p>
          <a:r>
            <a:rPr lang="en-IN" i="0"/>
            <a:t>JS Basics of objects</a:t>
          </a:r>
          <a:endParaRPr lang="en-US"/>
        </a:p>
      </dgm:t>
    </dgm:pt>
    <dgm:pt modelId="{15777ACE-2565-4296-BF3D-42120E6690D6}" type="parTrans" cxnId="{19B22840-D3F8-4E59-AE35-CD7D3044E562}">
      <dgm:prSet/>
      <dgm:spPr/>
      <dgm:t>
        <a:bodyPr/>
        <a:lstStyle/>
        <a:p>
          <a:endParaRPr lang="en-US"/>
        </a:p>
      </dgm:t>
    </dgm:pt>
    <dgm:pt modelId="{85E45F87-22EC-4A14-BBFA-F864D1687B61}" type="sibTrans" cxnId="{19B22840-D3F8-4E59-AE35-CD7D3044E562}">
      <dgm:prSet/>
      <dgm:spPr/>
      <dgm:t>
        <a:bodyPr/>
        <a:lstStyle/>
        <a:p>
          <a:endParaRPr lang="en-US"/>
        </a:p>
      </dgm:t>
    </dgm:pt>
    <dgm:pt modelId="{E6CCCEED-882F-4687-B208-F5B30DBAFAB3}">
      <dgm:prSet/>
      <dgm:spPr/>
      <dgm:t>
        <a:bodyPr/>
        <a:lstStyle/>
        <a:p>
          <a:r>
            <a:rPr lang="en-IN" i="0"/>
            <a:t>JS Basics of arrays</a:t>
          </a:r>
          <a:endParaRPr lang="en-US"/>
        </a:p>
      </dgm:t>
    </dgm:pt>
    <dgm:pt modelId="{86CE8CBB-B0CF-48FD-8BF7-BA13E6650DBA}" type="parTrans" cxnId="{9D8FDE3F-CC0A-4796-95BC-B4B0EABD273D}">
      <dgm:prSet/>
      <dgm:spPr/>
      <dgm:t>
        <a:bodyPr/>
        <a:lstStyle/>
        <a:p>
          <a:endParaRPr lang="en-US"/>
        </a:p>
      </dgm:t>
    </dgm:pt>
    <dgm:pt modelId="{E157D227-5C86-4073-B384-F41FB1E82E1A}" type="sibTrans" cxnId="{9D8FDE3F-CC0A-4796-95BC-B4B0EABD273D}">
      <dgm:prSet/>
      <dgm:spPr/>
      <dgm:t>
        <a:bodyPr/>
        <a:lstStyle/>
        <a:p>
          <a:endParaRPr lang="en-US"/>
        </a:p>
      </dgm:t>
    </dgm:pt>
    <dgm:pt modelId="{CA4F5EBB-55A4-46B8-BBA0-54AB79057601}">
      <dgm:prSet/>
      <dgm:spPr/>
      <dgm:t>
        <a:bodyPr/>
        <a:lstStyle/>
        <a:p>
          <a:r>
            <a:rPr lang="en-IN" i="0"/>
            <a:t>JS Basics of functions</a:t>
          </a:r>
          <a:endParaRPr lang="en-US"/>
        </a:p>
      </dgm:t>
    </dgm:pt>
    <dgm:pt modelId="{49D8206C-13A0-4DAF-A341-01016305C73C}" type="parTrans" cxnId="{71FB17E9-05F5-4809-BE73-E0CCDE935608}">
      <dgm:prSet/>
      <dgm:spPr/>
      <dgm:t>
        <a:bodyPr/>
        <a:lstStyle/>
        <a:p>
          <a:endParaRPr lang="en-US"/>
        </a:p>
      </dgm:t>
    </dgm:pt>
    <dgm:pt modelId="{84AD5542-7976-4360-87A8-93B758981BBE}" type="sibTrans" cxnId="{71FB17E9-05F5-4809-BE73-E0CCDE935608}">
      <dgm:prSet/>
      <dgm:spPr/>
      <dgm:t>
        <a:bodyPr/>
        <a:lstStyle/>
        <a:p>
          <a:endParaRPr lang="en-US"/>
        </a:p>
      </dgm:t>
    </dgm:pt>
    <dgm:pt modelId="{4724E3FB-EE00-4F70-B8D9-C6C26147BE4E}">
      <dgm:prSet/>
      <dgm:spPr/>
      <dgm:t>
        <a:bodyPr/>
        <a:lstStyle/>
        <a:p>
          <a:r>
            <a:rPr lang="en-IN" i="0"/>
            <a:t>JS Types of functions</a:t>
          </a:r>
          <a:endParaRPr lang="en-US"/>
        </a:p>
      </dgm:t>
    </dgm:pt>
    <dgm:pt modelId="{23054EA4-4232-4D93-9268-5ECDCCC83C97}" type="parTrans" cxnId="{4C6E3DF6-EBA1-4157-AAAB-7FC5823B583A}">
      <dgm:prSet/>
      <dgm:spPr/>
      <dgm:t>
        <a:bodyPr/>
        <a:lstStyle/>
        <a:p>
          <a:endParaRPr lang="en-US"/>
        </a:p>
      </dgm:t>
    </dgm:pt>
    <dgm:pt modelId="{795F6A8F-65E0-42CE-9971-F2099CC4B78C}" type="sibTrans" cxnId="{4C6E3DF6-EBA1-4157-AAAB-7FC5823B583A}">
      <dgm:prSet/>
      <dgm:spPr/>
      <dgm:t>
        <a:bodyPr/>
        <a:lstStyle/>
        <a:p>
          <a:endParaRPr lang="en-US"/>
        </a:p>
      </dgm:t>
    </dgm:pt>
    <dgm:pt modelId="{597DBC66-0A63-4474-9766-C575774F2AEA}">
      <dgm:prSet/>
      <dgm:spPr/>
      <dgm:t>
        <a:bodyPr/>
        <a:lstStyle/>
        <a:p>
          <a:r>
            <a:rPr lang="en-IN" i="0"/>
            <a:t>parseInt/ parseFloat</a:t>
          </a:r>
          <a:endParaRPr lang="en-US"/>
        </a:p>
      </dgm:t>
    </dgm:pt>
    <dgm:pt modelId="{45BFA261-BE37-4F68-BB4B-792B1A6E9AAF}" type="parTrans" cxnId="{342AFB26-DA4C-48B2-8CA1-D3F700C77475}">
      <dgm:prSet/>
      <dgm:spPr/>
      <dgm:t>
        <a:bodyPr/>
        <a:lstStyle/>
        <a:p>
          <a:endParaRPr lang="en-US"/>
        </a:p>
      </dgm:t>
    </dgm:pt>
    <dgm:pt modelId="{1A6829CE-FFE9-4ABD-9B83-2BAD397E4500}" type="sibTrans" cxnId="{342AFB26-DA4C-48B2-8CA1-D3F700C77475}">
      <dgm:prSet/>
      <dgm:spPr/>
      <dgm:t>
        <a:bodyPr/>
        <a:lstStyle/>
        <a:p>
          <a:endParaRPr lang="en-US"/>
        </a:p>
      </dgm:t>
    </dgm:pt>
    <dgm:pt modelId="{09DAC28E-C1E2-DE44-90DA-E9ED7D738D89}" type="pres">
      <dgm:prSet presAssocID="{D60EE684-026C-48CB-BA25-49FF885506F6}" presName="vert0" presStyleCnt="0">
        <dgm:presLayoutVars>
          <dgm:dir/>
          <dgm:animOne val="branch"/>
          <dgm:animLvl val="lvl"/>
        </dgm:presLayoutVars>
      </dgm:prSet>
      <dgm:spPr/>
    </dgm:pt>
    <dgm:pt modelId="{BCB6468C-DC7C-7540-8BB8-9D3D9EBA01B3}" type="pres">
      <dgm:prSet presAssocID="{F4843A86-F194-4FBE-8E17-77B553ECEF57}" presName="thickLine" presStyleLbl="alignNode1" presStyleIdx="0" presStyleCnt="10"/>
      <dgm:spPr/>
    </dgm:pt>
    <dgm:pt modelId="{ED594B94-6B72-404A-B7E2-6F9A07FB58FB}" type="pres">
      <dgm:prSet presAssocID="{F4843A86-F194-4FBE-8E17-77B553ECEF57}" presName="horz1" presStyleCnt="0"/>
      <dgm:spPr/>
    </dgm:pt>
    <dgm:pt modelId="{345FE421-E573-E546-BCF6-F848269A5272}" type="pres">
      <dgm:prSet presAssocID="{F4843A86-F194-4FBE-8E17-77B553ECEF57}" presName="tx1" presStyleLbl="revTx" presStyleIdx="0" presStyleCnt="10"/>
      <dgm:spPr/>
    </dgm:pt>
    <dgm:pt modelId="{DFCC8293-BBF4-264C-A124-77F9FE6E7B7C}" type="pres">
      <dgm:prSet presAssocID="{F4843A86-F194-4FBE-8E17-77B553ECEF57}" presName="vert1" presStyleCnt="0"/>
      <dgm:spPr/>
    </dgm:pt>
    <dgm:pt modelId="{37EFB39A-6268-8445-994F-F98C7F35C6AC}" type="pres">
      <dgm:prSet presAssocID="{014AA248-6028-4E95-8F7D-242FC4F82089}" presName="thickLine" presStyleLbl="alignNode1" presStyleIdx="1" presStyleCnt="10"/>
      <dgm:spPr/>
    </dgm:pt>
    <dgm:pt modelId="{82F523B0-F2D4-D547-95B6-CC63B85A0E1B}" type="pres">
      <dgm:prSet presAssocID="{014AA248-6028-4E95-8F7D-242FC4F82089}" presName="horz1" presStyleCnt="0"/>
      <dgm:spPr/>
    </dgm:pt>
    <dgm:pt modelId="{2D2640ED-7B62-CB44-8568-D1ED41667A87}" type="pres">
      <dgm:prSet presAssocID="{014AA248-6028-4E95-8F7D-242FC4F82089}" presName="tx1" presStyleLbl="revTx" presStyleIdx="1" presStyleCnt="10"/>
      <dgm:spPr/>
    </dgm:pt>
    <dgm:pt modelId="{DBD3A6B3-0318-B84D-8283-9571C362D174}" type="pres">
      <dgm:prSet presAssocID="{014AA248-6028-4E95-8F7D-242FC4F82089}" presName="vert1" presStyleCnt="0"/>
      <dgm:spPr/>
    </dgm:pt>
    <dgm:pt modelId="{78057E08-6A64-9A49-85CC-31640927E86A}" type="pres">
      <dgm:prSet presAssocID="{96DE4FF8-C902-4989-8CE5-F3899EA18AEC}" presName="thickLine" presStyleLbl="alignNode1" presStyleIdx="2" presStyleCnt="10"/>
      <dgm:spPr/>
    </dgm:pt>
    <dgm:pt modelId="{AAADAD53-94CD-B349-83BD-22F84B4C5310}" type="pres">
      <dgm:prSet presAssocID="{96DE4FF8-C902-4989-8CE5-F3899EA18AEC}" presName="horz1" presStyleCnt="0"/>
      <dgm:spPr/>
    </dgm:pt>
    <dgm:pt modelId="{1FA46CE5-69B0-BC48-999F-766C90CA22EE}" type="pres">
      <dgm:prSet presAssocID="{96DE4FF8-C902-4989-8CE5-F3899EA18AEC}" presName="tx1" presStyleLbl="revTx" presStyleIdx="2" presStyleCnt="10"/>
      <dgm:spPr/>
    </dgm:pt>
    <dgm:pt modelId="{45DACBCF-CC69-B244-A51E-04A5820E16CA}" type="pres">
      <dgm:prSet presAssocID="{96DE4FF8-C902-4989-8CE5-F3899EA18AEC}" presName="vert1" presStyleCnt="0"/>
      <dgm:spPr/>
    </dgm:pt>
    <dgm:pt modelId="{EEFB67F0-EFE0-814F-8DCE-1CC36D738741}" type="pres">
      <dgm:prSet presAssocID="{D6AF105D-3166-4D2B-900F-7873AA4BD670}" presName="thickLine" presStyleLbl="alignNode1" presStyleIdx="3" presStyleCnt="10"/>
      <dgm:spPr/>
    </dgm:pt>
    <dgm:pt modelId="{DD1BAA5E-50D6-2347-A248-43886518D810}" type="pres">
      <dgm:prSet presAssocID="{D6AF105D-3166-4D2B-900F-7873AA4BD670}" presName="horz1" presStyleCnt="0"/>
      <dgm:spPr/>
    </dgm:pt>
    <dgm:pt modelId="{AB40B3B3-6A91-E748-A721-9D7D3A700987}" type="pres">
      <dgm:prSet presAssocID="{D6AF105D-3166-4D2B-900F-7873AA4BD670}" presName="tx1" presStyleLbl="revTx" presStyleIdx="3" presStyleCnt="10"/>
      <dgm:spPr/>
    </dgm:pt>
    <dgm:pt modelId="{09EE7AF7-2BF9-5F49-8A61-47B0E961E5B6}" type="pres">
      <dgm:prSet presAssocID="{D6AF105D-3166-4D2B-900F-7873AA4BD670}" presName="vert1" presStyleCnt="0"/>
      <dgm:spPr/>
    </dgm:pt>
    <dgm:pt modelId="{E6A9D2B7-FE16-5243-A494-6A3FC1F0DEEE}" type="pres">
      <dgm:prSet presAssocID="{5E3D6DF6-C140-4EA5-A4C9-77F7C7FE4C10}" presName="thickLine" presStyleLbl="alignNode1" presStyleIdx="4" presStyleCnt="10"/>
      <dgm:spPr/>
    </dgm:pt>
    <dgm:pt modelId="{C3A4DEA8-19C5-4C44-A251-9E816F1501B3}" type="pres">
      <dgm:prSet presAssocID="{5E3D6DF6-C140-4EA5-A4C9-77F7C7FE4C10}" presName="horz1" presStyleCnt="0"/>
      <dgm:spPr/>
    </dgm:pt>
    <dgm:pt modelId="{D1FA85D7-F012-2548-8ED4-A4A876E527E3}" type="pres">
      <dgm:prSet presAssocID="{5E3D6DF6-C140-4EA5-A4C9-77F7C7FE4C10}" presName="tx1" presStyleLbl="revTx" presStyleIdx="4" presStyleCnt="10"/>
      <dgm:spPr/>
    </dgm:pt>
    <dgm:pt modelId="{28D9CB7D-F988-AE4B-88C6-5E64FC377A92}" type="pres">
      <dgm:prSet presAssocID="{5E3D6DF6-C140-4EA5-A4C9-77F7C7FE4C10}" presName="vert1" presStyleCnt="0"/>
      <dgm:spPr/>
    </dgm:pt>
    <dgm:pt modelId="{F9B2019D-7E8C-704A-B15B-F06B0BFE33A3}" type="pres">
      <dgm:prSet presAssocID="{7804DA21-193F-4DBF-B0D9-2386570A8963}" presName="thickLine" presStyleLbl="alignNode1" presStyleIdx="5" presStyleCnt="10"/>
      <dgm:spPr/>
    </dgm:pt>
    <dgm:pt modelId="{F243EB86-8CE6-5B4F-8211-E4B57D2B26CD}" type="pres">
      <dgm:prSet presAssocID="{7804DA21-193F-4DBF-B0D9-2386570A8963}" presName="horz1" presStyleCnt="0"/>
      <dgm:spPr/>
    </dgm:pt>
    <dgm:pt modelId="{6DFCE29B-94A1-8141-A7FD-AD9C992B597F}" type="pres">
      <dgm:prSet presAssocID="{7804DA21-193F-4DBF-B0D9-2386570A8963}" presName="tx1" presStyleLbl="revTx" presStyleIdx="5" presStyleCnt="10"/>
      <dgm:spPr/>
    </dgm:pt>
    <dgm:pt modelId="{9D0AF2C7-9F10-7846-B81C-3376520FB2E6}" type="pres">
      <dgm:prSet presAssocID="{7804DA21-193F-4DBF-B0D9-2386570A8963}" presName="vert1" presStyleCnt="0"/>
      <dgm:spPr/>
    </dgm:pt>
    <dgm:pt modelId="{447A3F36-61A1-D847-9FB4-09499D373D9B}" type="pres">
      <dgm:prSet presAssocID="{E6CCCEED-882F-4687-B208-F5B30DBAFAB3}" presName="thickLine" presStyleLbl="alignNode1" presStyleIdx="6" presStyleCnt="10"/>
      <dgm:spPr/>
    </dgm:pt>
    <dgm:pt modelId="{05E9016D-797D-784C-97A8-5E4DECE26BAE}" type="pres">
      <dgm:prSet presAssocID="{E6CCCEED-882F-4687-B208-F5B30DBAFAB3}" presName="horz1" presStyleCnt="0"/>
      <dgm:spPr/>
    </dgm:pt>
    <dgm:pt modelId="{FBD9E3F0-7B48-794F-B10C-869CCA972A0D}" type="pres">
      <dgm:prSet presAssocID="{E6CCCEED-882F-4687-B208-F5B30DBAFAB3}" presName="tx1" presStyleLbl="revTx" presStyleIdx="6" presStyleCnt="10"/>
      <dgm:spPr/>
    </dgm:pt>
    <dgm:pt modelId="{EA5D5BB4-2C6E-BB4C-A66D-7857763260ED}" type="pres">
      <dgm:prSet presAssocID="{E6CCCEED-882F-4687-B208-F5B30DBAFAB3}" presName="vert1" presStyleCnt="0"/>
      <dgm:spPr/>
    </dgm:pt>
    <dgm:pt modelId="{6DE7F316-2B2C-914A-AC65-583679BFF0A8}" type="pres">
      <dgm:prSet presAssocID="{CA4F5EBB-55A4-46B8-BBA0-54AB79057601}" presName="thickLine" presStyleLbl="alignNode1" presStyleIdx="7" presStyleCnt="10"/>
      <dgm:spPr/>
    </dgm:pt>
    <dgm:pt modelId="{AB198972-BEF2-1C40-8E66-925B3069BB2E}" type="pres">
      <dgm:prSet presAssocID="{CA4F5EBB-55A4-46B8-BBA0-54AB79057601}" presName="horz1" presStyleCnt="0"/>
      <dgm:spPr/>
    </dgm:pt>
    <dgm:pt modelId="{84735777-14CA-A34B-A538-5C674F223AB9}" type="pres">
      <dgm:prSet presAssocID="{CA4F5EBB-55A4-46B8-BBA0-54AB79057601}" presName="tx1" presStyleLbl="revTx" presStyleIdx="7" presStyleCnt="10"/>
      <dgm:spPr/>
    </dgm:pt>
    <dgm:pt modelId="{42A1E8E2-2C05-DC41-B92E-302B52F18604}" type="pres">
      <dgm:prSet presAssocID="{CA4F5EBB-55A4-46B8-BBA0-54AB79057601}" presName="vert1" presStyleCnt="0"/>
      <dgm:spPr/>
    </dgm:pt>
    <dgm:pt modelId="{7000207B-B589-E54F-98F8-D9B5476375C6}" type="pres">
      <dgm:prSet presAssocID="{4724E3FB-EE00-4F70-B8D9-C6C26147BE4E}" presName="thickLine" presStyleLbl="alignNode1" presStyleIdx="8" presStyleCnt="10"/>
      <dgm:spPr/>
    </dgm:pt>
    <dgm:pt modelId="{7E1909AB-E9C5-DB42-8BB8-69B92FB04C7E}" type="pres">
      <dgm:prSet presAssocID="{4724E3FB-EE00-4F70-B8D9-C6C26147BE4E}" presName="horz1" presStyleCnt="0"/>
      <dgm:spPr/>
    </dgm:pt>
    <dgm:pt modelId="{31CC6F36-4B67-4B43-88DC-128EC7CBFB15}" type="pres">
      <dgm:prSet presAssocID="{4724E3FB-EE00-4F70-B8D9-C6C26147BE4E}" presName="tx1" presStyleLbl="revTx" presStyleIdx="8" presStyleCnt="10"/>
      <dgm:spPr/>
    </dgm:pt>
    <dgm:pt modelId="{C07C46AE-C03C-1A44-AC2A-2D69F22B49E0}" type="pres">
      <dgm:prSet presAssocID="{4724E3FB-EE00-4F70-B8D9-C6C26147BE4E}" presName="vert1" presStyleCnt="0"/>
      <dgm:spPr/>
    </dgm:pt>
    <dgm:pt modelId="{E61F4740-8D4A-734E-A302-2C5869282572}" type="pres">
      <dgm:prSet presAssocID="{597DBC66-0A63-4474-9766-C575774F2AEA}" presName="thickLine" presStyleLbl="alignNode1" presStyleIdx="9" presStyleCnt="10"/>
      <dgm:spPr/>
    </dgm:pt>
    <dgm:pt modelId="{C493F8F3-5A1E-BA49-8EC4-6EAA12C08063}" type="pres">
      <dgm:prSet presAssocID="{597DBC66-0A63-4474-9766-C575774F2AEA}" presName="horz1" presStyleCnt="0"/>
      <dgm:spPr/>
    </dgm:pt>
    <dgm:pt modelId="{71B04FF2-24E4-904C-A55C-E6730A80CD25}" type="pres">
      <dgm:prSet presAssocID="{597DBC66-0A63-4474-9766-C575774F2AEA}" presName="tx1" presStyleLbl="revTx" presStyleIdx="9" presStyleCnt="10"/>
      <dgm:spPr/>
    </dgm:pt>
    <dgm:pt modelId="{C9899C11-1A2E-FB4D-943E-C2EA4EF616DD}" type="pres">
      <dgm:prSet presAssocID="{597DBC66-0A63-4474-9766-C575774F2AEA}" presName="vert1" presStyleCnt="0"/>
      <dgm:spPr/>
    </dgm:pt>
  </dgm:ptLst>
  <dgm:cxnLst>
    <dgm:cxn modelId="{9C93F20A-1019-AD43-9C33-21015F999E8C}" type="presOf" srcId="{D6AF105D-3166-4D2B-900F-7873AA4BD670}" destId="{AB40B3B3-6A91-E748-A721-9D7D3A700987}" srcOrd="0" destOrd="0" presId="urn:microsoft.com/office/officeart/2008/layout/LinedList"/>
    <dgm:cxn modelId="{CF836D23-35B9-B542-A942-DB0D3B697066}" type="presOf" srcId="{CA4F5EBB-55A4-46B8-BBA0-54AB79057601}" destId="{84735777-14CA-A34B-A538-5C674F223AB9}" srcOrd="0" destOrd="0" presId="urn:microsoft.com/office/officeart/2008/layout/LinedList"/>
    <dgm:cxn modelId="{342AFB26-DA4C-48B2-8CA1-D3F700C77475}" srcId="{D60EE684-026C-48CB-BA25-49FF885506F6}" destId="{597DBC66-0A63-4474-9766-C575774F2AEA}" srcOrd="9" destOrd="0" parTransId="{45BFA261-BE37-4F68-BB4B-792B1A6E9AAF}" sibTransId="{1A6829CE-FFE9-4ABD-9B83-2BAD397E4500}"/>
    <dgm:cxn modelId="{A90EEF33-2A3B-264A-A6EC-6E503D6933E6}" type="presOf" srcId="{7804DA21-193F-4DBF-B0D9-2386570A8963}" destId="{6DFCE29B-94A1-8141-A7FD-AD9C992B597F}" srcOrd="0" destOrd="0" presId="urn:microsoft.com/office/officeart/2008/layout/LinedList"/>
    <dgm:cxn modelId="{0100B13E-DFD1-1D40-AADC-0CA03AE730B5}" type="presOf" srcId="{5E3D6DF6-C140-4EA5-A4C9-77F7C7FE4C10}" destId="{D1FA85D7-F012-2548-8ED4-A4A876E527E3}" srcOrd="0" destOrd="0" presId="urn:microsoft.com/office/officeart/2008/layout/LinedList"/>
    <dgm:cxn modelId="{9D8FDE3F-CC0A-4796-95BC-B4B0EABD273D}" srcId="{D60EE684-026C-48CB-BA25-49FF885506F6}" destId="{E6CCCEED-882F-4687-B208-F5B30DBAFAB3}" srcOrd="6" destOrd="0" parTransId="{86CE8CBB-B0CF-48FD-8BF7-BA13E6650DBA}" sibTransId="{E157D227-5C86-4073-B384-F41FB1E82E1A}"/>
    <dgm:cxn modelId="{19B22840-D3F8-4E59-AE35-CD7D3044E562}" srcId="{D60EE684-026C-48CB-BA25-49FF885506F6}" destId="{7804DA21-193F-4DBF-B0D9-2386570A8963}" srcOrd="5" destOrd="0" parTransId="{15777ACE-2565-4296-BF3D-42120E6690D6}" sibTransId="{85E45F87-22EC-4A14-BBFA-F864D1687B61}"/>
    <dgm:cxn modelId="{95519640-01A2-6349-8142-B9FA3FE689BC}" type="presOf" srcId="{E6CCCEED-882F-4687-B208-F5B30DBAFAB3}" destId="{FBD9E3F0-7B48-794F-B10C-869CCA972A0D}" srcOrd="0" destOrd="0" presId="urn:microsoft.com/office/officeart/2008/layout/LinedList"/>
    <dgm:cxn modelId="{4AA4465B-C8AF-2441-869F-F0579D9A6C3A}" type="presOf" srcId="{96DE4FF8-C902-4989-8CE5-F3899EA18AEC}" destId="{1FA46CE5-69B0-BC48-999F-766C90CA22EE}" srcOrd="0" destOrd="0" presId="urn:microsoft.com/office/officeart/2008/layout/LinedList"/>
    <dgm:cxn modelId="{D517FC5E-E54E-488A-9C0E-98F92F895FA6}" srcId="{D60EE684-026C-48CB-BA25-49FF885506F6}" destId="{5E3D6DF6-C140-4EA5-A4C9-77F7C7FE4C10}" srcOrd="4" destOrd="0" parTransId="{D2745BC3-6219-4D51-A471-01BCFFB4EC9E}" sibTransId="{152C4650-F24B-4977-AFDA-BBE5DCAA0632}"/>
    <dgm:cxn modelId="{DA8AC767-9F21-344E-AFE8-82B52E6BE851}" type="presOf" srcId="{D60EE684-026C-48CB-BA25-49FF885506F6}" destId="{09DAC28E-C1E2-DE44-90DA-E9ED7D738D89}" srcOrd="0" destOrd="0" presId="urn:microsoft.com/office/officeart/2008/layout/LinedList"/>
    <dgm:cxn modelId="{50C99BB1-2356-D24D-835E-E0ECC36386AA}" type="presOf" srcId="{014AA248-6028-4E95-8F7D-242FC4F82089}" destId="{2D2640ED-7B62-CB44-8568-D1ED41667A87}" srcOrd="0" destOrd="0" presId="urn:microsoft.com/office/officeart/2008/layout/LinedList"/>
    <dgm:cxn modelId="{803BC6BA-C3B2-4117-B668-A2D02E952945}" srcId="{D60EE684-026C-48CB-BA25-49FF885506F6}" destId="{F4843A86-F194-4FBE-8E17-77B553ECEF57}" srcOrd="0" destOrd="0" parTransId="{1B9A81FB-3E71-4EC4-9895-07355AB8FD31}" sibTransId="{5D9FD56F-739A-43B3-9FF4-659D0DEE02AB}"/>
    <dgm:cxn modelId="{D722B3BF-2544-4065-804D-CB546A41C2FB}" srcId="{D60EE684-026C-48CB-BA25-49FF885506F6}" destId="{D6AF105D-3166-4D2B-900F-7873AA4BD670}" srcOrd="3" destOrd="0" parTransId="{C64292E5-AAE0-44EC-AF45-D257050D38BF}" sibTransId="{1E33A4FF-24BB-4EF3-9C07-F05CF81BDF0D}"/>
    <dgm:cxn modelId="{C15EFFCA-B7C9-40B0-BC7B-D634834EAFD9}" srcId="{D60EE684-026C-48CB-BA25-49FF885506F6}" destId="{96DE4FF8-C902-4989-8CE5-F3899EA18AEC}" srcOrd="2" destOrd="0" parTransId="{97B5B3C1-927B-41B3-9E2F-D196F56B08D1}" sibTransId="{E9C74344-0BAF-43FE-B919-3A2914B30B4A}"/>
    <dgm:cxn modelId="{24E80CD1-C714-E447-8924-00B304A9F4C8}" type="presOf" srcId="{597DBC66-0A63-4474-9766-C575774F2AEA}" destId="{71B04FF2-24E4-904C-A55C-E6730A80CD25}" srcOrd="0" destOrd="0" presId="urn:microsoft.com/office/officeart/2008/layout/LinedList"/>
    <dgm:cxn modelId="{BAB524E2-ABD9-C249-A1DE-E9E5DEE687E5}" type="presOf" srcId="{4724E3FB-EE00-4F70-B8D9-C6C26147BE4E}" destId="{31CC6F36-4B67-4B43-88DC-128EC7CBFB15}" srcOrd="0" destOrd="0" presId="urn:microsoft.com/office/officeart/2008/layout/LinedList"/>
    <dgm:cxn modelId="{71FB17E9-05F5-4809-BE73-E0CCDE935608}" srcId="{D60EE684-026C-48CB-BA25-49FF885506F6}" destId="{CA4F5EBB-55A4-46B8-BBA0-54AB79057601}" srcOrd="7" destOrd="0" parTransId="{49D8206C-13A0-4DAF-A341-01016305C73C}" sibTransId="{84AD5542-7976-4360-87A8-93B758981BBE}"/>
    <dgm:cxn modelId="{EA5607F1-7B60-4B0C-9948-790A714C2AD3}" srcId="{D60EE684-026C-48CB-BA25-49FF885506F6}" destId="{014AA248-6028-4E95-8F7D-242FC4F82089}" srcOrd="1" destOrd="0" parTransId="{0F0964EC-03A8-46B3-9CE0-21F3C94D3CBE}" sibTransId="{213CFF2A-8798-41AE-8952-C8ECF0A63E91}"/>
    <dgm:cxn modelId="{4C6E3DF6-EBA1-4157-AAAB-7FC5823B583A}" srcId="{D60EE684-026C-48CB-BA25-49FF885506F6}" destId="{4724E3FB-EE00-4F70-B8D9-C6C26147BE4E}" srcOrd="8" destOrd="0" parTransId="{23054EA4-4232-4D93-9268-5ECDCCC83C97}" sibTransId="{795F6A8F-65E0-42CE-9971-F2099CC4B78C}"/>
    <dgm:cxn modelId="{B8A3FAF6-AE84-9041-B8A3-B1B4F52217BE}" type="presOf" srcId="{F4843A86-F194-4FBE-8E17-77B553ECEF57}" destId="{345FE421-E573-E546-BCF6-F848269A5272}" srcOrd="0" destOrd="0" presId="urn:microsoft.com/office/officeart/2008/layout/LinedList"/>
    <dgm:cxn modelId="{B6A02361-B5A8-184D-A16A-8B6AB4F69055}" type="presParOf" srcId="{09DAC28E-C1E2-DE44-90DA-E9ED7D738D89}" destId="{BCB6468C-DC7C-7540-8BB8-9D3D9EBA01B3}" srcOrd="0" destOrd="0" presId="urn:microsoft.com/office/officeart/2008/layout/LinedList"/>
    <dgm:cxn modelId="{280439AB-DDF8-CE41-906D-19ECC00C7E29}" type="presParOf" srcId="{09DAC28E-C1E2-DE44-90DA-E9ED7D738D89}" destId="{ED594B94-6B72-404A-B7E2-6F9A07FB58FB}" srcOrd="1" destOrd="0" presId="urn:microsoft.com/office/officeart/2008/layout/LinedList"/>
    <dgm:cxn modelId="{3CE724A2-7F14-154E-A7B5-53364FFC2A9C}" type="presParOf" srcId="{ED594B94-6B72-404A-B7E2-6F9A07FB58FB}" destId="{345FE421-E573-E546-BCF6-F848269A5272}" srcOrd="0" destOrd="0" presId="urn:microsoft.com/office/officeart/2008/layout/LinedList"/>
    <dgm:cxn modelId="{DD5C105B-71DE-9348-B467-894FE025DD70}" type="presParOf" srcId="{ED594B94-6B72-404A-B7E2-6F9A07FB58FB}" destId="{DFCC8293-BBF4-264C-A124-77F9FE6E7B7C}" srcOrd="1" destOrd="0" presId="urn:microsoft.com/office/officeart/2008/layout/LinedList"/>
    <dgm:cxn modelId="{7AC592A6-97C8-974F-B711-2326F05A18B4}" type="presParOf" srcId="{09DAC28E-C1E2-DE44-90DA-E9ED7D738D89}" destId="{37EFB39A-6268-8445-994F-F98C7F35C6AC}" srcOrd="2" destOrd="0" presId="urn:microsoft.com/office/officeart/2008/layout/LinedList"/>
    <dgm:cxn modelId="{F9FF092F-646F-5144-8364-7217EF0D6029}" type="presParOf" srcId="{09DAC28E-C1E2-DE44-90DA-E9ED7D738D89}" destId="{82F523B0-F2D4-D547-95B6-CC63B85A0E1B}" srcOrd="3" destOrd="0" presId="urn:microsoft.com/office/officeart/2008/layout/LinedList"/>
    <dgm:cxn modelId="{5550C891-3D10-5B47-B4E6-87917558AD83}" type="presParOf" srcId="{82F523B0-F2D4-D547-95B6-CC63B85A0E1B}" destId="{2D2640ED-7B62-CB44-8568-D1ED41667A87}" srcOrd="0" destOrd="0" presId="urn:microsoft.com/office/officeart/2008/layout/LinedList"/>
    <dgm:cxn modelId="{1BA38A6D-809D-9F48-9044-02E9E0FF0BD3}" type="presParOf" srcId="{82F523B0-F2D4-D547-95B6-CC63B85A0E1B}" destId="{DBD3A6B3-0318-B84D-8283-9571C362D174}" srcOrd="1" destOrd="0" presId="urn:microsoft.com/office/officeart/2008/layout/LinedList"/>
    <dgm:cxn modelId="{3AD6621C-9C51-AA40-A25C-EB5E73658F07}" type="presParOf" srcId="{09DAC28E-C1E2-DE44-90DA-E9ED7D738D89}" destId="{78057E08-6A64-9A49-85CC-31640927E86A}" srcOrd="4" destOrd="0" presId="urn:microsoft.com/office/officeart/2008/layout/LinedList"/>
    <dgm:cxn modelId="{DCCECEB4-4901-1649-8A6D-F69A25C62E56}" type="presParOf" srcId="{09DAC28E-C1E2-DE44-90DA-E9ED7D738D89}" destId="{AAADAD53-94CD-B349-83BD-22F84B4C5310}" srcOrd="5" destOrd="0" presId="urn:microsoft.com/office/officeart/2008/layout/LinedList"/>
    <dgm:cxn modelId="{685A5AE0-12B0-E847-86DC-ACA4B86A753D}" type="presParOf" srcId="{AAADAD53-94CD-B349-83BD-22F84B4C5310}" destId="{1FA46CE5-69B0-BC48-999F-766C90CA22EE}" srcOrd="0" destOrd="0" presId="urn:microsoft.com/office/officeart/2008/layout/LinedList"/>
    <dgm:cxn modelId="{AE7E5D8A-EF63-0F43-B777-6EA381ACF0AF}" type="presParOf" srcId="{AAADAD53-94CD-B349-83BD-22F84B4C5310}" destId="{45DACBCF-CC69-B244-A51E-04A5820E16CA}" srcOrd="1" destOrd="0" presId="urn:microsoft.com/office/officeart/2008/layout/LinedList"/>
    <dgm:cxn modelId="{8DAAB2B2-E8FB-4E45-B623-D4FE3326CF4B}" type="presParOf" srcId="{09DAC28E-C1E2-DE44-90DA-E9ED7D738D89}" destId="{EEFB67F0-EFE0-814F-8DCE-1CC36D738741}" srcOrd="6" destOrd="0" presId="urn:microsoft.com/office/officeart/2008/layout/LinedList"/>
    <dgm:cxn modelId="{ADDDC10E-4C33-B548-92F0-4C61E4F9BF36}" type="presParOf" srcId="{09DAC28E-C1E2-DE44-90DA-E9ED7D738D89}" destId="{DD1BAA5E-50D6-2347-A248-43886518D810}" srcOrd="7" destOrd="0" presId="urn:microsoft.com/office/officeart/2008/layout/LinedList"/>
    <dgm:cxn modelId="{46D70C9E-C380-BA4D-8E28-FF23FDC8EC0B}" type="presParOf" srcId="{DD1BAA5E-50D6-2347-A248-43886518D810}" destId="{AB40B3B3-6A91-E748-A721-9D7D3A700987}" srcOrd="0" destOrd="0" presId="urn:microsoft.com/office/officeart/2008/layout/LinedList"/>
    <dgm:cxn modelId="{02ED79A2-C87F-CD40-8D08-449D11DC40B4}" type="presParOf" srcId="{DD1BAA5E-50D6-2347-A248-43886518D810}" destId="{09EE7AF7-2BF9-5F49-8A61-47B0E961E5B6}" srcOrd="1" destOrd="0" presId="urn:microsoft.com/office/officeart/2008/layout/LinedList"/>
    <dgm:cxn modelId="{1117FC0E-1F99-0241-85B7-105158B30FFC}" type="presParOf" srcId="{09DAC28E-C1E2-DE44-90DA-E9ED7D738D89}" destId="{E6A9D2B7-FE16-5243-A494-6A3FC1F0DEEE}" srcOrd="8" destOrd="0" presId="urn:microsoft.com/office/officeart/2008/layout/LinedList"/>
    <dgm:cxn modelId="{69892479-D94B-194A-A071-779F6F74326B}" type="presParOf" srcId="{09DAC28E-C1E2-DE44-90DA-E9ED7D738D89}" destId="{C3A4DEA8-19C5-4C44-A251-9E816F1501B3}" srcOrd="9" destOrd="0" presId="urn:microsoft.com/office/officeart/2008/layout/LinedList"/>
    <dgm:cxn modelId="{14CF666C-6376-7D4D-9047-02D9D5995CCF}" type="presParOf" srcId="{C3A4DEA8-19C5-4C44-A251-9E816F1501B3}" destId="{D1FA85D7-F012-2548-8ED4-A4A876E527E3}" srcOrd="0" destOrd="0" presId="urn:microsoft.com/office/officeart/2008/layout/LinedList"/>
    <dgm:cxn modelId="{28BA9827-76B1-9B4B-8045-ECE449285EC1}" type="presParOf" srcId="{C3A4DEA8-19C5-4C44-A251-9E816F1501B3}" destId="{28D9CB7D-F988-AE4B-88C6-5E64FC377A92}" srcOrd="1" destOrd="0" presId="urn:microsoft.com/office/officeart/2008/layout/LinedList"/>
    <dgm:cxn modelId="{3A45B325-77C3-8B49-997E-E5A9D06E625A}" type="presParOf" srcId="{09DAC28E-C1E2-DE44-90DA-E9ED7D738D89}" destId="{F9B2019D-7E8C-704A-B15B-F06B0BFE33A3}" srcOrd="10" destOrd="0" presId="urn:microsoft.com/office/officeart/2008/layout/LinedList"/>
    <dgm:cxn modelId="{B2FF19E0-3C7D-524C-8CF1-CAAD2B8E6BBF}" type="presParOf" srcId="{09DAC28E-C1E2-DE44-90DA-E9ED7D738D89}" destId="{F243EB86-8CE6-5B4F-8211-E4B57D2B26CD}" srcOrd="11" destOrd="0" presId="urn:microsoft.com/office/officeart/2008/layout/LinedList"/>
    <dgm:cxn modelId="{24802DC2-310D-A14E-82E2-C7BE50E4B79E}" type="presParOf" srcId="{F243EB86-8CE6-5B4F-8211-E4B57D2B26CD}" destId="{6DFCE29B-94A1-8141-A7FD-AD9C992B597F}" srcOrd="0" destOrd="0" presId="urn:microsoft.com/office/officeart/2008/layout/LinedList"/>
    <dgm:cxn modelId="{4E074E73-470F-9643-90C1-1E47AB83354D}" type="presParOf" srcId="{F243EB86-8CE6-5B4F-8211-E4B57D2B26CD}" destId="{9D0AF2C7-9F10-7846-B81C-3376520FB2E6}" srcOrd="1" destOrd="0" presId="urn:microsoft.com/office/officeart/2008/layout/LinedList"/>
    <dgm:cxn modelId="{67FBC357-ED06-EF42-B166-18F060DAD539}" type="presParOf" srcId="{09DAC28E-C1E2-DE44-90DA-E9ED7D738D89}" destId="{447A3F36-61A1-D847-9FB4-09499D373D9B}" srcOrd="12" destOrd="0" presId="urn:microsoft.com/office/officeart/2008/layout/LinedList"/>
    <dgm:cxn modelId="{F3336348-8C86-4A43-A1C4-38E616847EC3}" type="presParOf" srcId="{09DAC28E-C1E2-DE44-90DA-E9ED7D738D89}" destId="{05E9016D-797D-784C-97A8-5E4DECE26BAE}" srcOrd="13" destOrd="0" presId="urn:microsoft.com/office/officeart/2008/layout/LinedList"/>
    <dgm:cxn modelId="{A213DB36-45A9-034C-BC0D-531FE5A8EBDC}" type="presParOf" srcId="{05E9016D-797D-784C-97A8-5E4DECE26BAE}" destId="{FBD9E3F0-7B48-794F-B10C-869CCA972A0D}" srcOrd="0" destOrd="0" presId="urn:microsoft.com/office/officeart/2008/layout/LinedList"/>
    <dgm:cxn modelId="{505DEC93-33F3-2E44-B3D3-D67F6DFA140A}" type="presParOf" srcId="{05E9016D-797D-784C-97A8-5E4DECE26BAE}" destId="{EA5D5BB4-2C6E-BB4C-A66D-7857763260ED}" srcOrd="1" destOrd="0" presId="urn:microsoft.com/office/officeart/2008/layout/LinedList"/>
    <dgm:cxn modelId="{640C13C9-6E52-154E-B612-91E0C0D7D55B}" type="presParOf" srcId="{09DAC28E-C1E2-DE44-90DA-E9ED7D738D89}" destId="{6DE7F316-2B2C-914A-AC65-583679BFF0A8}" srcOrd="14" destOrd="0" presId="urn:microsoft.com/office/officeart/2008/layout/LinedList"/>
    <dgm:cxn modelId="{F4A8152C-33ED-3548-81B7-B7D66862C232}" type="presParOf" srcId="{09DAC28E-C1E2-DE44-90DA-E9ED7D738D89}" destId="{AB198972-BEF2-1C40-8E66-925B3069BB2E}" srcOrd="15" destOrd="0" presId="urn:microsoft.com/office/officeart/2008/layout/LinedList"/>
    <dgm:cxn modelId="{9A3609D6-A802-4746-8B08-1593C19B22B0}" type="presParOf" srcId="{AB198972-BEF2-1C40-8E66-925B3069BB2E}" destId="{84735777-14CA-A34B-A538-5C674F223AB9}" srcOrd="0" destOrd="0" presId="urn:microsoft.com/office/officeart/2008/layout/LinedList"/>
    <dgm:cxn modelId="{CDF47CBA-A601-7B4A-9344-640603AAE73D}" type="presParOf" srcId="{AB198972-BEF2-1C40-8E66-925B3069BB2E}" destId="{42A1E8E2-2C05-DC41-B92E-302B52F18604}" srcOrd="1" destOrd="0" presId="urn:microsoft.com/office/officeart/2008/layout/LinedList"/>
    <dgm:cxn modelId="{CB6ABAAF-CF94-A84E-86AB-C3DA7DD47F41}" type="presParOf" srcId="{09DAC28E-C1E2-DE44-90DA-E9ED7D738D89}" destId="{7000207B-B589-E54F-98F8-D9B5476375C6}" srcOrd="16" destOrd="0" presId="urn:microsoft.com/office/officeart/2008/layout/LinedList"/>
    <dgm:cxn modelId="{FFE8F15A-6CE2-9C4A-B0CC-F04DA3C4D50D}" type="presParOf" srcId="{09DAC28E-C1E2-DE44-90DA-E9ED7D738D89}" destId="{7E1909AB-E9C5-DB42-8BB8-69B92FB04C7E}" srcOrd="17" destOrd="0" presId="urn:microsoft.com/office/officeart/2008/layout/LinedList"/>
    <dgm:cxn modelId="{AD18E7BF-220D-8048-B504-AB57AAC36AE1}" type="presParOf" srcId="{7E1909AB-E9C5-DB42-8BB8-69B92FB04C7E}" destId="{31CC6F36-4B67-4B43-88DC-128EC7CBFB15}" srcOrd="0" destOrd="0" presId="urn:microsoft.com/office/officeart/2008/layout/LinedList"/>
    <dgm:cxn modelId="{6C703587-B69E-F04A-9552-F4F55A80B54C}" type="presParOf" srcId="{7E1909AB-E9C5-DB42-8BB8-69B92FB04C7E}" destId="{C07C46AE-C03C-1A44-AC2A-2D69F22B49E0}" srcOrd="1" destOrd="0" presId="urn:microsoft.com/office/officeart/2008/layout/LinedList"/>
    <dgm:cxn modelId="{F582D4C5-2436-E84C-A6BB-B059BB0CDB9C}" type="presParOf" srcId="{09DAC28E-C1E2-DE44-90DA-E9ED7D738D89}" destId="{E61F4740-8D4A-734E-A302-2C5869282572}" srcOrd="18" destOrd="0" presId="urn:microsoft.com/office/officeart/2008/layout/LinedList"/>
    <dgm:cxn modelId="{570581C9-F4AE-A542-989A-959F41837452}" type="presParOf" srcId="{09DAC28E-C1E2-DE44-90DA-E9ED7D738D89}" destId="{C493F8F3-5A1E-BA49-8EC4-6EAA12C08063}" srcOrd="19" destOrd="0" presId="urn:microsoft.com/office/officeart/2008/layout/LinedList"/>
    <dgm:cxn modelId="{84EA2D5D-8A4F-FE4C-A948-D9A63FD0F427}" type="presParOf" srcId="{C493F8F3-5A1E-BA49-8EC4-6EAA12C08063}" destId="{71B04FF2-24E4-904C-A55C-E6730A80CD25}" srcOrd="0" destOrd="0" presId="urn:microsoft.com/office/officeart/2008/layout/LinedList"/>
    <dgm:cxn modelId="{B08022D7-03DF-B343-84F5-1082F895C699}" type="presParOf" srcId="{C493F8F3-5A1E-BA49-8EC4-6EAA12C08063}" destId="{C9899C11-1A2E-FB4D-943E-C2EA4EF616D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417F87-5212-4664-87A7-86312238C4B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8E98706-867A-4966-91D9-780AC2DAA1F5}">
      <dgm:prSet/>
      <dgm:spPr/>
      <dgm:t>
        <a:bodyPr/>
        <a:lstStyle/>
        <a:p>
          <a:r>
            <a:rPr lang="en-US"/>
            <a:t>All about engine, browser, console</a:t>
          </a:r>
        </a:p>
      </dgm:t>
    </dgm:pt>
    <dgm:pt modelId="{1A8056A8-1070-474C-ABF3-EC89211D3368}" type="parTrans" cxnId="{868FAC6E-3BEE-4005-8538-169EA1D3FD33}">
      <dgm:prSet/>
      <dgm:spPr/>
      <dgm:t>
        <a:bodyPr/>
        <a:lstStyle/>
        <a:p>
          <a:endParaRPr lang="en-US"/>
        </a:p>
      </dgm:t>
    </dgm:pt>
    <dgm:pt modelId="{5039DA37-17CF-4987-9B36-EF2B4A0EC3DC}" type="sibTrans" cxnId="{868FAC6E-3BEE-4005-8538-169EA1D3FD33}">
      <dgm:prSet/>
      <dgm:spPr/>
      <dgm:t>
        <a:bodyPr/>
        <a:lstStyle/>
        <a:p>
          <a:endParaRPr lang="en-US"/>
        </a:p>
      </dgm:t>
    </dgm:pt>
    <dgm:pt modelId="{EBD17731-5B5F-480D-A935-15DAD72F72E2}">
      <dgm:prSet/>
      <dgm:spPr/>
      <dgm:t>
        <a:bodyPr/>
        <a:lstStyle/>
        <a:p>
          <a:r>
            <a:rPr lang="en-US"/>
            <a:t>2 + 2</a:t>
          </a:r>
        </a:p>
      </dgm:t>
    </dgm:pt>
    <dgm:pt modelId="{1F3E969B-BC79-4A6A-B8EB-DAE216E814F0}" type="parTrans" cxnId="{982C312C-4DCA-4501-867D-7ABCD5BA0A2B}">
      <dgm:prSet/>
      <dgm:spPr/>
      <dgm:t>
        <a:bodyPr/>
        <a:lstStyle/>
        <a:p>
          <a:endParaRPr lang="en-US"/>
        </a:p>
      </dgm:t>
    </dgm:pt>
    <dgm:pt modelId="{56ACBCDB-1D39-44FB-AAF7-740C1B55CE85}" type="sibTrans" cxnId="{982C312C-4DCA-4501-867D-7ABCD5BA0A2B}">
      <dgm:prSet/>
      <dgm:spPr/>
      <dgm:t>
        <a:bodyPr/>
        <a:lstStyle/>
        <a:p>
          <a:endParaRPr lang="en-US"/>
        </a:p>
      </dgm:t>
    </dgm:pt>
    <dgm:pt modelId="{E2018519-0B8B-4FC3-A441-3B00BAB43DCB}">
      <dgm:prSet/>
      <dgm:spPr/>
      <dgm:t>
        <a:bodyPr/>
        <a:lstStyle/>
        <a:p>
          <a:r>
            <a:rPr lang="en-US"/>
            <a:t>Alert</a:t>
          </a:r>
        </a:p>
      </dgm:t>
    </dgm:pt>
    <dgm:pt modelId="{4927B653-9290-4291-A0AA-CBC97A26E17D}" type="parTrans" cxnId="{FD089272-90A1-4085-A175-97D588940216}">
      <dgm:prSet/>
      <dgm:spPr/>
      <dgm:t>
        <a:bodyPr/>
        <a:lstStyle/>
        <a:p>
          <a:endParaRPr lang="en-US"/>
        </a:p>
      </dgm:t>
    </dgm:pt>
    <dgm:pt modelId="{B53B50AE-D817-4DD1-BC42-C17D8D64DA01}" type="sibTrans" cxnId="{FD089272-90A1-4085-A175-97D588940216}">
      <dgm:prSet/>
      <dgm:spPr/>
      <dgm:t>
        <a:bodyPr/>
        <a:lstStyle/>
        <a:p>
          <a:endParaRPr lang="en-US"/>
        </a:p>
      </dgm:t>
    </dgm:pt>
    <dgm:pt modelId="{963C89CD-01C6-0848-84B4-0461CA943821}" type="pres">
      <dgm:prSet presAssocID="{D1417F87-5212-4664-87A7-86312238C4BD}" presName="linear" presStyleCnt="0">
        <dgm:presLayoutVars>
          <dgm:animLvl val="lvl"/>
          <dgm:resizeHandles val="exact"/>
        </dgm:presLayoutVars>
      </dgm:prSet>
      <dgm:spPr/>
    </dgm:pt>
    <dgm:pt modelId="{F024796D-6C9C-794A-969C-F84628B440EC}" type="pres">
      <dgm:prSet presAssocID="{A8E98706-867A-4966-91D9-780AC2DAA1F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F02A53B-8A36-184B-BD4D-489565990571}" type="pres">
      <dgm:prSet presAssocID="{5039DA37-17CF-4987-9B36-EF2B4A0EC3DC}" presName="spacer" presStyleCnt="0"/>
      <dgm:spPr/>
    </dgm:pt>
    <dgm:pt modelId="{D20AA2A8-B1B8-AB41-8135-8F2E2E97A2C2}" type="pres">
      <dgm:prSet presAssocID="{EBD17731-5B5F-480D-A935-15DAD72F72E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803612C-A6E4-394F-B274-5A19B743264B}" type="pres">
      <dgm:prSet presAssocID="{56ACBCDB-1D39-44FB-AAF7-740C1B55CE85}" presName="spacer" presStyleCnt="0"/>
      <dgm:spPr/>
    </dgm:pt>
    <dgm:pt modelId="{4CBFE799-94CE-ED4D-8F99-7B304BE75D9F}" type="pres">
      <dgm:prSet presAssocID="{E2018519-0B8B-4FC3-A441-3B00BAB43DC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59BCB12-D7DB-A542-A35A-69314154EBD1}" type="presOf" srcId="{E2018519-0B8B-4FC3-A441-3B00BAB43DCB}" destId="{4CBFE799-94CE-ED4D-8F99-7B304BE75D9F}" srcOrd="0" destOrd="0" presId="urn:microsoft.com/office/officeart/2005/8/layout/vList2"/>
    <dgm:cxn modelId="{982C312C-4DCA-4501-867D-7ABCD5BA0A2B}" srcId="{D1417F87-5212-4664-87A7-86312238C4BD}" destId="{EBD17731-5B5F-480D-A935-15DAD72F72E2}" srcOrd="1" destOrd="0" parTransId="{1F3E969B-BC79-4A6A-B8EB-DAE216E814F0}" sibTransId="{56ACBCDB-1D39-44FB-AAF7-740C1B55CE85}"/>
    <dgm:cxn modelId="{C3642C48-A36A-FE4A-9CDE-B920D0E26C2A}" type="presOf" srcId="{D1417F87-5212-4664-87A7-86312238C4BD}" destId="{963C89CD-01C6-0848-84B4-0461CA943821}" srcOrd="0" destOrd="0" presId="urn:microsoft.com/office/officeart/2005/8/layout/vList2"/>
    <dgm:cxn modelId="{11006B4E-CEAE-6F4D-80FE-988936CB380B}" type="presOf" srcId="{A8E98706-867A-4966-91D9-780AC2DAA1F5}" destId="{F024796D-6C9C-794A-969C-F84628B440EC}" srcOrd="0" destOrd="0" presId="urn:microsoft.com/office/officeart/2005/8/layout/vList2"/>
    <dgm:cxn modelId="{868FAC6E-3BEE-4005-8538-169EA1D3FD33}" srcId="{D1417F87-5212-4664-87A7-86312238C4BD}" destId="{A8E98706-867A-4966-91D9-780AC2DAA1F5}" srcOrd="0" destOrd="0" parTransId="{1A8056A8-1070-474C-ABF3-EC89211D3368}" sibTransId="{5039DA37-17CF-4987-9B36-EF2B4A0EC3DC}"/>
    <dgm:cxn modelId="{FD089272-90A1-4085-A175-97D588940216}" srcId="{D1417F87-5212-4664-87A7-86312238C4BD}" destId="{E2018519-0B8B-4FC3-A441-3B00BAB43DCB}" srcOrd="2" destOrd="0" parTransId="{4927B653-9290-4291-A0AA-CBC97A26E17D}" sibTransId="{B53B50AE-D817-4DD1-BC42-C17D8D64DA01}"/>
    <dgm:cxn modelId="{37B5269D-B063-1C4C-934F-AA5D9CC5E39C}" type="presOf" srcId="{EBD17731-5B5F-480D-A935-15DAD72F72E2}" destId="{D20AA2A8-B1B8-AB41-8135-8F2E2E97A2C2}" srcOrd="0" destOrd="0" presId="urn:microsoft.com/office/officeart/2005/8/layout/vList2"/>
    <dgm:cxn modelId="{183E620D-545E-374F-9BBB-E29DAB23BB31}" type="presParOf" srcId="{963C89CD-01C6-0848-84B4-0461CA943821}" destId="{F024796D-6C9C-794A-969C-F84628B440EC}" srcOrd="0" destOrd="0" presId="urn:microsoft.com/office/officeart/2005/8/layout/vList2"/>
    <dgm:cxn modelId="{5A8CC3C4-17F0-B64D-96C7-87AA726E0F78}" type="presParOf" srcId="{963C89CD-01C6-0848-84B4-0461CA943821}" destId="{3F02A53B-8A36-184B-BD4D-489565990571}" srcOrd="1" destOrd="0" presId="urn:microsoft.com/office/officeart/2005/8/layout/vList2"/>
    <dgm:cxn modelId="{9E89BA23-5F74-CA44-975E-39D4D521941F}" type="presParOf" srcId="{963C89CD-01C6-0848-84B4-0461CA943821}" destId="{D20AA2A8-B1B8-AB41-8135-8F2E2E97A2C2}" srcOrd="2" destOrd="0" presId="urn:microsoft.com/office/officeart/2005/8/layout/vList2"/>
    <dgm:cxn modelId="{27623439-F9AF-CA44-A98E-EAA9AAB90A5C}" type="presParOf" srcId="{963C89CD-01C6-0848-84B4-0461CA943821}" destId="{B803612C-A6E4-394F-B274-5A19B743264B}" srcOrd="3" destOrd="0" presId="urn:microsoft.com/office/officeart/2005/8/layout/vList2"/>
    <dgm:cxn modelId="{2E363A7A-A662-164A-A727-865316993750}" type="presParOf" srcId="{963C89CD-01C6-0848-84B4-0461CA943821}" destId="{4CBFE799-94CE-ED4D-8F99-7B304BE75D9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4B744F5-FB96-4637-BE35-9DE2980E54C9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F160CD7-82CE-4167-9D88-B60B2D4423BF}">
      <dgm:prSet/>
      <dgm:spPr/>
      <dgm:t>
        <a:bodyPr/>
        <a:lstStyle/>
        <a:p>
          <a:r>
            <a:rPr lang="en-US"/>
            <a:t>Primitive </a:t>
          </a:r>
        </a:p>
      </dgm:t>
    </dgm:pt>
    <dgm:pt modelId="{B239AB24-623A-438A-B021-B89872FFC932}" type="parTrans" cxnId="{ED54CE6A-0A52-4C61-99A9-98968463835B}">
      <dgm:prSet/>
      <dgm:spPr/>
      <dgm:t>
        <a:bodyPr/>
        <a:lstStyle/>
        <a:p>
          <a:endParaRPr lang="en-US"/>
        </a:p>
      </dgm:t>
    </dgm:pt>
    <dgm:pt modelId="{E96A78C1-69A3-48C9-BCC6-5F6C5DF61FD3}" type="sibTrans" cxnId="{ED54CE6A-0A52-4C61-99A9-98968463835B}">
      <dgm:prSet/>
      <dgm:spPr/>
      <dgm:t>
        <a:bodyPr/>
        <a:lstStyle/>
        <a:p>
          <a:endParaRPr lang="en-US"/>
        </a:p>
      </dgm:t>
    </dgm:pt>
    <dgm:pt modelId="{FE8DB0B0-C91C-48D6-949C-D2F20B75D5F8}">
      <dgm:prSet/>
      <dgm:spPr/>
      <dgm:t>
        <a:bodyPr/>
        <a:lstStyle/>
        <a:p>
          <a:r>
            <a:rPr lang="en-US"/>
            <a:t>String </a:t>
          </a:r>
        </a:p>
      </dgm:t>
    </dgm:pt>
    <dgm:pt modelId="{207DB2B0-B6C8-49A6-8B40-FCF3D077FD0B}" type="parTrans" cxnId="{9FFA436E-EE60-449B-9650-4585BA4DDF9A}">
      <dgm:prSet/>
      <dgm:spPr/>
      <dgm:t>
        <a:bodyPr/>
        <a:lstStyle/>
        <a:p>
          <a:endParaRPr lang="en-US"/>
        </a:p>
      </dgm:t>
    </dgm:pt>
    <dgm:pt modelId="{0233D9CA-59D6-43C1-ADB2-5DBC64FC02DE}" type="sibTrans" cxnId="{9FFA436E-EE60-449B-9650-4585BA4DDF9A}">
      <dgm:prSet/>
      <dgm:spPr/>
      <dgm:t>
        <a:bodyPr/>
        <a:lstStyle/>
        <a:p>
          <a:endParaRPr lang="en-US"/>
        </a:p>
      </dgm:t>
    </dgm:pt>
    <dgm:pt modelId="{38A6E4AB-E283-43ED-9990-EC3B95C09E42}">
      <dgm:prSet/>
      <dgm:spPr/>
      <dgm:t>
        <a:bodyPr/>
        <a:lstStyle/>
        <a:p>
          <a:r>
            <a:rPr lang="en-US"/>
            <a:t>Number</a:t>
          </a:r>
        </a:p>
      </dgm:t>
    </dgm:pt>
    <dgm:pt modelId="{3038004B-924D-4FC5-9C18-121460DDF9EB}" type="parTrans" cxnId="{9B156D54-82AB-4D74-B38D-641A8D45CFB1}">
      <dgm:prSet/>
      <dgm:spPr/>
      <dgm:t>
        <a:bodyPr/>
        <a:lstStyle/>
        <a:p>
          <a:endParaRPr lang="en-US"/>
        </a:p>
      </dgm:t>
    </dgm:pt>
    <dgm:pt modelId="{10FFB16F-76CC-4C09-9D53-5CAC64092EAB}" type="sibTrans" cxnId="{9B156D54-82AB-4D74-B38D-641A8D45CFB1}">
      <dgm:prSet/>
      <dgm:spPr/>
      <dgm:t>
        <a:bodyPr/>
        <a:lstStyle/>
        <a:p>
          <a:endParaRPr lang="en-US"/>
        </a:p>
      </dgm:t>
    </dgm:pt>
    <dgm:pt modelId="{FE6A02C2-2821-40BC-80F8-40E7D72F1C10}">
      <dgm:prSet/>
      <dgm:spPr/>
      <dgm:t>
        <a:bodyPr/>
        <a:lstStyle/>
        <a:p>
          <a:r>
            <a:rPr lang="en-US"/>
            <a:t>Boolean</a:t>
          </a:r>
        </a:p>
      </dgm:t>
    </dgm:pt>
    <dgm:pt modelId="{826AE600-617F-4C3E-838F-09F513E404B9}" type="parTrans" cxnId="{E7CDF972-084E-4964-A699-6168C1D99383}">
      <dgm:prSet/>
      <dgm:spPr/>
      <dgm:t>
        <a:bodyPr/>
        <a:lstStyle/>
        <a:p>
          <a:endParaRPr lang="en-US"/>
        </a:p>
      </dgm:t>
    </dgm:pt>
    <dgm:pt modelId="{392982E9-0F14-4073-913F-88F3320A6996}" type="sibTrans" cxnId="{E7CDF972-084E-4964-A699-6168C1D99383}">
      <dgm:prSet/>
      <dgm:spPr/>
      <dgm:t>
        <a:bodyPr/>
        <a:lstStyle/>
        <a:p>
          <a:endParaRPr lang="en-US"/>
        </a:p>
      </dgm:t>
    </dgm:pt>
    <dgm:pt modelId="{833E5351-A214-4A5E-B214-9D3DBDF441D2}">
      <dgm:prSet/>
      <dgm:spPr/>
      <dgm:t>
        <a:bodyPr/>
        <a:lstStyle/>
        <a:p>
          <a:r>
            <a:rPr lang="en-US"/>
            <a:t>Undefined</a:t>
          </a:r>
        </a:p>
      </dgm:t>
    </dgm:pt>
    <dgm:pt modelId="{9BE629FC-9DCF-4C82-95BA-0ADEDE29530A}" type="parTrans" cxnId="{D0E39830-E1D8-4D86-9B70-D011ABF281B0}">
      <dgm:prSet/>
      <dgm:spPr/>
      <dgm:t>
        <a:bodyPr/>
        <a:lstStyle/>
        <a:p>
          <a:endParaRPr lang="en-US"/>
        </a:p>
      </dgm:t>
    </dgm:pt>
    <dgm:pt modelId="{8BD149E6-C16B-4D6F-B045-422F61952822}" type="sibTrans" cxnId="{D0E39830-E1D8-4D86-9B70-D011ABF281B0}">
      <dgm:prSet/>
      <dgm:spPr/>
      <dgm:t>
        <a:bodyPr/>
        <a:lstStyle/>
        <a:p>
          <a:endParaRPr lang="en-US"/>
        </a:p>
      </dgm:t>
    </dgm:pt>
    <dgm:pt modelId="{0994E447-DF9B-43FF-86CA-6EFC1A58B11F}">
      <dgm:prSet/>
      <dgm:spPr/>
      <dgm:t>
        <a:bodyPr/>
        <a:lstStyle/>
        <a:p>
          <a:r>
            <a:rPr lang="en-US"/>
            <a:t>Symbol</a:t>
          </a:r>
        </a:p>
      </dgm:t>
    </dgm:pt>
    <dgm:pt modelId="{640DB53E-36F9-4498-9157-A569323B3132}" type="parTrans" cxnId="{ED440043-FBBD-431D-9FB8-959988A7BF61}">
      <dgm:prSet/>
      <dgm:spPr/>
      <dgm:t>
        <a:bodyPr/>
        <a:lstStyle/>
        <a:p>
          <a:endParaRPr lang="en-US"/>
        </a:p>
      </dgm:t>
    </dgm:pt>
    <dgm:pt modelId="{70CA7C1E-1971-4713-886C-B79FE6C09C12}" type="sibTrans" cxnId="{ED440043-FBBD-431D-9FB8-959988A7BF61}">
      <dgm:prSet/>
      <dgm:spPr/>
      <dgm:t>
        <a:bodyPr/>
        <a:lstStyle/>
        <a:p>
          <a:endParaRPr lang="en-US"/>
        </a:p>
      </dgm:t>
    </dgm:pt>
    <dgm:pt modelId="{785BEED7-C924-4AA4-AF2A-6330651216AD}">
      <dgm:prSet/>
      <dgm:spPr/>
      <dgm:t>
        <a:bodyPr/>
        <a:lstStyle/>
        <a:p>
          <a:r>
            <a:rPr lang="en-US" dirty="0"/>
            <a:t>Null</a:t>
          </a:r>
        </a:p>
      </dgm:t>
    </dgm:pt>
    <dgm:pt modelId="{C0A69894-4F6A-4825-BCE1-CF0555E40A64}" type="parTrans" cxnId="{FC032950-A147-48DE-89C5-74AE2C28584C}">
      <dgm:prSet/>
      <dgm:spPr/>
      <dgm:t>
        <a:bodyPr/>
        <a:lstStyle/>
        <a:p>
          <a:endParaRPr lang="en-US"/>
        </a:p>
      </dgm:t>
    </dgm:pt>
    <dgm:pt modelId="{5465BBFF-8B0C-4079-87CD-446C1FE88339}" type="sibTrans" cxnId="{FC032950-A147-48DE-89C5-74AE2C28584C}">
      <dgm:prSet/>
      <dgm:spPr/>
      <dgm:t>
        <a:bodyPr/>
        <a:lstStyle/>
        <a:p>
          <a:endParaRPr lang="en-US"/>
        </a:p>
      </dgm:t>
    </dgm:pt>
    <dgm:pt modelId="{2A457D3F-5429-4351-B0CE-961CAFEBB46B}">
      <dgm:prSet/>
      <dgm:spPr/>
      <dgm:t>
        <a:bodyPr/>
        <a:lstStyle/>
        <a:p>
          <a:r>
            <a:rPr lang="en-US"/>
            <a:t>Reference Types</a:t>
          </a:r>
        </a:p>
      </dgm:t>
    </dgm:pt>
    <dgm:pt modelId="{E73C2D63-9A4D-40F1-8FB6-99C2CC203093}" type="parTrans" cxnId="{BFC4B82E-24F5-4A35-9A5C-327AFDFF87BE}">
      <dgm:prSet/>
      <dgm:spPr/>
      <dgm:t>
        <a:bodyPr/>
        <a:lstStyle/>
        <a:p>
          <a:endParaRPr lang="en-US"/>
        </a:p>
      </dgm:t>
    </dgm:pt>
    <dgm:pt modelId="{73108EEC-50D9-4989-ABDC-8F937F73E2B7}" type="sibTrans" cxnId="{BFC4B82E-24F5-4A35-9A5C-327AFDFF87BE}">
      <dgm:prSet/>
      <dgm:spPr/>
      <dgm:t>
        <a:bodyPr/>
        <a:lstStyle/>
        <a:p>
          <a:endParaRPr lang="en-US"/>
        </a:p>
      </dgm:t>
    </dgm:pt>
    <dgm:pt modelId="{C9FB7424-7F90-4FB6-9F3C-16C85A76DD1A}">
      <dgm:prSet/>
      <dgm:spPr/>
      <dgm:t>
        <a:bodyPr/>
        <a:lstStyle/>
        <a:p>
          <a:r>
            <a:rPr lang="en-US"/>
            <a:t>Object</a:t>
          </a:r>
        </a:p>
      </dgm:t>
    </dgm:pt>
    <dgm:pt modelId="{BC1F8214-7509-446C-B0D7-6A3FA7E1083A}" type="parTrans" cxnId="{37C2B3E4-FACF-4706-A3F8-EDA113120741}">
      <dgm:prSet/>
      <dgm:spPr/>
      <dgm:t>
        <a:bodyPr/>
        <a:lstStyle/>
        <a:p>
          <a:endParaRPr lang="en-US"/>
        </a:p>
      </dgm:t>
    </dgm:pt>
    <dgm:pt modelId="{D8DBD351-5287-4F68-B430-973E2EDBAE4A}" type="sibTrans" cxnId="{37C2B3E4-FACF-4706-A3F8-EDA113120741}">
      <dgm:prSet/>
      <dgm:spPr/>
      <dgm:t>
        <a:bodyPr/>
        <a:lstStyle/>
        <a:p>
          <a:endParaRPr lang="en-US"/>
        </a:p>
      </dgm:t>
    </dgm:pt>
    <dgm:pt modelId="{1D42A891-C344-4DC8-87C9-A66AFE12F30F}">
      <dgm:prSet/>
      <dgm:spPr/>
      <dgm:t>
        <a:bodyPr/>
        <a:lstStyle/>
        <a:p>
          <a:r>
            <a:rPr lang="en-US"/>
            <a:t>Functions</a:t>
          </a:r>
        </a:p>
      </dgm:t>
    </dgm:pt>
    <dgm:pt modelId="{4CE87FFB-CB2C-471C-B7F4-AF71C6F7A3E9}" type="parTrans" cxnId="{D5FA7B99-080B-4077-9559-068D21DC691A}">
      <dgm:prSet/>
      <dgm:spPr/>
      <dgm:t>
        <a:bodyPr/>
        <a:lstStyle/>
        <a:p>
          <a:endParaRPr lang="en-US"/>
        </a:p>
      </dgm:t>
    </dgm:pt>
    <dgm:pt modelId="{C3EF8EC6-4E48-4AA9-9793-9A9B72723D0E}" type="sibTrans" cxnId="{D5FA7B99-080B-4077-9559-068D21DC691A}">
      <dgm:prSet/>
      <dgm:spPr/>
      <dgm:t>
        <a:bodyPr/>
        <a:lstStyle/>
        <a:p>
          <a:endParaRPr lang="en-US"/>
        </a:p>
      </dgm:t>
    </dgm:pt>
    <dgm:pt modelId="{58F9F863-13F4-4D70-A2CC-E5B067A12687}">
      <dgm:prSet/>
      <dgm:spPr/>
      <dgm:t>
        <a:bodyPr/>
        <a:lstStyle/>
        <a:p>
          <a:r>
            <a:rPr lang="en-US" dirty="0"/>
            <a:t>Arrays</a:t>
          </a:r>
        </a:p>
      </dgm:t>
    </dgm:pt>
    <dgm:pt modelId="{9AE948AD-BE2E-49EE-BBB6-698987D36419}" type="parTrans" cxnId="{4196ED05-620C-49DB-A6B9-C00D4E9BE067}">
      <dgm:prSet/>
      <dgm:spPr/>
      <dgm:t>
        <a:bodyPr/>
        <a:lstStyle/>
        <a:p>
          <a:endParaRPr lang="en-US"/>
        </a:p>
      </dgm:t>
    </dgm:pt>
    <dgm:pt modelId="{0405C0B6-4AD2-424F-9316-6F819F4A252E}" type="sibTrans" cxnId="{4196ED05-620C-49DB-A6B9-C00D4E9BE067}">
      <dgm:prSet/>
      <dgm:spPr/>
      <dgm:t>
        <a:bodyPr/>
        <a:lstStyle/>
        <a:p>
          <a:endParaRPr lang="en-US"/>
        </a:p>
      </dgm:t>
    </dgm:pt>
    <dgm:pt modelId="{6DE217CB-7896-2F4E-8FED-D1522121FE29}">
      <dgm:prSet/>
      <dgm:spPr/>
      <dgm:t>
        <a:bodyPr/>
        <a:lstStyle/>
        <a:p>
          <a:r>
            <a:rPr lang="en-US" dirty="0"/>
            <a:t>Dates</a:t>
          </a:r>
          <a:br>
            <a:rPr lang="en-US" dirty="0"/>
          </a:br>
          <a:endParaRPr lang="en-US" dirty="0"/>
        </a:p>
      </dgm:t>
    </dgm:pt>
    <dgm:pt modelId="{BFF2F128-5791-0A43-8AFC-9657ADDD4CCC}" type="parTrans" cxnId="{C249575F-C56A-594B-B01E-B28492E50352}">
      <dgm:prSet/>
      <dgm:spPr/>
    </dgm:pt>
    <dgm:pt modelId="{35A6CD7E-A9D0-634C-84AC-DD20A9BB2847}" type="sibTrans" cxnId="{C249575F-C56A-594B-B01E-B28492E50352}">
      <dgm:prSet/>
      <dgm:spPr/>
    </dgm:pt>
    <dgm:pt modelId="{ACE89DF6-B977-8B4F-A0B8-866CF30A8AAA}" type="pres">
      <dgm:prSet presAssocID="{84B744F5-FB96-4637-BE35-9DE2980E54C9}" presName="Name0" presStyleCnt="0">
        <dgm:presLayoutVars>
          <dgm:dir/>
          <dgm:animLvl val="lvl"/>
          <dgm:resizeHandles val="exact"/>
        </dgm:presLayoutVars>
      </dgm:prSet>
      <dgm:spPr/>
    </dgm:pt>
    <dgm:pt modelId="{5E86C15B-E0AE-C240-B00C-20FA4FD10881}" type="pres">
      <dgm:prSet presAssocID="{5F160CD7-82CE-4167-9D88-B60B2D4423BF}" presName="composite" presStyleCnt="0"/>
      <dgm:spPr/>
    </dgm:pt>
    <dgm:pt modelId="{FF0A496D-E414-FF42-AA73-4D85FB6EFCF4}" type="pres">
      <dgm:prSet presAssocID="{5F160CD7-82CE-4167-9D88-B60B2D4423BF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608DCD40-3557-CD42-932C-E77C7DFE574E}" type="pres">
      <dgm:prSet presAssocID="{5F160CD7-82CE-4167-9D88-B60B2D4423BF}" presName="desTx" presStyleLbl="alignAccFollowNode1" presStyleIdx="0" presStyleCnt="2">
        <dgm:presLayoutVars>
          <dgm:bulletEnabled val="1"/>
        </dgm:presLayoutVars>
      </dgm:prSet>
      <dgm:spPr/>
    </dgm:pt>
    <dgm:pt modelId="{D0BE4505-C76A-DE4D-A27D-98AD735B614C}" type="pres">
      <dgm:prSet presAssocID="{E96A78C1-69A3-48C9-BCC6-5F6C5DF61FD3}" presName="space" presStyleCnt="0"/>
      <dgm:spPr/>
    </dgm:pt>
    <dgm:pt modelId="{ED225CEB-697A-3B45-9E4F-6BB3DFE70AC0}" type="pres">
      <dgm:prSet presAssocID="{2A457D3F-5429-4351-B0CE-961CAFEBB46B}" presName="composite" presStyleCnt="0"/>
      <dgm:spPr/>
    </dgm:pt>
    <dgm:pt modelId="{4F3DA2B6-D9A5-B14C-91A8-9EFD186B2F8D}" type="pres">
      <dgm:prSet presAssocID="{2A457D3F-5429-4351-B0CE-961CAFEBB46B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73E04F18-DBC2-4941-A88F-A48FC06CA86B}" type="pres">
      <dgm:prSet presAssocID="{2A457D3F-5429-4351-B0CE-961CAFEBB46B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4196ED05-620C-49DB-A6B9-C00D4E9BE067}" srcId="{2A457D3F-5429-4351-B0CE-961CAFEBB46B}" destId="{58F9F863-13F4-4D70-A2CC-E5B067A12687}" srcOrd="2" destOrd="0" parTransId="{9AE948AD-BE2E-49EE-BBB6-698987D36419}" sibTransId="{0405C0B6-4AD2-424F-9316-6F819F4A252E}"/>
    <dgm:cxn modelId="{D6876A0D-B053-3A4D-94A9-6940EE6B371B}" type="presOf" srcId="{785BEED7-C924-4AA4-AF2A-6330651216AD}" destId="{608DCD40-3557-CD42-932C-E77C7DFE574E}" srcOrd="0" destOrd="5" presId="urn:microsoft.com/office/officeart/2005/8/layout/hList1"/>
    <dgm:cxn modelId="{F895561A-C7D1-4948-84C6-9380512EB26F}" type="presOf" srcId="{38A6E4AB-E283-43ED-9990-EC3B95C09E42}" destId="{608DCD40-3557-CD42-932C-E77C7DFE574E}" srcOrd="0" destOrd="1" presId="urn:microsoft.com/office/officeart/2005/8/layout/hList1"/>
    <dgm:cxn modelId="{0C1F5D2D-4835-FA4D-8C74-B110080AD0CA}" type="presOf" srcId="{833E5351-A214-4A5E-B214-9D3DBDF441D2}" destId="{608DCD40-3557-CD42-932C-E77C7DFE574E}" srcOrd="0" destOrd="3" presId="urn:microsoft.com/office/officeart/2005/8/layout/hList1"/>
    <dgm:cxn modelId="{BFC4B82E-24F5-4A35-9A5C-327AFDFF87BE}" srcId="{84B744F5-FB96-4637-BE35-9DE2980E54C9}" destId="{2A457D3F-5429-4351-B0CE-961CAFEBB46B}" srcOrd="1" destOrd="0" parTransId="{E73C2D63-9A4D-40F1-8FB6-99C2CC203093}" sibTransId="{73108EEC-50D9-4989-ABDC-8F937F73E2B7}"/>
    <dgm:cxn modelId="{2F08B62F-5F24-C64C-B197-BB9D9AA05EFB}" type="presOf" srcId="{6DE217CB-7896-2F4E-8FED-D1522121FE29}" destId="{73E04F18-DBC2-4941-A88F-A48FC06CA86B}" srcOrd="0" destOrd="3" presId="urn:microsoft.com/office/officeart/2005/8/layout/hList1"/>
    <dgm:cxn modelId="{D0E39830-E1D8-4D86-9B70-D011ABF281B0}" srcId="{5F160CD7-82CE-4167-9D88-B60B2D4423BF}" destId="{833E5351-A214-4A5E-B214-9D3DBDF441D2}" srcOrd="3" destOrd="0" parTransId="{9BE629FC-9DCF-4C82-95BA-0ADEDE29530A}" sibTransId="{8BD149E6-C16B-4D6F-B045-422F61952822}"/>
    <dgm:cxn modelId="{ED440043-FBBD-431D-9FB8-959988A7BF61}" srcId="{5F160CD7-82CE-4167-9D88-B60B2D4423BF}" destId="{0994E447-DF9B-43FF-86CA-6EFC1A58B11F}" srcOrd="4" destOrd="0" parTransId="{640DB53E-36F9-4498-9157-A569323B3132}" sibTransId="{70CA7C1E-1971-4713-886C-B79FE6C09C12}"/>
    <dgm:cxn modelId="{6A7A4E4D-ED21-904A-A830-60B37F04C9C4}" type="presOf" srcId="{58F9F863-13F4-4D70-A2CC-E5B067A12687}" destId="{73E04F18-DBC2-4941-A88F-A48FC06CA86B}" srcOrd="0" destOrd="2" presId="urn:microsoft.com/office/officeart/2005/8/layout/hList1"/>
    <dgm:cxn modelId="{FC032950-A147-48DE-89C5-74AE2C28584C}" srcId="{5F160CD7-82CE-4167-9D88-B60B2D4423BF}" destId="{785BEED7-C924-4AA4-AF2A-6330651216AD}" srcOrd="5" destOrd="0" parTransId="{C0A69894-4F6A-4825-BCE1-CF0555E40A64}" sibTransId="{5465BBFF-8B0C-4079-87CD-446C1FE88339}"/>
    <dgm:cxn modelId="{9B156D54-82AB-4D74-B38D-641A8D45CFB1}" srcId="{5F160CD7-82CE-4167-9D88-B60B2D4423BF}" destId="{38A6E4AB-E283-43ED-9990-EC3B95C09E42}" srcOrd="1" destOrd="0" parTransId="{3038004B-924D-4FC5-9C18-121460DDF9EB}" sibTransId="{10FFB16F-76CC-4C09-9D53-5CAC64092EAB}"/>
    <dgm:cxn modelId="{97699D5D-F5A6-8049-B317-935C91F9C607}" type="presOf" srcId="{FE8DB0B0-C91C-48D6-949C-D2F20B75D5F8}" destId="{608DCD40-3557-CD42-932C-E77C7DFE574E}" srcOrd="0" destOrd="0" presId="urn:microsoft.com/office/officeart/2005/8/layout/hList1"/>
    <dgm:cxn modelId="{C249575F-C56A-594B-B01E-B28492E50352}" srcId="{2A457D3F-5429-4351-B0CE-961CAFEBB46B}" destId="{6DE217CB-7896-2F4E-8FED-D1522121FE29}" srcOrd="3" destOrd="0" parTransId="{BFF2F128-5791-0A43-8AFC-9657ADDD4CCC}" sibTransId="{35A6CD7E-A9D0-634C-84AC-DD20A9BB2847}"/>
    <dgm:cxn modelId="{ED54CE6A-0A52-4C61-99A9-98968463835B}" srcId="{84B744F5-FB96-4637-BE35-9DE2980E54C9}" destId="{5F160CD7-82CE-4167-9D88-B60B2D4423BF}" srcOrd="0" destOrd="0" parTransId="{B239AB24-623A-438A-B021-B89872FFC932}" sibTransId="{E96A78C1-69A3-48C9-BCC6-5F6C5DF61FD3}"/>
    <dgm:cxn modelId="{9FFA436E-EE60-449B-9650-4585BA4DDF9A}" srcId="{5F160CD7-82CE-4167-9D88-B60B2D4423BF}" destId="{FE8DB0B0-C91C-48D6-949C-D2F20B75D5F8}" srcOrd="0" destOrd="0" parTransId="{207DB2B0-B6C8-49A6-8B40-FCF3D077FD0B}" sibTransId="{0233D9CA-59D6-43C1-ADB2-5DBC64FC02DE}"/>
    <dgm:cxn modelId="{E7CDF972-084E-4964-A699-6168C1D99383}" srcId="{5F160CD7-82CE-4167-9D88-B60B2D4423BF}" destId="{FE6A02C2-2821-40BC-80F8-40E7D72F1C10}" srcOrd="2" destOrd="0" parTransId="{826AE600-617F-4C3E-838F-09F513E404B9}" sibTransId="{392982E9-0F14-4073-913F-88F3320A6996}"/>
    <dgm:cxn modelId="{BD15CB7E-BD01-604B-BCD1-F8D44BD9A31D}" type="presOf" srcId="{C9FB7424-7F90-4FB6-9F3C-16C85A76DD1A}" destId="{73E04F18-DBC2-4941-A88F-A48FC06CA86B}" srcOrd="0" destOrd="0" presId="urn:microsoft.com/office/officeart/2005/8/layout/hList1"/>
    <dgm:cxn modelId="{0239328E-8D5A-7B43-A650-FEEF524D620C}" type="presOf" srcId="{FE6A02C2-2821-40BC-80F8-40E7D72F1C10}" destId="{608DCD40-3557-CD42-932C-E77C7DFE574E}" srcOrd="0" destOrd="2" presId="urn:microsoft.com/office/officeart/2005/8/layout/hList1"/>
    <dgm:cxn modelId="{D5FA7B99-080B-4077-9559-068D21DC691A}" srcId="{2A457D3F-5429-4351-B0CE-961CAFEBB46B}" destId="{1D42A891-C344-4DC8-87C9-A66AFE12F30F}" srcOrd="1" destOrd="0" parTransId="{4CE87FFB-CB2C-471C-B7F4-AF71C6F7A3E9}" sibTransId="{C3EF8EC6-4E48-4AA9-9793-9A9B72723D0E}"/>
    <dgm:cxn modelId="{41C390B0-BD59-7D44-95AB-5EA11F171A14}" type="presOf" srcId="{2A457D3F-5429-4351-B0CE-961CAFEBB46B}" destId="{4F3DA2B6-D9A5-B14C-91A8-9EFD186B2F8D}" srcOrd="0" destOrd="0" presId="urn:microsoft.com/office/officeart/2005/8/layout/hList1"/>
    <dgm:cxn modelId="{4694A7B6-46D4-CF44-AA7F-486238B3082B}" type="presOf" srcId="{0994E447-DF9B-43FF-86CA-6EFC1A58B11F}" destId="{608DCD40-3557-CD42-932C-E77C7DFE574E}" srcOrd="0" destOrd="4" presId="urn:microsoft.com/office/officeart/2005/8/layout/hList1"/>
    <dgm:cxn modelId="{029FCAC9-2421-5946-A8A6-941A7EF34600}" type="presOf" srcId="{84B744F5-FB96-4637-BE35-9DE2980E54C9}" destId="{ACE89DF6-B977-8B4F-A0B8-866CF30A8AAA}" srcOrd="0" destOrd="0" presId="urn:microsoft.com/office/officeart/2005/8/layout/hList1"/>
    <dgm:cxn modelId="{285F00CA-807C-1B45-B565-9A57D8FA4FDC}" type="presOf" srcId="{1D42A891-C344-4DC8-87C9-A66AFE12F30F}" destId="{73E04F18-DBC2-4941-A88F-A48FC06CA86B}" srcOrd="0" destOrd="1" presId="urn:microsoft.com/office/officeart/2005/8/layout/hList1"/>
    <dgm:cxn modelId="{37C2B3E4-FACF-4706-A3F8-EDA113120741}" srcId="{2A457D3F-5429-4351-B0CE-961CAFEBB46B}" destId="{C9FB7424-7F90-4FB6-9F3C-16C85A76DD1A}" srcOrd="0" destOrd="0" parTransId="{BC1F8214-7509-446C-B0D7-6A3FA7E1083A}" sibTransId="{D8DBD351-5287-4F68-B430-973E2EDBAE4A}"/>
    <dgm:cxn modelId="{64A667EE-F92D-ED47-BC4B-3221F985EC78}" type="presOf" srcId="{5F160CD7-82CE-4167-9D88-B60B2D4423BF}" destId="{FF0A496D-E414-FF42-AA73-4D85FB6EFCF4}" srcOrd="0" destOrd="0" presId="urn:microsoft.com/office/officeart/2005/8/layout/hList1"/>
    <dgm:cxn modelId="{8B9119B8-A3DE-9B4E-AC5F-34604E900CA7}" type="presParOf" srcId="{ACE89DF6-B977-8B4F-A0B8-866CF30A8AAA}" destId="{5E86C15B-E0AE-C240-B00C-20FA4FD10881}" srcOrd="0" destOrd="0" presId="urn:microsoft.com/office/officeart/2005/8/layout/hList1"/>
    <dgm:cxn modelId="{3CB97418-0DFB-9C4E-B0C7-23DA644C68A3}" type="presParOf" srcId="{5E86C15B-E0AE-C240-B00C-20FA4FD10881}" destId="{FF0A496D-E414-FF42-AA73-4D85FB6EFCF4}" srcOrd="0" destOrd="0" presId="urn:microsoft.com/office/officeart/2005/8/layout/hList1"/>
    <dgm:cxn modelId="{D89A600D-D603-C04E-BEC3-2ADBBF33AD00}" type="presParOf" srcId="{5E86C15B-E0AE-C240-B00C-20FA4FD10881}" destId="{608DCD40-3557-CD42-932C-E77C7DFE574E}" srcOrd="1" destOrd="0" presId="urn:microsoft.com/office/officeart/2005/8/layout/hList1"/>
    <dgm:cxn modelId="{02900D4B-66F1-1045-974A-43553DC2051C}" type="presParOf" srcId="{ACE89DF6-B977-8B4F-A0B8-866CF30A8AAA}" destId="{D0BE4505-C76A-DE4D-A27D-98AD735B614C}" srcOrd="1" destOrd="0" presId="urn:microsoft.com/office/officeart/2005/8/layout/hList1"/>
    <dgm:cxn modelId="{638DAD0B-EC4C-A041-8285-FBDDE73D9BBD}" type="presParOf" srcId="{ACE89DF6-B977-8B4F-A0B8-866CF30A8AAA}" destId="{ED225CEB-697A-3B45-9E4F-6BB3DFE70AC0}" srcOrd="2" destOrd="0" presId="urn:microsoft.com/office/officeart/2005/8/layout/hList1"/>
    <dgm:cxn modelId="{8203390C-BB50-BA4F-B5AD-89D3D440E234}" type="presParOf" srcId="{ED225CEB-697A-3B45-9E4F-6BB3DFE70AC0}" destId="{4F3DA2B6-D9A5-B14C-91A8-9EFD186B2F8D}" srcOrd="0" destOrd="0" presId="urn:microsoft.com/office/officeart/2005/8/layout/hList1"/>
    <dgm:cxn modelId="{4CB57315-A1DB-0C47-9D01-1492CD2027BD}" type="presParOf" srcId="{ED225CEB-697A-3B45-9E4F-6BB3DFE70AC0}" destId="{73E04F18-DBC2-4941-A88F-A48FC06CA86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FDFBC84-9FF6-4EB2-8629-C64FF1062BB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849DC5D-625C-4AFA-B402-E0C8BA12CB88}">
      <dgm:prSet/>
      <dgm:spPr/>
      <dgm:t>
        <a:bodyPr/>
        <a:lstStyle/>
        <a:p>
          <a:r>
            <a:rPr lang="en-US"/>
            <a:t>Named Functions</a:t>
          </a:r>
        </a:p>
      </dgm:t>
    </dgm:pt>
    <dgm:pt modelId="{B73FDB59-8B74-47F7-A63F-11A72FE4BE11}" type="parTrans" cxnId="{E1D3BF58-F68C-441B-97FF-6948E4EB229E}">
      <dgm:prSet/>
      <dgm:spPr/>
      <dgm:t>
        <a:bodyPr/>
        <a:lstStyle/>
        <a:p>
          <a:endParaRPr lang="en-US"/>
        </a:p>
      </dgm:t>
    </dgm:pt>
    <dgm:pt modelId="{321C03FC-6370-40EA-B55F-0C41E1A48EE6}" type="sibTrans" cxnId="{E1D3BF58-F68C-441B-97FF-6948E4EB229E}">
      <dgm:prSet/>
      <dgm:spPr/>
      <dgm:t>
        <a:bodyPr/>
        <a:lstStyle/>
        <a:p>
          <a:endParaRPr lang="en-US"/>
        </a:p>
      </dgm:t>
    </dgm:pt>
    <dgm:pt modelId="{3B085B3C-028D-4469-8125-3F8F11F81951}">
      <dgm:prSet/>
      <dgm:spPr/>
      <dgm:t>
        <a:bodyPr/>
        <a:lstStyle/>
        <a:p>
          <a:r>
            <a:rPr lang="en-US"/>
            <a:t>Anonymous Functions</a:t>
          </a:r>
        </a:p>
      </dgm:t>
    </dgm:pt>
    <dgm:pt modelId="{1AEA6940-43DA-4406-A0EB-DCFB780BDDBB}" type="parTrans" cxnId="{8243E282-3817-417F-8099-E62E4CA38AEB}">
      <dgm:prSet/>
      <dgm:spPr/>
      <dgm:t>
        <a:bodyPr/>
        <a:lstStyle/>
        <a:p>
          <a:endParaRPr lang="en-US"/>
        </a:p>
      </dgm:t>
    </dgm:pt>
    <dgm:pt modelId="{BEB074D2-B9D7-4021-875D-D80743B4F3E9}" type="sibTrans" cxnId="{8243E282-3817-417F-8099-E62E4CA38AEB}">
      <dgm:prSet/>
      <dgm:spPr/>
      <dgm:t>
        <a:bodyPr/>
        <a:lstStyle/>
        <a:p>
          <a:endParaRPr lang="en-US"/>
        </a:p>
      </dgm:t>
    </dgm:pt>
    <dgm:pt modelId="{F0B59CB1-26B5-4CBE-902F-28A01ACF49AC}">
      <dgm:prSet/>
      <dgm:spPr/>
      <dgm:t>
        <a:bodyPr/>
        <a:lstStyle/>
        <a:p>
          <a:r>
            <a:rPr lang="en-US"/>
            <a:t>Immediately Invoked Functions Expressions</a:t>
          </a:r>
        </a:p>
      </dgm:t>
    </dgm:pt>
    <dgm:pt modelId="{57B6E719-58BD-40A0-96B5-5FA6E27DDDEF}" type="parTrans" cxnId="{E180887D-4826-4410-A5C4-52F7441CC965}">
      <dgm:prSet/>
      <dgm:spPr/>
      <dgm:t>
        <a:bodyPr/>
        <a:lstStyle/>
        <a:p>
          <a:endParaRPr lang="en-US"/>
        </a:p>
      </dgm:t>
    </dgm:pt>
    <dgm:pt modelId="{A2495A1D-0625-45E8-8C24-F945E6F5FBEF}" type="sibTrans" cxnId="{E180887D-4826-4410-A5C4-52F7441CC965}">
      <dgm:prSet/>
      <dgm:spPr/>
      <dgm:t>
        <a:bodyPr/>
        <a:lstStyle/>
        <a:p>
          <a:endParaRPr lang="en-US"/>
        </a:p>
      </dgm:t>
    </dgm:pt>
    <dgm:pt modelId="{D1E85F16-4B07-49CC-8E1C-8DE62EB14DFA}" type="pres">
      <dgm:prSet presAssocID="{2FDFBC84-9FF6-4EB2-8629-C64FF1062BBC}" presName="root" presStyleCnt="0">
        <dgm:presLayoutVars>
          <dgm:dir/>
          <dgm:resizeHandles val="exact"/>
        </dgm:presLayoutVars>
      </dgm:prSet>
      <dgm:spPr/>
    </dgm:pt>
    <dgm:pt modelId="{830AFF68-A490-49BD-AFD1-75CB23A1B813}" type="pres">
      <dgm:prSet presAssocID="{D849DC5D-625C-4AFA-B402-E0C8BA12CB88}" presName="compNode" presStyleCnt="0"/>
      <dgm:spPr/>
    </dgm:pt>
    <dgm:pt modelId="{96635FE5-7D83-47FC-A614-B5C38C9EB10B}" type="pres">
      <dgm:prSet presAssocID="{D849DC5D-625C-4AFA-B402-E0C8BA12CB8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5FEE26B5-2034-41AF-8681-E45F845D5E87}" type="pres">
      <dgm:prSet presAssocID="{D849DC5D-625C-4AFA-B402-E0C8BA12CB88}" presName="spaceRect" presStyleCnt="0"/>
      <dgm:spPr/>
    </dgm:pt>
    <dgm:pt modelId="{174AD28D-292D-401D-B55D-7D9ECC414513}" type="pres">
      <dgm:prSet presAssocID="{D849DC5D-625C-4AFA-B402-E0C8BA12CB88}" presName="textRect" presStyleLbl="revTx" presStyleIdx="0" presStyleCnt="3">
        <dgm:presLayoutVars>
          <dgm:chMax val="1"/>
          <dgm:chPref val="1"/>
        </dgm:presLayoutVars>
      </dgm:prSet>
      <dgm:spPr/>
    </dgm:pt>
    <dgm:pt modelId="{8B421395-1494-43DF-8906-15D81C732FAA}" type="pres">
      <dgm:prSet presAssocID="{321C03FC-6370-40EA-B55F-0C41E1A48EE6}" presName="sibTrans" presStyleCnt="0"/>
      <dgm:spPr/>
    </dgm:pt>
    <dgm:pt modelId="{8C41ACE2-860A-4DB7-998A-6D06379F1C86}" type="pres">
      <dgm:prSet presAssocID="{3B085B3C-028D-4469-8125-3F8F11F81951}" presName="compNode" presStyleCnt="0"/>
      <dgm:spPr/>
    </dgm:pt>
    <dgm:pt modelId="{8F0A4861-3BB9-4752-804A-3C3758734208}" type="pres">
      <dgm:prSet presAssocID="{3B085B3C-028D-4469-8125-3F8F11F8195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5A1E6579-E209-49CA-8F37-87FD1EBCE6A2}" type="pres">
      <dgm:prSet presAssocID="{3B085B3C-028D-4469-8125-3F8F11F81951}" presName="spaceRect" presStyleCnt="0"/>
      <dgm:spPr/>
    </dgm:pt>
    <dgm:pt modelId="{B9F57351-616F-49BC-BEDE-72CD64DC64BD}" type="pres">
      <dgm:prSet presAssocID="{3B085B3C-028D-4469-8125-3F8F11F81951}" presName="textRect" presStyleLbl="revTx" presStyleIdx="1" presStyleCnt="3">
        <dgm:presLayoutVars>
          <dgm:chMax val="1"/>
          <dgm:chPref val="1"/>
        </dgm:presLayoutVars>
      </dgm:prSet>
      <dgm:spPr/>
    </dgm:pt>
    <dgm:pt modelId="{52C7ABF1-600E-480F-B111-C26EA24C825C}" type="pres">
      <dgm:prSet presAssocID="{BEB074D2-B9D7-4021-875D-D80743B4F3E9}" presName="sibTrans" presStyleCnt="0"/>
      <dgm:spPr/>
    </dgm:pt>
    <dgm:pt modelId="{907ECC5C-F5EC-4762-871B-84F2BC2B3B6B}" type="pres">
      <dgm:prSet presAssocID="{F0B59CB1-26B5-4CBE-902F-28A01ACF49AC}" presName="compNode" presStyleCnt="0"/>
      <dgm:spPr/>
    </dgm:pt>
    <dgm:pt modelId="{43F9A5F4-162C-4C5E-9D05-64F3100FEF75}" type="pres">
      <dgm:prSet presAssocID="{F0B59CB1-26B5-4CBE-902F-28A01ACF49A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CAE81926-85F6-463C-A60C-5DA2C2863575}" type="pres">
      <dgm:prSet presAssocID="{F0B59CB1-26B5-4CBE-902F-28A01ACF49AC}" presName="spaceRect" presStyleCnt="0"/>
      <dgm:spPr/>
    </dgm:pt>
    <dgm:pt modelId="{4FE49DD6-708C-4CE6-A48E-3E788F056328}" type="pres">
      <dgm:prSet presAssocID="{F0B59CB1-26B5-4CBE-902F-28A01ACF49A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1D3BF58-F68C-441B-97FF-6948E4EB229E}" srcId="{2FDFBC84-9FF6-4EB2-8629-C64FF1062BBC}" destId="{D849DC5D-625C-4AFA-B402-E0C8BA12CB88}" srcOrd="0" destOrd="0" parTransId="{B73FDB59-8B74-47F7-A63F-11A72FE4BE11}" sibTransId="{321C03FC-6370-40EA-B55F-0C41E1A48EE6}"/>
    <dgm:cxn modelId="{769EB962-34C0-42D5-99E5-E079250CFFE5}" type="presOf" srcId="{F0B59CB1-26B5-4CBE-902F-28A01ACF49AC}" destId="{4FE49DD6-708C-4CE6-A48E-3E788F056328}" srcOrd="0" destOrd="0" presId="urn:microsoft.com/office/officeart/2018/2/layout/IconLabelList"/>
    <dgm:cxn modelId="{6595EB76-1904-4381-8291-D4F13F13797D}" type="presOf" srcId="{3B085B3C-028D-4469-8125-3F8F11F81951}" destId="{B9F57351-616F-49BC-BEDE-72CD64DC64BD}" srcOrd="0" destOrd="0" presId="urn:microsoft.com/office/officeart/2018/2/layout/IconLabelList"/>
    <dgm:cxn modelId="{7889B878-71F3-4886-AC0E-5CB2501EDB97}" type="presOf" srcId="{2FDFBC84-9FF6-4EB2-8629-C64FF1062BBC}" destId="{D1E85F16-4B07-49CC-8E1C-8DE62EB14DFA}" srcOrd="0" destOrd="0" presId="urn:microsoft.com/office/officeart/2018/2/layout/IconLabelList"/>
    <dgm:cxn modelId="{E180887D-4826-4410-A5C4-52F7441CC965}" srcId="{2FDFBC84-9FF6-4EB2-8629-C64FF1062BBC}" destId="{F0B59CB1-26B5-4CBE-902F-28A01ACF49AC}" srcOrd="2" destOrd="0" parTransId="{57B6E719-58BD-40A0-96B5-5FA6E27DDDEF}" sibTransId="{A2495A1D-0625-45E8-8C24-F945E6F5FBEF}"/>
    <dgm:cxn modelId="{8243E282-3817-417F-8099-E62E4CA38AEB}" srcId="{2FDFBC84-9FF6-4EB2-8629-C64FF1062BBC}" destId="{3B085B3C-028D-4469-8125-3F8F11F81951}" srcOrd="1" destOrd="0" parTransId="{1AEA6940-43DA-4406-A0EB-DCFB780BDDBB}" sibTransId="{BEB074D2-B9D7-4021-875D-D80743B4F3E9}"/>
    <dgm:cxn modelId="{6EC0A5C8-3BF3-4D4E-AC6D-937C79B92207}" type="presOf" srcId="{D849DC5D-625C-4AFA-B402-E0C8BA12CB88}" destId="{174AD28D-292D-401D-B55D-7D9ECC414513}" srcOrd="0" destOrd="0" presId="urn:microsoft.com/office/officeart/2018/2/layout/IconLabelList"/>
    <dgm:cxn modelId="{351BDD1F-337B-43DD-BB4C-E4D907BA9D91}" type="presParOf" srcId="{D1E85F16-4B07-49CC-8E1C-8DE62EB14DFA}" destId="{830AFF68-A490-49BD-AFD1-75CB23A1B813}" srcOrd="0" destOrd="0" presId="urn:microsoft.com/office/officeart/2018/2/layout/IconLabelList"/>
    <dgm:cxn modelId="{8910BB3C-379C-45D6-BC2D-E8531B0A2E99}" type="presParOf" srcId="{830AFF68-A490-49BD-AFD1-75CB23A1B813}" destId="{96635FE5-7D83-47FC-A614-B5C38C9EB10B}" srcOrd="0" destOrd="0" presId="urn:microsoft.com/office/officeart/2018/2/layout/IconLabelList"/>
    <dgm:cxn modelId="{4C940C91-2282-430B-B3E9-748555CFE68E}" type="presParOf" srcId="{830AFF68-A490-49BD-AFD1-75CB23A1B813}" destId="{5FEE26B5-2034-41AF-8681-E45F845D5E87}" srcOrd="1" destOrd="0" presId="urn:microsoft.com/office/officeart/2018/2/layout/IconLabelList"/>
    <dgm:cxn modelId="{042BF154-596C-4A7D-9FF9-1CDA7BEE3BFD}" type="presParOf" srcId="{830AFF68-A490-49BD-AFD1-75CB23A1B813}" destId="{174AD28D-292D-401D-B55D-7D9ECC414513}" srcOrd="2" destOrd="0" presId="urn:microsoft.com/office/officeart/2018/2/layout/IconLabelList"/>
    <dgm:cxn modelId="{442205AB-7035-4A83-8AFB-260EE95FFEF8}" type="presParOf" srcId="{D1E85F16-4B07-49CC-8E1C-8DE62EB14DFA}" destId="{8B421395-1494-43DF-8906-15D81C732FAA}" srcOrd="1" destOrd="0" presId="urn:microsoft.com/office/officeart/2018/2/layout/IconLabelList"/>
    <dgm:cxn modelId="{A8F2B94B-803D-4CBE-9DAB-0D09E5D0BA9A}" type="presParOf" srcId="{D1E85F16-4B07-49CC-8E1C-8DE62EB14DFA}" destId="{8C41ACE2-860A-4DB7-998A-6D06379F1C86}" srcOrd="2" destOrd="0" presId="urn:microsoft.com/office/officeart/2018/2/layout/IconLabelList"/>
    <dgm:cxn modelId="{8CAB92DF-D4E2-4507-859C-0967B14F114A}" type="presParOf" srcId="{8C41ACE2-860A-4DB7-998A-6D06379F1C86}" destId="{8F0A4861-3BB9-4752-804A-3C3758734208}" srcOrd="0" destOrd="0" presId="urn:microsoft.com/office/officeart/2018/2/layout/IconLabelList"/>
    <dgm:cxn modelId="{18AAC14C-05A0-494B-AA8B-DDC6F731B822}" type="presParOf" srcId="{8C41ACE2-860A-4DB7-998A-6D06379F1C86}" destId="{5A1E6579-E209-49CA-8F37-87FD1EBCE6A2}" srcOrd="1" destOrd="0" presId="urn:microsoft.com/office/officeart/2018/2/layout/IconLabelList"/>
    <dgm:cxn modelId="{EE1113DB-99AE-4F3F-A973-7A2A43BABB6A}" type="presParOf" srcId="{8C41ACE2-860A-4DB7-998A-6D06379F1C86}" destId="{B9F57351-616F-49BC-BEDE-72CD64DC64BD}" srcOrd="2" destOrd="0" presId="urn:microsoft.com/office/officeart/2018/2/layout/IconLabelList"/>
    <dgm:cxn modelId="{A24C242F-F579-4D2B-98FA-C44911EAFC90}" type="presParOf" srcId="{D1E85F16-4B07-49CC-8E1C-8DE62EB14DFA}" destId="{52C7ABF1-600E-480F-B111-C26EA24C825C}" srcOrd="3" destOrd="0" presId="urn:microsoft.com/office/officeart/2018/2/layout/IconLabelList"/>
    <dgm:cxn modelId="{D7A44DB4-1FE0-4091-8946-7F116992F116}" type="presParOf" srcId="{D1E85F16-4B07-49CC-8E1C-8DE62EB14DFA}" destId="{907ECC5C-F5EC-4762-871B-84F2BC2B3B6B}" srcOrd="4" destOrd="0" presId="urn:microsoft.com/office/officeart/2018/2/layout/IconLabelList"/>
    <dgm:cxn modelId="{FE30902D-4B8B-4188-8641-C01F69961BEF}" type="presParOf" srcId="{907ECC5C-F5EC-4762-871B-84F2BC2B3B6B}" destId="{43F9A5F4-162C-4C5E-9D05-64F3100FEF75}" srcOrd="0" destOrd="0" presId="urn:microsoft.com/office/officeart/2018/2/layout/IconLabelList"/>
    <dgm:cxn modelId="{6AFDB433-E73A-4C1E-B54A-96ADB853CD8C}" type="presParOf" srcId="{907ECC5C-F5EC-4762-871B-84F2BC2B3B6B}" destId="{CAE81926-85F6-463C-A60C-5DA2C2863575}" srcOrd="1" destOrd="0" presId="urn:microsoft.com/office/officeart/2018/2/layout/IconLabelList"/>
    <dgm:cxn modelId="{817DD802-64AF-4EE0-9E94-F7AD17021E82}" type="presParOf" srcId="{907ECC5C-F5EC-4762-871B-84F2BC2B3B6B}" destId="{4FE49DD6-708C-4CE6-A48E-3E788F05632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56B96AB-0F49-43AC-85B5-30B7FDDFCA8D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866AD9D-F887-4077-BD77-D0BA8D8C7E05}">
      <dgm:prSet/>
      <dgm:spPr/>
      <dgm:t>
        <a:bodyPr/>
        <a:lstStyle/>
        <a:p>
          <a:r>
            <a:rPr lang="en-IN"/>
            <a:t>The Radix represents the </a:t>
          </a:r>
          <a:r>
            <a:rPr lang="en-IN" b="1"/>
            <a:t>mathematical base</a:t>
          </a:r>
          <a:r>
            <a:rPr lang="en-IN"/>
            <a:t> of the number to be parsed. When provided, the string argument is parsed in accordance with the </a:t>
          </a:r>
          <a:r>
            <a:rPr lang="en-IN" i="1"/>
            <a:t>radix</a:t>
          </a:r>
          <a:r>
            <a:rPr lang="en-IN"/>
            <a:t> (i.e. radix of 2 converts the string input to binary, 8 to octal, 10 to decimal, 16 to hexadecimal, and so forth).</a:t>
          </a:r>
          <a:endParaRPr lang="en-US"/>
        </a:p>
      </dgm:t>
    </dgm:pt>
    <dgm:pt modelId="{70B088FC-3CD0-479C-835C-48C1E9A49959}" type="parTrans" cxnId="{0AE954E4-EA0B-4E26-99FB-B9C9582DBDC4}">
      <dgm:prSet/>
      <dgm:spPr/>
      <dgm:t>
        <a:bodyPr/>
        <a:lstStyle/>
        <a:p>
          <a:endParaRPr lang="en-US"/>
        </a:p>
      </dgm:t>
    </dgm:pt>
    <dgm:pt modelId="{023DFE15-814B-413E-992E-0D4504C1B255}" type="sibTrans" cxnId="{0AE954E4-EA0B-4E26-99FB-B9C9582DBDC4}">
      <dgm:prSet/>
      <dgm:spPr/>
      <dgm:t>
        <a:bodyPr/>
        <a:lstStyle/>
        <a:p>
          <a:endParaRPr lang="en-US"/>
        </a:p>
      </dgm:t>
    </dgm:pt>
    <dgm:pt modelId="{376644A6-DCCF-4E27-96F4-E03EA21B3257}">
      <dgm:prSet/>
      <dgm:spPr/>
      <dgm:t>
        <a:bodyPr/>
        <a:lstStyle/>
        <a:p>
          <a:r>
            <a:rPr lang="en-IN"/>
            <a:t>According to MDN, if the radix is </a:t>
          </a:r>
          <a:r>
            <a:rPr lang="en-IN" i="1"/>
            <a:t>undefined</a:t>
          </a:r>
          <a:r>
            <a:rPr lang="en-IN"/>
            <a:t>, </a:t>
          </a:r>
          <a:r>
            <a:rPr lang="en-IN" i="1"/>
            <a:t>0</a:t>
          </a:r>
          <a:r>
            <a:rPr lang="en-IN"/>
            <a:t> (zero) or unspecified, JavaScript assumes the following:</a:t>
          </a:r>
          <a:endParaRPr lang="en-US"/>
        </a:p>
      </dgm:t>
    </dgm:pt>
    <dgm:pt modelId="{38947C5B-5277-4B31-84BE-8366B9594089}" type="parTrans" cxnId="{CEA5AA3E-5142-48C7-8BC9-A33355738363}">
      <dgm:prSet/>
      <dgm:spPr/>
      <dgm:t>
        <a:bodyPr/>
        <a:lstStyle/>
        <a:p>
          <a:endParaRPr lang="en-US"/>
        </a:p>
      </dgm:t>
    </dgm:pt>
    <dgm:pt modelId="{905831E6-F869-4E10-8210-28BD92305DCD}" type="sibTrans" cxnId="{CEA5AA3E-5142-48C7-8BC9-A33355738363}">
      <dgm:prSet/>
      <dgm:spPr/>
      <dgm:t>
        <a:bodyPr/>
        <a:lstStyle/>
        <a:p>
          <a:endParaRPr lang="en-US"/>
        </a:p>
      </dgm:t>
    </dgm:pt>
    <dgm:pt modelId="{52133FE6-21F9-4AF7-B95E-7BB351E6BDEB}">
      <dgm:prSet/>
      <dgm:spPr/>
      <dgm:t>
        <a:bodyPr/>
        <a:lstStyle/>
        <a:p>
          <a:r>
            <a:rPr lang="en-IN"/>
            <a:t>If the string begins with “0x” (a zero followed by an “x”), the string is parsed as hexadecimal (radix = 16).</a:t>
          </a:r>
          <a:endParaRPr lang="en-US"/>
        </a:p>
      </dgm:t>
    </dgm:pt>
    <dgm:pt modelId="{C1FF5944-43D3-4092-97AA-518F4B47927F}" type="parTrans" cxnId="{4C9F17A1-43E6-4931-B971-5B8408BA592F}">
      <dgm:prSet/>
      <dgm:spPr/>
      <dgm:t>
        <a:bodyPr/>
        <a:lstStyle/>
        <a:p>
          <a:endParaRPr lang="en-US"/>
        </a:p>
      </dgm:t>
    </dgm:pt>
    <dgm:pt modelId="{9DA1F159-2DF9-44C5-B806-2CF671139470}" type="sibTrans" cxnId="{4C9F17A1-43E6-4931-B971-5B8408BA592F}">
      <dgm:prSet/>
      <dgm:spPr/>
      <dgm:t>
        <a:bodyPr/>
        <a:lstStyle/>
        <a:p>
          <a:endParaRPr lang="en-US"/>
        </a:p>
      </dgm:t>
    </dgm:pt>
    <dgm:pt modelId="{AD7714CD-BCB1-445E-8682-19863A851F04}">
      <dgm:prSet/>
      <dgm:spPr/>
      <dgm:t>
        <a:bodyPr/>
        <a:lstStyle/>
        <a:p>
          <a:r>
            <a:rPr lang="en-IN"/>
            <a:t>If the string begins only with a zero, the radix might be 8 or 10, it is implementation dependent. The </a:t>
          </a:r>
          <a:r>
            <a:rPr lang="en-IN" i="1"/>
            <a:t>ES5</a:t>
          </a:r>
          <a:r>
            <a:rPr lang="en-IN"/>
            <a:t> standard clarifies that a decimal radix should be used, but not all browsers support this yet.</a:t>
          </a:r>
          <a:endParaRPr lang="en-US"/>
        </a:p>
      </dgm:t>
    </dgm:pt>
    <dgm:pt modelId="{8DAF80F3-5B26-4C6D-A7E5-89129FA3C3B1}" type="parTrans" cxnId="{BF39B35A-98F6-43E5-9477-1DB17F7F44D2}">
      <dgm:prSet/>
      <dgm:spPr/>
      <dgm:t>
        <a:bodyPr/>
        <a:lstStyle/>
        <a:p>
          <a:endParaRPr lang="en-US"/>
        </a:p>
      </dgm:t>
    </dgm:pt>
    <dgm:pt modelId="{0DA3326F-76F4-4C46-B8A9-CE370E5410ED}" type="sibTrans" cxnId="{BF39B35A-98F6-43E5-9477-1DB17F7F44D2}">
      <dgm:prSet/>
      <dgm:spPr/>
      <dgm:t>
        <a:bodyPr/>
        <a:lstStyle/>
        <a:p>
          <a:endParaRPr lang="en-US"/>
        </a:p>
      </dgm:t>
    </dgm:pt>
    <dgm:pt modelId="{7255CB10-4C91-4091-848E-575F1EB71359}">
      <dgm:prSet/>
      <dgm:spPr/>
      <dgm:t>
        <a:bodyPr/>
        <a:lstStyle/>
        <a:p>
          <a:r>
            <a:rPr lang="en-IN"/>
            <a:t>Due to this complexity in how input is handled, it is highly recommended to always specify a </a:t>
          </a:r>
          <a:r>
            <a:rPr lang="en-IN" i="1"/>
            <a:t>radix</a:t>
          </a:r>
          <a:r>
            <a:rPr lang="en-IN"/>
            <a:t> when using parseInt() to avoid unexpected behavior.</a:t>
          </a:r>
          <a:endParaRPr lang="en-US"/>
        </a:p>
      </dgm:t>
    </dgm:pt>
    <dgm:pt modelId="{BB2221DE-1D08-4C40-95BD-044D10C879B8}" type="parTrans" cxnId="{3D1DBBC8-124C-4B7C-9C92-83CD5A00E0D9}">
      <dgm:prSet/>
      <dgm:spPr/>
      <dgm:t>
        <a:bodyPr/>
        <a:lstStyle/>
        <a:p>
          <a:endParaRPr lang="en-US"/>
        </a:p>
      </dgm:t>
    </dgm:pt>
    <dgm:pt modelId="{B10D3AD2-9DF3-43F2-BB58-1451D7669DE1}" type="sibTrans" cxnId="{3D1DBBC8-124C-4B7C-9C92-83CD5A00E0D9}">
      <dgm:prSet/>
      <dgm:spPr/>
      <dgm:t>
        <a:bodyPr/>
        <a:lstStyle/>
        <a:p>
          <a:endParaRPr lang="en-US"/>
        </a:p>
      </dgm:t>
    </dgm:pt>
    <dgm:pt modelId="{13449BB3-D4BB-A34F-A05F-93FAB01335D2}" type="pres">
      <dgm:prSet presAssocID="{056B96AB-0F49-43AC-85B5-30B7FDDFCA8D}" presName="linear" presStyleCnt="0">
        <dgm:presLayoutVars>
          <dgm:animLvl val="lvl"/>
          <dgm:resizeHandles val="exact"/>
        </dgm:presLayoutVars>
      </dgm:prSet>
      <dgm:spPr/>
    </dgm:pt>
    <dgm:pt modelId="{72E76084-0113-354D-A52D-1EAFF19BAB07}" type="pres">
      <dgm:prSet presAssocID="{F866AD9D-F887-4077-BD77-D0BA8D8C7E0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1955FA9-683F-3A41-92B2-AED7836DAD0B}" type="pres">
      <dgm:prSet presAssocID="{023DFE15-814B-413E-992E-0D4504C1B255}" presName="spacer" presStyleCnt="0"/>
      <dgm:spPr/>
    </dgm:pt>
    <dgm:pt modelId="{48B4C0AD-5B79-F64E-8F66-59803E527666}" type="pres">
      <dgm:prSet presAssocID="{376644A6-DCCF-4E27-96F4-E03EA21B325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E7E2CE5-0AC7-E749-92F1-39637480BF7D}" type="pres">
      <dgm:prSet presAssocID="{905831E6-F869-4E10-8210-28BD92305DCD}" presName="spacer" presStyleCnt="0"/>
      <dgm:spPr/>
    </dgm:pt>
    <dgm:pt modelId="{4A4864C0-3B7E-C04D-845C-22073FAC59C6}" type="pres">
      <dgm:prSet presAssocID="{52133FE6-21F9-4AF7-B95E-7BB351E6BDE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1251533-2442-C543-9FEE-E98FBC0210E5}" type="pres">
      <dgm:prSet presAssocID="{9DA1F159-2DF9-44C5-B806-2CF671139470}" presName="spacer" presStyleCnt="0"/>
      <dgm:spPr/>
    </dgm:pt>
    <dgm:pt modelId="{8F8F175B-C4C1-FF46-A824-36C8CE0AF1B1}" type="pres">
      <dgm:prSet presAssocID="{AD7714CD-BCB1-445E-8682-19863A851F0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AB3E421-E459-824A-81CD-73107350CEE5}" type="pres">
      <dgm:prSet presAssocID="{0DA3326F-76F4-4C46-B8A9-CE370E5410ED}" presName="spacer" presStyleCnt="0"/>
      <dgm:spPr/>
    </dgm:pt>
    <dgm:pt modelId="{C301F42A-2EA8-8B44-BAAD-BA09A2B05F8C}" type="pres">
      <dgm:prSet presAssocID="{7255CB10-4C91-4091-848E-575F1EB7135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7C1431F-1CBC-0E4F-A024-2FDEDD813934}" type="presOf" srcId="{52133FE6-21F9-4AF7-B95E-7BB351E6BDEB}" destId="{4A4864C0-3B7E-C04D-845C-22073FAC59C6}" srcOrd="0" destOrd="0" presId="urn:microsoft.com/office/officeart/2005/8/layout/vList2"/>
    <dgm:cxn modelId="{CEA5AA3E-5142-48C7-8BC9-A33355738363}" srcId="{056B96AB-0F49-43AC-85B5-30B7FDDFCA8D}" destId="{376644A6-DCCF-4E27-96F4-E03EA21B3257}" srcOrd="1" destOrd="0" parTransId="{38947C5B-5277-4B31-84BE-8366B9594089}" sibTransId="{905831E6-F869-4E10-8210-28BD92305DCD}"/>
    <dgm:cxn modelId="{F01AC351-9EDB-FE49-AEBE-7B96C1F5B64F}" type="presOf" srcId="{AD7714CD-BCB1-445E-8682-19863A851F04}" destId="{8F8F175B-C4C1-FF46-A824-36C8CE0AF1B1}" srcOrd="0" destOrd="0" presId="urn:microsoft.com/office/officeart/2005/8/layout/vList2"/>
    <dgm:cxn modelId="{775D2754-5512-5946-8986-4901BDFA615D}" type="presOf" srcId="{056B96AB-0F49-43AC-85B5-30B7FDDFCA8D}" destId="{13449BB3-D4BB-A34F-A05F-93FAB01335D2}" srcOrd="0" destOrd="0" presId="urn:microsoft.com/office/officeart/2005/8/layout/vList2"/>
    <dgm:cxn modelId="{BF39B35A-98F6-43E5-9477-1DB17F7F44D2}" srcId="{056B96AB-0F49-43AC-85B5-30B7FDDFCA8D}" destId="{AD7714CD-BCB1-445E-8682-19863A851F04}" srcOrd="3" destOrd="0" parTransId="{8DAF80F3-5B26-4C6D-A7E5-89129FA3C3B1}" sibTransId="{0DA3326F-76F4-4C46-B8A9-CE370E5410ED}"/>
    <dgm:cxn modelId="{0D376C74-49C6-4C47-A0C3-B6C4C1E34626}" type="presOf" srcId="{7255CB10-4C91-4091-848E-575F1EB71359}" destId="{C301F42A-2EA8-8B44-BAAD-BA09A2B05F8C}" srcOrd="0" destOrd="0" presId="urn:microsoft.com/office/officeart/2005/8/layout/vList2"/>
    <dgm:cxn modelId="{4C9F17A1-43E6-4931-B971-5B8408BA592F}" srcId="{056B96AB-0F49-43AC-85B5-30B7FDDFCA8D}" destId="{52133FE6-21F9-4AF7-B95E-7BB351E6BDEB}" srcOrd="2" destOrd="0" parTransId="{C1FF5944-43D3-4092-97AA-518F4B47927F}" sibTransId="{9DA1F159-2DF9-44C5-B806-2CF671139470}"/>
    <dgm:cxn modelId="{33DBAFA5-BB79-914A-8BCA-46F44DD531E3}" type="presOf" srcId="{F866AD9D-F887-4077-BD77-D0BA8D8C7E05}" destId="{72E76084-0113-354D-A52D-1EAFF19BAB07}" srcOrd="0" destOrd="0" presId="urn:microsoft.com/office/officeart/2005/8/layout/vList2"/>
    <dgm:cxn modelId="{3D1DBBC8-124C-4B7C-9C92-83CD5A00E0D9}" srcId="{056B96AB-0F49-43AC-85B5-30B7FDDFCA8D}" destId="{7255CB10-4C91-4091-848E-575F1EB71359}" srcOrd="4" destOrd="0" parTransId="{BB2221DE-1D08-4C40-95BD-044D10C879B8}" sibTransId="{B10D3AD2-9DF3-43F2-BB58-1451D7669DE1}"/>
    <dgm:cxn modelId="{B143F8CA-6694-9641-93B8-989965DE2626}" type="presOf" srcId="{376644A6-DCCF-4E27-96F4-E03EA21B3257}" destId="{48B4C0AD-5B79-F64E-8F66-59803E527666}" srcOrd="0" destOrd="0" presId="urn:microsoft.com/office/officeart/2005/8/layout/vList2"/>
    <dgm:cxn modelId="{0AE954E4-EA0B-4E26-99FB-B9C9582DBDC4}" srcId="{056B96AB-0F49-43AC-85B5-30B7FDDFCA8D}" destId="{F866AD9D-F887-4077-BD77-D0BA8D8C7E05}" srcOrd="0" destOrd="0" parTransId="{70B088FC-3CD0-479C-835C-48C1E9A49959}" sibTransId="{023DFE15-814B-413E-992E-0D4504C1B255}"/>
    <dgm:cxn modelId="{381737D7-7168-4643-941D-ABDF712DFF7B}" type="presParOf" srcId="{13449BB3-D4BB-A34F-A05F-93FAB01335D2}" destId="{72E76084-0113-354D-A52D-1EAFF19BAB07}" srcOrd="0" destOrd="0" presId="urn:microsoft.com/office/officeart/2005/8/layout/vList2"/>
    <dgm:cxn modelId="{CF7CACEE-3A93-CD4F-826C-486B38822C58}" type="presParOf" srcId="{13449BB3-D4BB-A34F-A05F-93FAB01335D2}" destId="{11955FA9-683F-3A41-92B2-AED7836DAD0B}" srcOrd="1" destOrd="0" presId="urn:microsoft.com/office/officeart/2005/8/layout/vList2"/>
    <dgm:cxn modelId="{5C563B71-371B-A04C-934B-D8D1E21C288D}" type="presParOf" srcId="{13449BB3-D4BB-A34F-A05F-93FAB01335D2}" destId="{48B4C0AD-5B79-F64E-8F66-59803E527666}" srcOrd="2" destOrd="0" presId="urn:microsoft.com/office/officeart/2005/8/layout/vList2"/>
    <dgm:cxn modelId="{18695CEE-C1AE-8942-9990-AD6A71DE9214}" type="presParOf" srcId="{13449BB3-D4BB-A34F-A05F-93FAB01335D2}" destId="{4E7E2CE5-0AC7-E749-92F1-39637480BF7D}" srcOrd="3" destOrd="0" presId="urn:microsoft.com/office/officeart/2005/8/layout/vList2"/>
    <dgm:cxn modelId="{17B54EF9-BC18-3D4F-AAA1-20F5322F9A75}" type="presParOf" srcId="{13449BB3-D4BB-A34F-A05F-93FAB01335D2}" destId="{4A4864C0-3B7E-C04D-845C-22073FAC59C6}" srcOrd="4" destOrd="0" presId="urn:microsoft.com/office/officeart/2005/8/layout/vList2"/>
    <dgm:cxn modelId="{DA15E49F-6DF0-0B43-B879-6A7C60DA8CD5}" type="presParOf" srcId="{13449BB3-D4BB-A34F-A05F-93FAB01335D2}" destId="{B1251533-2442-C543-9FEE-E98FBC0210E5}" srcOrd="5" destOrd="0" presId="urn:microsoft.com/office/officeart/2005/8/layout/vList2"/>
    <dgm:cxn modelId="{45A288C9-0779-9D44-81F3-9F05C41E49B4}" type="presParOf" srcId="{13449BB3-D4BB-A34F-A05F-93FAB01335D2}" destId="{8F8F175B-C4C1-FF46-A824-36C8CE0AF1B1}" srcOrd="6" destOrd="0" presId="urn:microsoft.com/office/officeart/2005/8/layout/vList2"/>
    <dgm:cxn modelId="{9FFED275-66FB-CC45-BA07-8FBFDEA02DD2}" type="presParOf" srcId="{13449BB3-D4BB-A34F-A05F-93FAB01335D2}" destId="{5AB3E421-E459-824A-81CD-73107350CEE5}" srcOrd="7" destOrd="0" presId="urn:microsoft.com/office/officeart/2005/8/layout/vList2"/>
    <dgm:cxn modelId="{5771A944-FCE5-8E4B-8D80-ED23AA13CECB}" type="presParOf" srcId="{13449BB3-D4BB-A34F-A05F-93FAB01335D2}" destId="{C301F42A-2EA8-8B44-BAAD-BA09A2B05F8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2B82265-8FA9-4F00-83E7-97A0154F4F0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66F9386-4CEB-4C5C-866C-F2950545E64D}">
      <dgm:prSet/>
      <dgm:spPr/>
      <dgm:t>
        <a:bodyPr/>
        <a:lstStyle/>
        <a:p>
          <a:r>
            <a:rPr lang="en-IN"/>
            <a:t>If parseFloat encounters a character other than a plus sign (+), minus sign (- U+002D HYPHEN-MINUS), numeral (0–9), decimal point (.), or exponent (e or E), it returns the value up to that character, ignoring the invalid character and characters following it.</a:t>
          </a:r>
          <a:endParaRPr lang="en-US"/>
        </a:p>
      </dgm:t>
    </dgm:pt>
    <dgm:pt modelId="{DB93371B-147B-4108-9E37-EE6827A3FC6D}" type="parTrans" cxnId="{ACC4DB3A-A4AF-4C1D-B60F-DE65C0B48513}">
      <dgm:prSet/>
      <dgm:spPr/>
      <dgm:t>
        <a:bodyPr/>
        <a:lstStyle/>
        <a:p>
          <a:endParaRPr lang="en-US"/>
        </a:p>
      </dgm:t>
    </dgm:pt>
    <dgm:pt modelId="{F2CC3198-D7DA-47EA-B287-AEF8CCCA0EE8}" type="sibTrans" cxnId="{ACC4DB3A-A4AF-4C1D-B60F-DE65C0B48513}">
      <dgm:prSet/>
      <dgm:spPr/>
      <dgm:t>
        <a:bodyPr/>
        <a:lstStyle/>
        <a:p>
          <a:endParaRPr lang="en-US"/>
        </a:p>
      </dgm:t>
    </dgm:pt>
    <dgm:pt modelId="{B57CC389-046E-418F-9419-61C3BE31AF76}">
      <dgm:prSet/>
      <dgm:spPr/>
      <dgm:t>
        <a:bodyPr/>
        <a:lstStyle/>
        <a:p>
          <a:r>
            <a:rPr lang="en-IN"/>
            <a:t>A </a:t>
          </a:r>
          <a:r>
            <a:rPr lang="en-IN" i="1"/>
            <a:t>second</a:t>
          </a:r>
          <a:r>
            <a:rPr lang="en-IN"/>
            <a:t> decimal point also stops parsing (characters up to that point will still be parsed).</a:t>
          </a:r>
          <a:endParaRPr lang="en-US"/>
        </a:p>
      </dgm:t>
    </dgm:pt>
    <dgm:pt modelId="{2B9AAC5D-C0EE-45C4-B36B-3CF4ABEEF1F2}" type="parTrans" cxnId="{CE164A48-412D-4E7A-9682-76847B2E3049}">
      <dgm:prSet/>
      <dgm:spPr/>
      <dgm:t>
        <a:bodyPr/>
        <a:lstStyle/>
        <a:p>
          <a:endParaRPr lang="en-US"/>
        </a:p>
      </dgm:t>
    </dgm:pt>
    <dgm:pt modelId="{5E1ABA2D-04E7-4A88-9801-F406758AC7FA}" type="sibTrans" cxnId="{CE164A48-412D-4E7A-9682-76847B2E3049}">
      <dgm:prSet/>
      <dgm:spPr/>
      <dgm:t>
        <a:bodyPr/>
        <a:lstStyle/>
        <a:p>
          <a:endParaRPr lang="en-US"/>
        </a:p>
      </dgm:t>
    </dgm:pt>
    <dgm:pt modelId="{33C3568D-1128-4B99-BB35-4C21458C0FC7}">
      <dgm:prSet/>
      <dgm:spPr/>
      <dgm:t>
        <a:bodyPr/>
        <a:lstStyle/>
        <a:p>
          <a:r>
            <a:rPr lang="en-IN"/>
            <a:t>Leading and trailing spaces in the argument are ignored.</a:t>
          </a:r>
          <a:endParaRPr lang="en-US"/>
        </a:p>
      </dgm:t>
    </dgm:pt>
    <dgm:pt modelId="{11D099DC-8C32-4584-B80C-51588B35F9B0}" type="parTrans" cxnId="{2D1CC9A3-E74E-4950-B7CA-7C5B5A269670}">
      <dgm:prSet/>
      <dgm:spPr/>
      <dgm:t>
        <a:bodyPr/>
        <a:lstStyle/>
        <a:p>
          <a:endParaRPr lang="en-US"/>
        </a:p>
      </dgm:t>
    </dgm:pt>
    <dgm:pt modelId="{693401DF-436B-4E82-AC3D-D2216532B4C5}" type="sibTrans" cxnId="{2D1CC9A3-E74E-4950-B7CA-7C5B5A269670}">
      <dgm:prSet/>
      <dgm:spPr/>
      <dgm:t>
        <a:bodyPr/>
        <a:lstStyle/>
        <a:p>
          <a:endParaRPr lang="en-US"/>
        </a:p>
      </dgm:t>
    </dgm:pt>
    <dgm:pt modelId="{BD6C5BBA-B31F-483C-8AB7-863530ACAB07}">
      <dgm:prSet/>
      <dgm:spPr/>
      <dgm:t>
        <a:bodyPr/>
        <a:lstStyle/>
        <a:p>
          <a:r>
            <a:rPr lang="en-IN"/>
            <a:t>If the argument’s first character can’t be converted to a number (it’s not any of the above characters), parseFloat returns </a:t>
          </a:r>
          <a:r>
            <a:rPr lang="en-IN" u="sng">
              <a:hlinkClick xmlns:r="http://schemas.openxmlformats.org/officeDocument/2006/relationships" r:id="rId1"/>
            </a:rPr>
            <a:t>NaN</a:t>
          </a:r>
          <a:r>
            <a:rPr lang="en-IN"/>
            <a:t>.</a:t>
          </a:r>
          <a:endParaRPr lang="en-US"/>
        </a:p>
      </dgm:t>
    </dgm:pt>
    <dgm:pt modelId="{0D9647B6-8182-4B6D-A6EA-48C2FF52E442}" type="parTrans" cxnId="{01CEEC9E-4D44-4408-B2F1-87738ECB6DC7}">
      <dgm:prSet/>
      <dgm:spPr/>
      <dgm:t>
        <a:bodyPr/>
        <a:lstStyle/>
        <a:p>
          <a:endParaRPr lang="en-US"/>
        </a:p>
      </dgm:t>
    </dgm:pt>
    <dgm:pt modelId="{E2397931-83D9-4442-9F2C-9CF71C2DEA14}" type="sibTrans" cxnId="{01CEEC9E-4D44-4408-B2F1-87738ECB6DC7}">
      <dgm:prSet/>
      <dgm:spPr/>
      <dgm:t>
        <a:bodyPr/>
        <a:lstStyle/>
        <a:p>
          <a:endParaRPr lang="en-US"/>
        </a:p>
      </dgm:t>
    </dgm:pt>
    <dgm:pt modelId="{C2721E25-DDC3-3A44-80EE-375500DF1711}" type="pres">
      <dgm:prSet presAssocID="{42B82265-8FA9-4F00-83E7-97A0154F4F0F}" presName="linear" presStyleCnt="0">
        <dgm:presLayoutVars>
          <dgm:animLvl val="lvl"/>
          <dgm:resizeHandles val="exact"/>
        </dgm:presLayoutVars>
      </dgm:prSet>
      <dgm:spPr/>
    </dgm:pt>
    <dgm:pt modelId="{9EDDBD89-7B0E-9245-B2BB-5A33014B4E73}" type="pres">
      <dgm:prSet presAssocID="{F66F9386-4CEB-4C5C-866C-F2950545E64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08CF571-AD4F-B64B-9199-0F4DBE5F9A49}" type="pres">
      <dgm:prSet presAssocID="{F2CC3198-D7DA-47EA-B287-AEF8CCCA0EE8}" presName="spacer" presStyleCnt="0"/>
      <dgm:spPr/>
    </dgm:pt>
    <dgm:pt modelId="{30D8E577-40AE-7C45-AE88-5A663F4B1822}" type="pres">
      <dgm:prSet presAssocID="{B57CC389-046E-418F-9419-61C3BE31AF7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C8CA85C-79A6-344A-9DEB-417F6EFA2BBA}" type="pres">
      <dgm:prSet presAssocID="{5E1ABA2D-04E7-4A88-9801-F406758AC7FA}" presName="spacer" presStyleCnt="0"/>
      <dgm:spPr/>
    </dgm:pt>
    <dgm:pt modelId="{9080AE4A-F9B7-544D-80FB-922A84DACC4C}" type="pres">
      <dgm:prSet presAssocID="{33C3568D-1128-4B99-BB35-4C21458C0FC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2FA6953-11A2-FF4A-B910-A677E618DEBD}" type="pres">
      <dgm:prSet presAssocID="{693401DF-436B-4E82-AC3D-D2216532B4C5}" presName="spacer" presStyleCnt="0"/>
      <dgm:spPr/>
    </dgm:pt>
    <dgm:pt modelId="{2187D57C-993D-6740-9AE0-6C483E1EDE47}" type="pres">
      <dgm:prSet presAssocID="{BD6C5BBA-B31F-483C-8AB7-863530ACAB0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CC4DB3A-A4AF-4C1D-B60F-DE65C0B48513}" srcId="{42B82265-8FA9-4F00-83E7-97A0154F4F0F}" destId="{F66F9386-4CEB-4C5C-866C-F2950545E64D}" srcOrd="0" destOrd="0" parTransId="{DB93371B-147B-4108-9E37-EE6827A3FC6D}" sibTransId="{F2CC3198-D7DA-47EA-B287-AEF8CCCA0EE8}"/>
    <dgm:cxn modelId="{CE164A48-412D-4E7A-9682-76847B2E3049}" srcId="{42B82265-8FA9-4F00-83E7-97A0154F4F0F}" destId="{B57CC389-046E-418F-9419-61C3BE31AF76}" srcOrd="1" destOrd="0" parTransId="{2B9AAC5D-C0EE-45C4-B36B-3CF4ABEEF1F2}" sibTransId="{5E1ABA2D-04E7-4A88-9801-F406758AC7FA}"/>
    <dgm:cxn modelId="{76656E70-E4D8-8A4D-948B-89395EB20B75}" type="presOf" srcId="{BD6C5BBA-B31F-483C-8AB7-863530ACAB07}" destId="{2187D57C-993D-6740-9AE0-6C483E1EDE47}" srcOrd="0" destOrd="0" presId="urn:microsoft.com/office/officeart/2005/8/layout/vList2"/>
    <dgm:cxn modelId="{AFC1847E-1AEA-BB44-9F58-E6FA100768B6}" type="presOf" srcId="{B57CC389-046E-418F-9419-61C3BE31AF76}" destId="{30D8E577-40AE-7C45-AE88-5A663F4B1822}" srcOrd="0" destOrd="0" presId="urn:microsoft.com/office/officeart/2005/8/layout/vList2"/>
    <dgm:cxn modelId="{F99C468F-DCDE-1542-A426-51C28A6ECB11}" type="presOf" srcId="{F66F9386-4CEB-4C5C-866C-F2950545E64D}" destId="{9EDDBD89-7B0E-9245-B2BB-5A33014B4E73}" srcOrd="0" destOrd="0" presId="urn:microsoft.com/office/officeart/2005/8/layout/vList2"/>
    <dgm:cxn modelId="{01CEEC9E-4D44-4408-B2F1-87738ECB6DC7}" srcId="{42B82265-8FA9-4F00-83E7-97A0154F4F0F}" destId="{BD6C5BBA-B31F-483C-8AB7-863530ACAB07}" srcOrd="3" destOrd="0" parTransId="{0D9647B6-8182-4B6D-A6EA-48C2FF52E442}" sibTransId="{E2397931-83D9-4442-9F2C-9CF71C2DEA14}"/>
    <dgm:cxn modelId="{2D1CC9A3-E74E-4950-B7CA-7C5B5A269670}" srcId="{42B82265-8FA9-4F00-83E7-97A0154F4F0F}" destId="{33C3568D-1128-4B99-BB35-4C21458C0FC7}" srcOrd="2" destOrd="0" parTransId="{11D099DC-8C32-4584-B80C-51588B35F9B0}" sibTransId="{693401DF-436B-4E82-AC3D-D2216532B4C5}"/>
    <dgm:cxn modelId="{55B51FA7-B684-084C-A475-333A8DF2DA39}" type="presOf" srcId="{42B82265-8FA9-4F00-83E7-97A0154F4F0F}" destId="{C2721E25-DDC3-3A44-80EE-375500DF1711}" srcOrd="0" destOrd="0" presId="urn:microsoft.com/office/officeart/2005/8/layout/vList2"/>
    <dgm:cxn modelId="{A9C052C7-A66B-8D49-9D86-340CB8C1ABBA}" type="presOf" srcId="{33C3568D-1128-4B99-BB35-4C21458C0FC7}" destId="{9080AE4A-F9B7-544D-80FB-922A84DACC4C}" srcOrd="0" destOrd="0" presId="urn:microsoft.com/office/officeart/2005/8/layout/vList2"/>
    <dgm:cxn modelId="{7FB80EB7-32F5-CA4B-8A01-3FDA2567291E}" type="presParOf" srcId="{C2721E25-DDC3-3A44-80EE-375500DF1711}" destId="{9EDDBD89-7B0E-9245-B2BB-5A33014B4E73}" srcOrd="0" destOrd="0" presId="urn:microsoft.com/office/officeart/2005/8/layout/vList2"/>
    <dgm:cxn modelId="{C9A535A6-AC68-4548-AC36-AE368C2A7C6B}" type="presParOf" srcId="{C2721E25-DDC3-3A44-80EE-375500DF1711}" destId="{208CF571-AD4F-B64B-9199-0F4DBE5F9A49}" srcOrd="1" destOrd="0" presId="urn:microsoft.com/office/officeart/2005/8/layout/vList2"/>
    <dgm:cxn modelId="{6EEA9ABE-CFFD-B94A-8E4E-F24F7A8E9090}" type="presParOf" srcId="{C2721E25-DDC3-3A44-80EE-375500DF1711}" destId="{30D8E577-40AE-7C45-AE88-5A663F4B1822}" srcOrd="2" destOrd="0" presId="urn:microsoft.com/office/officeart/2005/8/layout/vList2"/>
    <dgm:cxn modelId="{7B223D2D-C804-2E49-A0FB-8FF40FB51124}" type="presParOf" srcId="{C2721E25-DDC3-3A44-80EE-375500DF1711}" destId="{1C8CA85C-79A6-344A-9DEB-417F6EFA2BBA}" srcOrd="3" destOrd="0" presId="urn:microsoft.com/office/officeart/2005/8/layout/vList2"/>
    <dgm:cxn modelId="{4376922F-73E1-4146-9EC0-B895AD011346}" type="presParOf" srcId="{C2721E25-DDC3-3A44-80EE-375500DF1711}" destId="{9080AE4A-F9B7-544D-80FB-922A84DACC4C}" srcOrd="4" destOrd="0" presId="urn:microsoft.com/office/officeart/2005/8/layout/vList2"/>
    <dgm:cxn modelId="{5A7B7952-2986-5A4B-AC3C-22DEA5402D75}" type="presParOf" srcId="{C2721E25-DDC3-3A44-80EE-375500DF1711}" destId="{02FA6953-11A2-FF4A-B910-A677E618DEBD}" srcOrd="5" destOrd="0" presId="urn:microsoft.com/office/officeart/2005/8/layout/vList2"/>
    <dgm:cxn modelId="{0A648BEC-4809-C944-BB51-D4EB7045DF21}" type="presParOf" srcId="{C2721E25-DDC3-3A44-80EE-375500DF1711}" destId="{2187D57C-993D-6740-9AE0-6C483E1EDE4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B6468C-DC7C-7540-8BB8-9D3D9EBA01B3}">
      <dsp:nvSpPr>
        <dsp:cNvPr id="0" name=""/>
        <dsp:cNvSpPr/>
      </dsp:nvSpPr>
      <dsp:spPr>
        <a:xfrm>
          <a:off x="0" y="675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5FE421-E573-E546-BCF6-F848269A5272}">
      <dsp:nvSpPr>
        <dsp:cNvPr id="0" name=""/>
        <dsp:cNvSpPr/>
      </dsp:nvSpPr>
      <dsp:spPr>
        <a:xfrm>
          <a:off x="0" y="675"/>
          <a:ext cx="6291714" cy="552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i="0" kern="1200"/>
            <a:t>JS Intro(all),JS Basics</a:t>
          </a:r>
          <a:endParaRPr lang="en-US" sz="2500" kern="1200"/>
        </a:p>
      </dsp:txBody>
      <dsp:txXfrm>
        <a:off x="0" y="675"/>
        <a:ext cx="6291714" cy="552938"/>
      </dsp:txXfrm>
    </dsp:sp>
    <dsp:sp modelId="{37EFB39A-6268-8445-994F-F98C7F35C6AC}">
      <dsp:nvSpPr>
        <dsp:cNvPr id="0" name=""/>
        <dsp:cNvSpPr/>
      </dsp:nvSpPr>
      <dsp:spPr>
        <a:xfrm>
          <a:off x="0" y="553613"/>
          <a:ext cx="6291714" cy="0"/>
        </a:xfrm>
        <a:prstGeom prst="line">
          <a:avLst/>
        </a:prstGeom>
        <a:solidFill>
          <a:schemeClr val="accent2">
            <a:hueOff val="-161707"/>
            <a:satOff val="-9325"/>
            <a:lumOff val="959"/>
            <a:alphaOff val="0"/>
          </a:schemeClr>
        </a:solidFill>
        <a:ln w="12700" cap="flat" cmpd="sng" algn="ctr">
          <a:solidFill>
            <a:schemeClr val="accent2">
              <a:hueOff val="-161707"/>
              <a:satOff val="-9325"/>
              <a:lumOff val="9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2640ED-7B62-CB44-8568-D1ED41667A87}">
      <dsp:nvSpPr>
        <dsp:cNvPr id="0" name=""/>
        <dsp:cNvSpPr/>
      </dsp:nvSpPr>
      <dsp:spPr>
        <a:xfrm>
          <a:off x="0" y="553613"/>
          <a:ext cx="6291714" cy="552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i="0" kern="1200"/>
            <a:t>JS Variables</a:t>
          </a:r>
          <a:endParaRPr lang="en-US" sz="2500" kern="1200"/>
        </a:p>
      </dsp:txBody>
      <dsp:txXfrm>
        <a:off x="0" y="553613"/>
        <a:ext cx="6291714" cy="552938"/>
      </dsp:txXfrm>
    </dsp:sp>
    <dsp:sp modelId="{78057E08-6A64-9A49-85CC-31640927E86A}">
      <dsp:nvSpPr>
        <dsp:cNvPr id="0" name=""/>
        <dsp:cNvSpPr/>
      </dsp:nvSpPr>
      <dsp:spPr>
        <a:xfrm>
          <a:off x="0" y="1106552"/>
          <a:ext cx="6291714" cy="0"/>
        </a:xfrm>
        <a:prstGeom prst="line">
          <a:avLst/>
        </a:prstGeom>
        <a:solidFill>
          <a:schemeClr val="accent2">
            <a:hueOff val="-323414"/>
            <a:satOff val="-18651"/>
            <a:lumOff val="1917"/>
            <a:alphaOff val="0"/>
          </a:schemeClr>
        </a:solidFill>
        <a:ln w="12700" cap="flat" cmpd="sng" algn="ctr">
          <a:solidFill>
            <a:schemeClr val="accent2">
              <a:hueOff val="-323414"/>
              <a:satOff val="-18651"/>
              <a:lumOff val="191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A46CE5-69B0-BC48-999F-766C90CA22EE}">
      <dsp:nvSpPr>
        <dsp:cNvPr id="0" name=""/>
        <dsp:cNvSpPr/>
      </dsp:nvSpPr>
      <dsp:spPr>
        <a:xfrm>
          <a:off x="0" y="1106552"/>
          <a:ext cx="6291714" cy="552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i="0" kern="1200"/>
            <a:t>JS constants</a:t>
          </a:r>
          <a:endParaRPr lang="en-US" sz="2500" kern="1200"/>
        </a:p>
      </dsp:txBody>
      <dsp:txXfrm>
        <a:off x="0" y="1106552"/>
        <a:ext cx="6291714" cy="552938"/>
      </dsp:txXfrm>
    </dsp:sp>
    <dsp:sp modelId="{EEFB67F0-EFE0-814F-8DCE-1CC36D738741}">
      <dsp:nvSpPr>
        <dsp:cNvPr id="0" name=""/>
        <dsp:cNvSpPr/>
      </dsp:nvSpPr>
      <dsp:spPr>
        <a:xfrm>
          <a:off x="0" y="1659490"/>
          <a:ext cx="6291714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40B3B3-6A91-E748-A721-9D7D3A700987}">
      <dsp:nvSpPr>
        <dsp:cNvPr id="0" name=""/>
        <dsp:cNvSpPr/>
      </dsp:nvSpPr>
      <dsp:spPr>
        <a:xfrm>
          <a:off x="0" y="1659490"/>
          <a:ext cx="6291714" cy="552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i="0" kern="1200"/>
            <a:t>JS Primitive types</a:t>
          </a:r>
          <a:endParaRPr lang="en-US" sz="2500" kern="1200"/>
        </a:p>
      </dsp:txBody>
      <dsp:txXfrm>
        <a:off x="0" y="1659490"/>
        <a:ext cx="6291714" cy="552938"/>
      </dsp:txXfrm>
    </dsp:sp>
    <dsp:sp modelId="{E6A9D2B7-FE16-5243-A494-6A3FC1F0DEEE}">
      <dsp:nvSpPr>
        <dsp:cNvPr id="0" name=""/>
        <dsp:cNvSpPr/>
      </dsp:nvSpPr>
      <dsp:spPr>
        <a:xfrm>
          <a:off x="0" y="2212429"/>
          <a:ext cx="6291714" cy="0"/>
        </a:xfrm>
        <a:prstGeom prst="line">
          <a:avLst/>
        </a:prstGeom>
        <a:solidFill>
          <a:schemeClr val="accent2">
            <a:hueOff val="-646828"/>
            <a:satOff val="-37301"/>
            <a:lumOff val="3835"/>
            <a:alphaOff val="0"/>
          </a:schemeClr>
        </a:solidFill>
        <a:ln w="12700" cap="flat" cmpd="sng" algn="ctr">
          <a:solidFill>
            <a:schemeClr val="accent2">
              <a:hueOff val="-646828"/>
              <a:satOff val="-37301"/>
              <a:lumOff val="383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FA85D7-F012-2548-8ED4-A4A876E527E3}">
      <dsp:nvSpPr>
        <dsp:cNvPr id="0" name=""/>
        <dsp:cNvSpPr/>
      </dsp:nvSpPr>
      <dsp:spPr>
        <a:xfrm>
          <a:off x="0" y="2212429"/>
          <a:ext cx="6291714" cy="552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i="0" kern="1200"/>
            <a:t>JS Dynamic typing</a:t>
          </a:r>
          <a:endParaRPr lang="en-US" sz="2500" kern="1200"/>
        </a:p>
      </dsp:txBody>
      <dsp:txXfrm>
        <a:off x="0" y="2212429"/>
        <a:ext cx="6291714" cy="552938"/>
      </dsp:txXfrm>
    </dsp:sp>
    <dsp:sp modelId="{F9B2019D-7E8C-704A-B15B-F06B0BFE33A3}">
      <dsp:nvSpPr>
        <dsp:cNvPr id="0" name=""/>
        <dsp:cNvSpPr/>
      </dsp:nvSpPr>
      <dsp:spPr>
        <a:xfrm>
          <a:off x="0" y="2765367"/>
          <a:ext cx="6291714" cy="0"/>
        </a:xfrm>
        <a:prstGeom prst="line">
          <a:avLst/>
        </a:prstGeom>
        <a:solidFill>
          <a:schemeClr val="accent2">
            <a:hueOff val="-808535"/>
            <a:satOff val="-46627"/>
            <a:lumOff val="4793"/>
            <a:alphaOff val="0"/>
          </a:schemeClr>
        </a:solidFill>
        <a:ln w="12700" cap="flat" cmpd="sng" algn="ctr">
          <a:solidFill>
            <a:schemeClr val="accent2">
              <a:hueOff val="-808535"/>
              <a:satOff val="-46627"/>
              <a:lumOff val="47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FCE29B-94A1-8141-A7FD-AD9C992B597F}">
      <dsp:nvSpPr>
        <dsp:cNvPr id="0" name=""/>
        <dsp:cNvSpPr/>
      </dsp:nvSpPr>
      <dsp:spPr>
        <a:xfrm>
          <a:off x="0" y="2765367"/>
          <a:ext cx="6291714" cy="552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i="0" kern="1200"/>
            <a:t>JS Basics of objects</a:t>
          </a:r>
          <a:endParaRPr lang="en-US" sz="2500" kern="1200"/>
        </a:p>
      </dsp:txBody>
      <dsp:txXfrm>
        <a:off x="0" y="2765367"/>
        <a:ext cx="6291714" cy="552938"/>
      </dsp:txXfrm>
    </dsp:sp>
    <dsp:sp modelId="{447A3F36-61A1-D847-9FB4-09499D373D9B}">
      <dsp:nvSpPr>
        <dsp:cNvPr id="0" name=""/>
        <dsp:cNvSpPr/>
      </dsp:nvSpPr>
      <dsp:spPr>
        <a:xfrm>
          <a:off x="0" y="3318305"/>
          <a:ext cx="6291714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D9E3F0-7B48-794F-B10C-869CCA972A0D}">
      <dsp:nvSpPr>
        <dsp:cNvPr id="0" name=""/>
        <dsp:cNvSpPr/>
      </dsp:nvSpPr>
      <dsp:spPr>
        <a:xfrm>
          <a:off x="0" y="3318305"/>
          <a:ext cx="6291714" cy="552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i="0" kern="1200"/>
            <a:t>JS Basics of arrays</a:t>
          </a:r>
          <a:endParaRPr lang="en-US" sz="2500" kern="1200"/>
        </a:p>
      </dsp:txBody>
      <dsp:txXfrm>
        <a:off x="0" y="3318305"/>
        <a:ext cx="6291714" cy="552938"/>
      </dsp:txXfrm>
    </dsp:sp>
    <dsp:sp modelId="{6DE7F316-2B2C-914A-AC65-583679BFF0A8}">
      <dsp:nvSpPr>
        <dsp:cNvPr id="0" name=""/>
        <dsp:cNvSpPr/>
      </dsp:nvSpPr>
      <dsp:spPr>
        <a:xfrm>
          <a:off x="0" y="3871244"/>
          <a:ext cx="6291714" cy="0"/>
        </a:xfrm>
        <a:prstGeom prst="line">
          <a:avLst/>
        </a:prstGeom>
        <a:solidFill>
          <a:schemeClr val="accent2">
            <a:hueOff val="-1131949"/>
            <a:satOff val="-65277"/>
            <a:lumOff val="6711"/>
            <a:alphaOff val="0"/>
          </a:schemeClr>
        </a:solidFill>
        <a:ln w="12700" cap="flat" cmpd="sng" algn="ctr">
          <a:solidFill>
            <a:schemeClr val="accent2">
              <a:hueOff val="-1131949"/>
              <a:satOff val="-65277"/>
              <a:lumOff val="671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735777-14CA-A34B-A538-5C674F223AB9}">
      <dsp:nvSpPr>
        <dsp:cNvPr id="0" name=""/>
        <dsp:cNvSpPr/>
      </dsp:nvSpPr>
      <dsp:spPr>
        <a:xfrm>
          <a:off x="0" y="3871244"/>
          <a:ext cx="6291714" cy="552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i="0" kern="1200"/>
            <a:t>JS Basics of functions</a:t>
          </a:r>
          <a:endParaRPr lang="en-US" sz="2500" kern="1200"/>
        </a:p>
      </dsp:txBody>
      <dsp:txXfrm>
        <a:off x="0" y="3871244"/>
        <a:ext cx="6291714" cy="552938"/>
      </dsp:txXfrm>
    </dsp:sp>
    <dsp:sp modelId="{7000207B-B589-E54F-98F8-D9B5476375C6}">
      <dsp:nvSpPr>
        <dsp:cNvPr id="0" name=""/>
        <dsp:cNvSpPr/>
      </dsp:nvSpPr>
      <dsp:spPr>
        <a:xfrm>
          <a:off x="0" y="4424182"/>
          <a:ext cx="6291714" cy="0"/>
        </a:xfrm>
        <a:prstGeom prst="line">
          <a:avLst/>
        </a:prstGeom>
        <a:solidFill>
          <a:schemeClr val="accent2">
            <a:hueOff val="-1293656"/>
            <a:satOff val="-74603"/>
            <a:lumOff val="7669"/>
            <a:alphaOff val="0"/>
          </a:schemeClr>
        </a:solidFill>
        <a:ln w="12700" cap="flat" cmpd="sng" algn="ctr">
          <a:solidFill>
            <a:schemeClr val="accent2">
              <a:hueOff val="-1293656"/>
              <a:satOff val="-74603"/>
              <a:lumOff val="76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CC6F36-4B67-4B43-88DC-128EC7CBFB15}">
      <dsp:nvSpPr>
        <dsp:cNvPr id="0" name=""/>
        <dsp:cNvSpPr/>
      </dsp:nvSpPr>
      <dsp:spPr>
        <a:xfrm>
          <a:off x="0" y="4424182"/>
          <a:ext cx="6291714" cy="552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i="0" kern="1200"/>
            <a:t>JS Types of functions</a:t>
          </a:r>
          <a:endParaRPr lang="en-US" sz="2500" kern="1200"/>
        </a:p>
      </dsp:txBody>
      <dsp:txXfrm>
        <a:off x="0" y="4424182"/>
        <a:ext cx="6291714" cy="552938"/>
      </dsp:txXfrm>
    </dsp:sp>
    <dsp:sp modelId="{E61F4740-8D4A-734E-A302-2C5869282572}">
      <dsp:nvSpPr>
        <dsp:cNvPr id="0" name=""/>
        <dsp:cNvSpPr/>
      </dsp:nvSpPr>
      <dsp:spPr>
        <a:xfrm>
          <a:off x="0" y="4977121"/>
          <a:ext cx="6291714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B04FF2-24E4-904C-A55C-E6730A80CD25}">
      <dsp:nvSpPr>
        <dsp:cNvPr id="0" name=""/>
        <dsp:cNvSpPr/>
      </dsp:nvSpPr>
      <dsp:spPr>
        <a:xfrm>
          <a:off x="0" y="4977121"/>
          <a:ext cx="6291714" cy="552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i="0" kern="1200"/>
            <a:t>parseInt/ parseFloat</a:t>
          </a:r>
          <a:endParaRPr lang="en-US" sz="2500" kern="1200"/>
        </a:p>
      </dsp:txBody>
      <dsp:txXfrm>
        <a:off x="0" y="4977121"/>
        <a:ext cx="6291714" cy="5529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24796D-6C9C-794A-969C-F84628B440EC}">
      <dsp:nvSpPr>
        <dsp:cNvPr id="0" name=""/>
        <dsp:cNvSpPr/>
      </dsp:nvSpPr>
      <dsp:spPr>
        <a:xfrm>
          <a:off x="0" y="57446"/>
          <a:ext cx="6589260" cy="16309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All about engine, browser, console</a:t>
          </a:r>
        </a:p>
      </dsp:txBody>
      <dsp:txXfrm>
        <a:off x="79618" y="137064"/>
        <a:ext cx="6430024" cy="1471744"/>
      </dsp:txXfrm>
    </dsp:sp>
    <dsp:sp modelId="{D20AA2A8-B1B8-AB41-8135-8F2E2E97A2C2}">
      <dsp:nvSpPr>
        <dsp:cNvPr id="0" name=""/>
        <dsp:cNvSpPr/>
      </dsp:nvSpPr>
      <dsp:spPr>
        <a:xfrm>
          <a:off x="0" y="1806506"/>
          <a:ext cx="6589260" cy="163098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2 + 2</a:t>
          </a:r>
        </a:p>
      </dsp:txBody>
      <dsp:txXfrm>
        <a:off x="79618" y="1886124"/>
        <a:ext cx="6430024" cy="1471744"/>
      </dsp:txXfrm>
    </dsp:sp>
    <dsp:sp modelId="{4CBFE799-94CE-ED4D-8F99-7B304BE75D9F}">
      <dsp:nvSpPr>
        <dsp:cNvPr id="0" name=""/>
        <dsp:cNvSpPr/>
      </dsp:nvSpPr>
      <dsp:spPr>
        <a:xfrm>
          <a:off x="0" y="3555566"/>
          <a:ext cx="6589260" cy="163098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Alert</a:t>
          </a:r>
        </a:p>
      </dsp:txBody>
      <dsp:txXfrm>
        <a:off x="79618" y="3635184"/>
        <a:ext cx="6430024" cy="14717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0A496D-E414-FF42-AA73-4D85FB6EFCF4}">
      <dsp:nvSpPr>
        <dsp:cNvPr id="0" name=""/>
        <dsp:cNvSpPr/>
      </dsp:nvSpPr>
      <dsp:spPr>
        <a:xfrm>
          <a:off x="51" y="34038"/>
          <a:ext cx="4913783" cy="8064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Primitive </a:t>
          </a:r>
        </a:p>
      </dsp:txBody>
      <dsp:txXfrm>
        <a:off x="51" y="34038"/>
        <a:ext cx="4913783" cy="806400"/>
      </dsp:txXfrm>
    </dsp:sp>
    <dsp:sp modelId="{608DCD40-3557-CD42-932C-E77C7DFE574E}">
      <dsp:nvSpPr>
        <dsp:cNvPr id="0" name=""/>
        <dsp:cNvSpPr/>
      </dsp:nvSpPr>
      <dsp:spPr>
        <a:xfrm>
          <a:off x="51" y="840438"/>
          <a:ext cx="4913783" cy="307439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String 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Number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Boolean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Undefined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Symbol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Null</a:t>
          </a:r>
        </a:p>
      </dsp:txBody>
      <dsp:txXfrm>
        <a:off x="51" y="840438"/>
        <a:ext cx="4913783" cy="3074399"/>
      </dsp:txXfrm>
    </dsp:sp>
    <dsp:sp modelId="{4F3DA2B6-D9A5-B14C-91A8-9EFD186B2F8D}">
      <dsp:nvSpPr>
        <dsp:cNvPr id="0" name=""/>
        <dsp:cNvSpPr/>
      </dsp:nvSpPr>
      <dsp:spPr>
        <a:xfrm>
          <a:off x="5601764" y="34038"/>
          <a:ext cx="4913783" cy="806400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Reference Types</a:t>
          </a:r>
        </a:p>
      </dsp:txBody>
      <dsp:txXfrm>
        <a:off x="5601764" y="34038"/>
        <a:ext cx="4913783" cy="806400"/>
      </dsp:txXfrm>
    </dsp:sp>
    <dsp:sp modelId="{73E04F18-DBC2-4941-A88F-A48FC06CA86B}">
      <dsp:nvSpPr>
        <dsp:cNvPr id="0" name=""/>
        <dsp:cNvSpPr/>
      </dsp:nvSpPr>
      <dsp:spPr>
        <a:xfrm>
          <a:off x="5601764" y="840438"/>
          <a:ext cx="4913783" cy="3074399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Object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Functions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Arrays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Dates</a:t>
          </a:r>
          <a:br>
            <a:rPr lang="en-US" sz="2800" kern="1200" dirty="0"/>
          </a:br>
          <a:endParaRPr lang="en-US" sz="2800" kern="1200" dirty="0"/>
        </a:p>
      </dsp:txBody>
      <dsp:txXfrm>
        <a:off x="5601764" y="840438"/>
        <a:ext cx="4913783" cy="30743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635FE5-7D83-47FC-A614-B5C38C9EB10B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4AD28D-292D-401D-B55D-7D9ECC414513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Named Functions</a:t>
          </a:r>
        </a:p>
      </dsp:txBody>
      <dsp:txXfrm>
        <a:off x="417971" y="2644140"/>
        <a:ext cx="2889450" cy="720000"/>
      </dsp:txXfrm>
    </dsp:sp>
    <dsp:sp modelId="{8F0A4861-3BB9-4752-804A-3C3758734208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F57351-616F-49BC-BEDE-72CD64DC64BD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Anonymous Functions</a:t>
          </a:r>
        </a:p>
      </dsp:txBody>
      <dsp:txXfrm>
        <a:off x="3813075" y="2644140"/>
        <a:ext cx="2889450" cy="720000"/>
      </dsp:txXfrm>
    </dsp:sp>
    <dsp:sp modelId="{43F9A5F4-162C-4C5E-9D05-64F3100FEF75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E49DD6-708C-4CE6-A48E-3E788F056328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Immediately Invoked Functions Expressions</a:t>
          </a:r>
        </a:p>
      </dsp:txBody>
      <dsp:txXfrm>
        <a:off x="7208178" y="2644140"/>
        <a:ext cx="28894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E76084-0113-354D-A52D-1EAFF19BAB07}">
      <dsp:nvSpPr>
        <dsp:cNvPr id="0" name=""/>
        <dsp:cNvSpPr/>
      </dsp:nvSpPr>
      <dsp:spPr>
        <a:xfrm>
          <a:off x="0" y="148369"/>
          <a:ext cx="6666833" cy="99918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The Radix represents the </a:t>
          </a:r>
          <a:r>
            <a:rPr lang="en-IN" sz="1400" b="1" kern="1200"/>
            <a:t>mathematical base</a:t>
          </a:r>
          <a:r>
            <a:rPr lang="en-IN" sz="1400" kern="1200"/>
            <a:t> of the number to be parsed. When provided, the string argument is parsed in accordance with the </a:t>
          </a:r>
          <a:r>
            <a:rPr lang="en-IN" sz="1400" i="1" kern="1200"/>
            <a:t>radix</a:t>
          </a:r>
          <a:r>
            <a:rPr lang="en-IN" sz="1400" kern="1200"/>
            <a:t> (i.e. radix of 2 converts the string input to binary, 8 to octal, 10 to decimal, 16 to hexadecimal, and so forth).</a:t>
          </a:r>
          <a:endParaRPr lang="en-US" sz="1400" kern="1200"/>
        </a:p>
      </dsp:txBody>
      <dsp:txXfrm>
        <a:off x="48776" y="197145"/>
        <a:ext cx="6569281" cy="901628"/>
      </dsp:txXfrm>
    </dsp:sp>
    <dsp:sp modelId="{48B4C0AD-5B79-F64E-8F66-59803E527666}">
      <dsp:nvSpPr>
        <dsp:cNvPr id="0" name=""/>
        <dsp:cNvSpPr/>
      </dsp:nvSpPr>
      <dsp:spPr>
        <a:xfrm>
          <a:off x="0" y="1187869"/>
          <a:ext cx="6666833" cy="999180"/>
        </a:xfrm>
        <a:prstGeom prst="roundRect">
          <a:avLst/>
        </a:prstGeom>
        <a:gradFill rotWithShape="0">
          <a:gsLst>
            <a:gs pos="0">
              <a:schemeClr val="accent5">
                <a:hueOff val="-1689636"/>
                <a:satOff val="-4355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689636"/>
                <a:satOff val="-4355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689636"/>
                <a:satOff val="-4355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According to MDN, if the radix is </a:t>
          </a:r>
          <a:r>
            <a:rPr lang="en-IN" sz="1400" i="1" kern="1200"/>
            <a:t>undefined</a:t>
          </a:r>
          <a:r>
            <a:rPr lang="en-IN" sz="1400" kern="1200"/>
            <a:t>, </a:t>
          </a:r>
          <a:r>
            <a:rPr lang="en-IN" sz="1400" i="1" kern="1200"/>
            <a:t>0</a:t>
          </a:r>
          <a:r>
            <a:rPr lang="en-IN" sz="1400" kern="1200"/>
            <a:t> (zero) or unspecified, JavaScript assumes the following:</a:t>
          </a:r>
          <a:endParaRPr lang="en-US" sz="1400" kern="1200"/>
        </a:p>
      </dsp:txBody>
      <dsp:txXfrm>
        <a:off x="48776" y="1236645"/>
        <a:ext cx="6569281" cy="901628"/>
      </dsp:txXfrm>
    </dsp:sp>
    <dsp:sp modelId="{4A4864C0-3B7E-C04D-845C-22073FAC59C6}">
      <dsp:nvSpPr>
        <dsp:cNvPr id="0" name=""/>
        <dsp:cNvSpPr/>
      </dsp:nvSpPr>
      <dsp:spPr>
        <a:xfrm>
          <a:off x="0" y="2227369"/>
          <a:ext cx="6666833" cy="999180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If the string begins with “0x” (a zero followed by an “x”), the string is parsed as hexadecimal (radix = 16).</a:t>
          </a:r>
          <a:endParaRPr lang="en-US" sz="1400" kern="1200"/>
        </a:p>
      </dsp:txBody>
      <dsp:txXfrm>
        <a:off x="48776" y="2276145"/>
        <a:ext cx="6569281" cy="901628"/>
      </dsp:txXfrm>
    </dsp:sp>
    <dsp:sp modelId="{8F8F175B-C4C1-FF46-A824-36C8CE0AF1B1}">
      <dsp:nvSpPr>
        <dsp:cNvPr id="0" name=""/>
        <dsp:cNvSpPr/>
      </dsp:nvSpPr>
      <dsp:spPr>
        <a:xfrm>
          <a:off x="0" y="3266870"/>
          <a:ext cx="6666833" cy="999180"/>
        </a:xfrm>
        <a:prstGeom prst="roundRect">
          <a:avLst/>
        </a:prstGeom>
        <a:gradFill rotWithShape="0">
          <a:gsLst>
            <a:gs pos="0">
              <a:schemeClr val="accent5">
                <a:hueOff val="-5068907"/>
                <a:satOff val="-13064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068907"/>
                <a:satOff val="-13064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068907"/>
                <a:satOff val="-13064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If the string begins only with a zero, the radix might be 8 or 10, it is implementation dependent. The </a:t>
          </a:r>
          <a:r>
            <a:rPr lang="en-IN" sz="1400" i="1" kern="1200"/>
            <a:t>ES5</a:t>
          </a:r>
          <a:r>
            <a:rPr lang="en-IN" sz="1400" kern="1200"/>
            <a:t> standard clarifies that a decimal radix should be used, but not all browsers support this yet.</a:t>
          </a:r>
          <a:endParaRPr lang="en-US" sz="1400" kern="1200"/>
        </a:p>
      </dsp:txBody>
      <dsp:txXfrm>
        <a:off x="48776" y="3315646"/>
        <a:ext cx="6569281" cy="901628"/>
      </dsp:txXfrm>
    </dsp:sp>
    <dsp:sp modelId="{C301F42A-2EA8-8B44-BAAD-BA09A2B05F8C}">
      <dsp:nvSpPr>
        <dsp:cNvPr id="0" name=""/>
        <dsp:cNvSpPr/>
      </dsp:nvSpPr>
      <dsp:spPr>
        <a:xfrm>
          <a:off x="0" y="4306370"/>
          <a:ext cx="6666833" cy="99918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Due to this complexity in how input is handled, it is highly recommended to always specify a </a:t>
          </a:r>
          <a:r>
            <a:rPr lang="en-IN" sz="1400" i="1" kern="1200"/>
            <a:t>radix</a:t>
          </a:r>
          <a:r>
            <a:rPr lang="en-IN" sz="1400" kern="1200"/>
            <a:t> when using parseInt() to avoid unexpected behavior.</a:t>
          </a:r>
          <a:endParaRPr lang="en-US" sz="1400" kern="1200"/>
        </a:p>
      </dsp:txBody>
      <dsp:txXfrm>
        <a:off x="48776" y="4355146"/>
        <a:ext cx="6569281" cy="90162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DDBD89-7B0E-9245-B2BB-5A33014B4E73}">
      <dsp:nvSpPr>
        <dsp:cNvPr id="0" name=""/>
        <dsp:cNvSpPr/>
      </dsp:nvSpPr>
      <dsp:spPr>
        <a:xfrm>
          <a:off x="0" y="201448"/>
          <a:ext cx="7559504" cy="1427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If parseFloat encounters a character other than a plus sign (+), minus sign (- U+002D HYPHEN-MINUS), numeral (0–9), decimal point (.), or exponent (e or E), it returns the value up to that character, ignoring the invalid character and characters following it.</a:t>
          </a:r>
          <a:endParaRPr lang="en-US" sz="2000" kern="1200"/>
        </a:p>
      </dsp:txBody>
      <dsp:txXfrm>
        <a:off x="69680" y="271128"/>
        <a:ext cx="7420144" cy="1288040"/>
      </dsp:txXfrm>
    </dsp:sp>
    <dsp:sp modelId="{30D8E577-40AE-7C45-AE88-5A663F4B1822}">
      <dsp:nvSpPr>
        <dsp:cNvPr id="0" name=""/>
        <dsp:cNvSpPr/>
      </dsp:nvSpPr>
      <dsp:spPr>
        <a:xfrm>
          <a:off x="0" y="1686448"/>
          <a:ext cx="7559504" cy="142740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A </a:t>
          </a:r>
          <a:r>
            <a:rPr lang="en-IN" sz="2000" i="1" kern="1200"/>
            <a:t>second</a:t>
          </a:r>
          <a:r>
            <a:rPr lang="en-IN" sz="2000" kern="1200"/>
            <a:t> decimal point also stops parsing (characters up to that point will still be parsed).</a:t>
          </a:r>
          <a:endParaRPr lang="en-US" sz="2000" kern="1200"/>
        </a:p>
      </dsp:txBody>
      <dsp:txXfrm>
        <a:off x="69680" y="1756128"/>
        <a:ext cx="7420144" cy="1288040"/>
      </dsp:txXfrm>
    </dsp:sp>
    <dsp:sp modelId="{9080AE4A-F9B7-544D-80FB-922A84DACC4C}">
      <dsp:nvSpPr>
        <dsp:cNvPr id="0" name=""/>
        <dsp:cNvSpPr/>
      </dsp:nvSpPr>
      <dsp:spPr>
        <a:xfrm>
          <a:off x="0" y="3171448"/>
          <a:ext cx="7559504" cy="142740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Leading and trailing spaces in the argument are ignored.</a:t>
          </a:r>
          <a:endParaRPr lang="en-US" sz="2000" kern="1200"/>
        </a:p>
      </dsp:txBody>
      <dsp:txXfrm>
        <a:off x="69680" y="3241128"/>
        <a:ext cx="7420144" cy="1288040"/>
      </dsp:txXfrm>
    </dsp:sp>
    <dsp:sp modelId="{2187D57C-993D-6740-9AE0-6C483E1EDE47}">
      <dsp:nvSpPr>
        <dsp:cNvPr id="0" name=""/>
        <dsp:cNvSpPr/>
      </dsp:nvSpPr>
      <dsp:spPr>
        <a:xfrm>
          <a:off x="0" y="4656448"/>
          <a:ext cx="7559504" cy="142740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If the argument’s first character can’t be converted to a number (it’s not any of the above characters), parseFloat returns </a:t>
          </a:r>
          <a:r>
            <a:rPr lang="en-IN" sz="2000" u="sng" kern="1200">
              <a:hlinkClick xmlns:r="http://schemas.openxmlformats.org/officeDocument/2006/relationships" r:id="rId1"/>
            </a:rPr>
            <a:t>NaN</a:t>
          </a:r>
          <a:r>
            <a:rPr lang="en-IN" sz="2000" kern="1200"/>
            <a:t>.</a:t>
          </a:r>
          <a:endParaRPr lang="en-US" sz="2000" kern="1200"/>
        </a:p>
      </dsp:txBody>
      <dsp:txXfrm>
        <a:off x="69680" y="4726128"/>
        <a:ext cx="7420144" cy="1288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41B4F-66ED-AD46-88D8-0312FC0E8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B04B9-890F-4245-B9DB-A319222F56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584C3-A831-C840-9A9A-512299A0C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BE9B-577F-A54D-866A-ECF9D0CA5116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7B699-1A46-F246-AB8B-A0E2D9C6A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B7FC5-E0FF-3E4C-963D-E00548A47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A6A8-540D-EC48-8C0F-B2C54F4EB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01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FFC49-AD2D-2C4D-8401-FC50124C7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ECD547-D40B-114D-A5B5-B5890F66E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BC20A-0D26-714C-B8E7-BF4695AAD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BE9B-577F-A54D-866A-ECF9D0CA5116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CB055-CE1E-5547-A1BF-2B40BE688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A838F-84F6-4044-A6A0-EF8CDAD26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A6A8-540D-EC48-8C0F-B2C54F4EB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2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95FB5B-C790-F845-A506-321B2F7DDD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0F23E8-F9F4-0C4A-A6E7-C3FC05B90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C65A1-3F60-2740-AC63-12DDA9D17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BE9B-577F-A54D-866A-ECF9D0CA5116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EB0C5-CC1D-6449-A338-27AE967D8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E9689-71FB-C242-825B-CA47303A6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A6A8-540D-EC48-8C0F-B2C54F4EB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529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D024A-12A7-8C45-9098-FBCC4A021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CBADD-7E3F-FD4A-8572-C1841C9E1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F4D0F-E8F9-A94F-82A5-6354171AA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BE9B-577F-A54D-866A-ECF9D0CA5116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17940-FC08-C14E-A60E-AC2D9FB0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9CF29-3A5B-D345-95F0-5E0BCF48E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A6A8-540D-EC48-8C0F-B2C54F4EB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17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53801-8305-0843-B6A2-1AF371AC3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63EB4-3184-1D4A-A0E0-90B089B9C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15D19-DA0B-8447-94E5-428B0F1D5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BE9B-577F-A54D-866A-ECF9D0CA5116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F4A2B-7810-FF42-BF0B-AC28F0B1F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B7CB3-6732-ED40-970A-97B41519E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A6A8-540D-EC48-8C0F-B2C54F4EB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46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3F50E-ACB9-E042-92B6-70B8F1ABA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FCE6C-4ABD-A84A-8AA9-27DD6E9318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67FD20-5371-3D4C-8007-108AA4726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F9369C-276D-084D-B906-F8AD13643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BE9B-577F-A54D-866A-ECF9D0CA5116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37D94-431A-BF47-8FC6-95751FD2D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B052F0-A45A-594B-BE1C-73502C164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A6A8-540D-EC48-8C0F-B2C54F4EB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019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46431-F6B8-5B4E-878D-215FCE105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CDE31-2677-B241-872C-D1E517979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ABD001-94F1-3941-8299-A3DC11AFD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EC2F96-68EF-D94C-9FED-80933AB853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D6D7C8-8256-E443-A437-502EE1FC12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7D0ADF-7644-0144-A9A0-5F1C8BE67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BE9B-577F-A54D-866A-ECF9D0CA5116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18DE4C-1F2C-CA4A-9088-B316404AC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693DF9-174B-9548-8399-621E40B6A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A6A8-540D-EC48-8C0F-B2C54F4EB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90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BDEFC-7F9C-1548-B887-17D27EFA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627BE7-0C9D-5840-9727-FC1B0C8BE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BE9B-577F-A54D-866A-ECF9D0CA5116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D4CC8C-7588-7E42-A400-21A29C084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E18A9D-F239-E14A-ACA4-E20D423F8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A6A8-540D-EC48-8C0F-B2C54F4EB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87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68CF35-44F0-9547-980F-8AA038807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BE9B-577F-A54D-866A-ECF9D0CA5116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252AC4-325D-214C-9524-82DB2B28A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7B6A19-2B43-C844-AEE2-61DA094FA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A6A8-540D-EC48-8C0F-B2C54F4EB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46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5ADAF-9E21-6F40-B5FC-0970A11BF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62CF1-0DF1-1B4A-B073-C304E6349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27FA4B-C2EC-E949-8886-F1C5846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C15F7C-B940-D043-9E34-1661CFB9C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BE9B-577F-A54D-866A-ECF9D0CA5116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DF21D8-54ED-AE43-B89D-CD63EC8E8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62BDA0-C5B7-2643-93DF-FED6DCD51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A6A8-540D-EC48-8C0F-B2C54F4EB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758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B7B07-79E4-3D4E-A8E1-3DE09C1CD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2B053-0955-3148-9EB5-3E8D99EBDD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9E1B35-7FBC-3C49-85F0-1DD5E3070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DBC1F-10AD-6F47-908C-FC1EE677A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BE9B-577F-A54D-866A-ECF9D0CA5116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12E91C-9FA9-D84D-8172-6CE57632A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F5518B-E013-B64A-A26C-B0925C803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A6A8-540D-EC48-8C0F-B2C54F4EB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52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9DBE26-8926-C247-A50D-60319D50B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7BF03-27FD-114D-A1A4-4B1DDA6B3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7F215-F610-B746-8BB1-30CA8A3865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7BE9B-577F-A54D-866A-ECF9D0CA5116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838BC-36D3-6349-A83A-0EDD5E793E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F0D2B-8988-2046-9F68-8796DF5F12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8A6A8-540D-EC48-8C0F-B2C54F4EB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49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E7C78-EFCD-AF4B-9B5F-C30AEAF5E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JAVASCRIPT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168828-BF1D-BB46-AB5A-DBFBFDEFB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4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E4703-936C-4D43-A94E-D6557E0C9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979CE-7A8A-E74A-881C-B0EA5DDA6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4662DDBB-3E96-4D4A-9422-D7CF2FE01D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9EFB97A-AD04-C744-A601-2225F33B885D}"/>
              </a:ext>
            </a:extLst>
          </p:cNvPr>
          <p:cNvSpPr txBox="1">
            <a:spLocks/>
          </p:cNvSpPr>
          <p:nvPr/>
        </p:nvSpPr>
        <p:spPr>
          <a:xfrm>
            <a:off x="589560" y="856180"/>
            <a:ext cx="5279408" cy="1128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/>
              <a:t>Copy by value/refernce</a:t>
            </a:r>
            <a:endParaRPr lang="en-US" sz="40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99627B5-CAF9-4847-BB97-F1CF8E7A5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0C142B6-0B98-7D4D-A849-B99E6F87B3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961B9EC-E728-024A-94CF-FEE94ADEBB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D5BCE467-5E5B-5A42-B578-C9589274E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AF7A55C7-DC83-5B4E-8251-151089AB7631}"/>
              </a:ext>
            </a:extLst>
          </p:cNvPr>
          <p:cNvSpPr txBox="1">
            <a:spLocks/>
          </p:cNvSpPr>
          <p:nvPr/>
        </p:nvSpPr>
        <p:spPr>
          <a:xfrm>
            <a:off x="590719" y="2330505"/>
            <a:ext cx="5278066" cy="3979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Primitive types are copied by value – (stack)</a:t>
            </a:r>
          </a:p>
          <a:p>
            <a:r>
              <a:rPr lang="en-US" sz="2000" dirty="0"/>
              <a:t>Reference types are copied by reference – (heap)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5CE6B-93B6-414F-9B57-80157BB76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DA0697-4143-2848-9EF6-723E8D138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732BF6A-07BF-1A40-8700-A4E329235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9504" y="856180"/>
            <a:ext cx="4397433" cy="218772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42227A3-88DA-8E46-BBCE-9D42ED878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4D6BC054-A7EA-B34E-A756-5B6F1B449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504" y="3828801"/>
            <a:ext cx="4395569" cy="249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068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1CCCCB-C7EC-4746-8B71-F414ECAE9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 sz="2400" dirty="0"/>
              <a:t>Functions - </a:t>
            </a:r>
            <a:r>
              <a:rPr lang="en-IN" sz="2400" dirty="0"/>
              <a:t>Functions (also called 'procedures' in some programming languages and 'methods' in most object-oriented programming languages) are </a:t>
            </a:r>
            <a:r>
              <a:rPr lang="en-IN" sz="2400" b="1" dirty="0"/>
              <a:t>a set of instructions bundled together to achieve a specific outcome</a:t>
            </a:r>
            <a:r>
              <a:rPr lang="en-IN" sz="2400" dirty="0"/>
              <a:t>. 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CBB09-A5E4-EF4F-8309-97E788386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>
            <a:normAutofit/>
          </a:bodyPr>
          <a:lstStyle/>
          <a:p>
            <a:r>
              <a:rPr lang="en-IN" sz="2000" dirty="0"/>
              <a:t>Function </a:t>
            </a:r>
            <a:r>
              <a:rPr lang="en-IN" sz="2000" b="1" dirty="0"/>
              <a:t>parameters</a:t>
            </a:r>
            <a:r>
              <a:rPr lang="en-IN" sz="2000" dirty="0"/>
              <a:t> are the </a:t>
            </a:r>
            <a:r>
              <a:rPr lang="en-IN" sz="2000" b="1" dirty="0"/>
              <a:t>names</a:t>
            </a:r>
            <a:r>
              <a:rPr lang="en-IN" sz="2000" dirty="0"/>
              <a:t> listed in the function definition.</a:t>
            </a:r>
          </a:p>
          <a:p>
            <a:r>
              <a:rPr lang="en-IN" sz="2000" dirty="0"/>
              <a:t>Function </a:t>
            </a:r>
            <a:r>
              <a:rPr lang="en-IN" sz="2000" b="1" dirty="0"/>
              <a:t>arguments</a:t>
            </a:r>
            <a:r>
              <a:rPr lang="en-IN" sz="2000" dirty="0"/>
              <a:t> are the real </a:t>
            </a:r>
            <a:r>
              <a:rPr lang="en-IN" sz="2000" b="1" dirty="0"/>
              <a:t>values</a:t>
            </a:r>
            <a:r>
              <a:rPr lang="en-IN" sz="2000" dirty="0"/>
              <a:t> passed to (and received by) the function.</a:t>
            </a:r>
          </a:p>
          <a:p>
            <a:endParaRPr lang="en-US" sz="2000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1027E99-F3A2-9242-AF99-DF1A993426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0" r="12722"/>
          <a:stretch/>
        </p:blipFill>
        <p:spPr>
          <a:xfrm>
            <a:off x="6417734" y="2735857"/>
            <a:ext cx="4935970" cy="289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3370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00FB93-64D9-BA45-B460-BFBB92528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Types of Functions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D030491-45AD-4033-8800-C6B9F6128B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3054982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3819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49F256-9C34-3C46-B78D-61800F963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 dirty="0"/>
              <a:t>Named Functions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93E94-3048-3840-B61C-C9501CA75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r>
              <a:rPr lang="en-IN" b="1" dirty="0"/>
              <a:t>Named function</a:t>
            </a:r>
            <a:r>
              <a:rPr lang="en-IN" dirty="0"/>
              <a:t> is the function that we </a:t>
            </a:r>
            <a:r>
              <a:rPr lang="en-IN" b="1" i="1" dirty="0"/>
              <a:t>define </a:t>
            </a:r>
            <a:r>
              <a:rPr lang="en-IN" dirty="0"/>
              <a:t>it in the code and then call it whenever we need by using the same name.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74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9B0CDA6-18B9-F241-801A-1C4962BCB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Annonymous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61689-91CB-E04D-B4C0-18EE2D5CC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024" y="3809999"/>
            <a:ext cx="7025753" cy="1012778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The anonymous functions don’t have</a:t>
            </a: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 names</a:t>
            </a: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. They need to be tied to something:</a:t>
            </a:r>
            <a:r>
              <a:rPr lang="en-US" sz="2400" i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 variable</a:t>
            </a: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Use the function as callback function, event handlers.</a:t>
            </a:r>
            <a:endParaRPr lang="en-US" sz="24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193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EF463D-EE6B-46FF-B7C7-74B09A96C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A27B3A-460C-4100-99B5-817F25979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7089" y="1498602"/>
            <a:ext cx="4403345" cy="3940174"/>
            <a:chOff x="827089" y="1498602"/>
            <a:chExt cx="4403345" cy="3940174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5450488-7F33-43E4-B4DA-CAB50A1CC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E5154B2-BEF9-4C08-B6B1-9DED9F17C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bg1">
                <a:alpha val="8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BD70353-7DC6-6642-BC62-8C135D66B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127" y="2023558"/>
            <a:ext cx="3521265" cy="2491292"/>
          </a:xfrm>
        </p:spPr>
        <p:txBody>
          <a:bodyPr anchor="t">
            <a:normAutofit/>
          </a:bodyPr>
          <a:lstStyle/>
          <a:p>
            <a:r>
              <a:rPr lang="en-US" sz="4000"/>
              <a:t>	IIFE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0B5ED20-499B-41E7-95BE-8BBD31314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5A51D22-76EA-4C70-B5C9-ED3946924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C66A9-6389-EE49-913F-855E371CA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175" y="1311088"/>
            <a:ext cx="5276850" cy="4327261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tx1">
                    <a:alpha val="80000"/>
                  </a:schemeClr>
                </a:solidFill>
              </a:rPr>
              <a:t>The anonymous functions don’t have</a:t>
            </a:r>
            <a:r>
              <a:rPr lang="en-IN" sz="2400" b="1" dirty="0">
                <a:solidFill>
                  <a:schemeClr val="tx1">
                    <a:alpha val="80000"/>
                  </a:schemeClr>
                </a:solidFill>
              </a:rPr>
              <a:t> names</a:t>
            </a:r>
            <a:r>
              <a:rPr lang="en-IN" sz="2400" dirty="0">
                <a:solidFill>
                  <a:schemeClr val="tx1">
                    <a:alpha val="80000"/>
                  </a:schemeClr>
                </a:solidFill>
              </a:rPr>
              <a:t>. They need to be tied to something:</a:t>
            </a:r>
            <a:r>
              <a:rPr lang="en-IN" sz="2400" i="1" dirty="0">
                <a:solidFill>
                  <a:schemeClr val="tx1">
                    <a:alpha val="80000"/>
                  </a:schemeClr>
                </a:solidFill>
              </a:rPr>
              <a:t> variable or an event to run</a:t>
            </a:r>
            <a:r>
              <a:rPr lang="en-IN" sz="2400" dirty="0">
                <a:solidFill>
                  <a:schemeClr val="tx1">
                    <a:alpha val="80000"/>
                  </a:schemeClr>
                </a:solidFill>
              </a:rPr>
              <a:t>.</a:t>
            </a:r>
          </a:p>
          <a:p>
            <a:r>
              <a:rPr lang="en-IN" sz="2400" dirty="0">
                <a:solidFill>
                  <a:schemeClr val="tx1">
                    <a:alpha val="80000"/>
                  </a:schemeClr>
                </a:solidFill>
              </a:rPr>
              <a:t>Privacy</a:t>
            </a:r>
            <a:endParaRPr lang="en-US" sz="2400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1696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046CA0-7AB2-FE49-BB94-96F5C7923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Number system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D97B7D99-E363-614B-BA06-62F683062F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519129"/>
            <a:ext cx="7347537" cy="382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18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2A2D1F-E73A-8643-BD43-5D92F44A1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parseInt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3C8F9-88C7-AC47-B224-A30AFB9E0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IN" sz="2000" b="1" dirty="0"/>
              <a:t>The</a:t>
            </a:r>
            <a:r>
              <a:rPr lang="en-IN" sz="2000" b="1" i="1" dirty="0"/>
              <a:t> </a:t>
            </a:r>
            <a:r>
              <a:rPr lang="en-IN" sz="2000" b="1" i="1" dirty="0" err="1"/>
              <a:t>parseInt</a:t>
            </a:r>
            <a:r>
              <a:rPr lang="en-IN" sz="2000" b="1" dirty="0"/>
              <a:t> function parses a string argument and returns an integer.</a:t>
            </a:r>
          </a:p>
          <a:p>
            <a:r>
              <a:rPr lang="en-IN" sz="2000" b="1" dirty="0"/>
              <a:t>Syntax</a:t>
            </a:r>
          </a:p>
          <a:p>
            <a:pPr lvl="1"/>
            <a:r>
              <a:rPr lang="en-IN" sz="2000" dirty="0"/>
              <a:t>The syntax of </a:t>
            </a:r>
            <a:r>
              <a:rPr lang="en-IN" sz="2000" i="1" dirty="0" err="1"/>
              <a:t>parseInt</a:t>
            </a:r>
            <a:r>
              <a:rPr lang="en-IN" sz="2000" dirty="0"/>
              <a:t> is as follows:</a:t>
            </a:r>
          </a:p>
          <a:p>
            <a:pPr marL="457200" lvl="1" indent="0">
              <a:buNone/>
            </a:pPr>
            <a:r>
              <a:rPr lang="en-IN" sz="2000" dirty="0"/>
              <a:t>	</a:t>
            </a:r>
            <a:r>
              <a:rPr lang="en-IN" sz="2000" dirty="0" err="1"/>
              <a:t>parseInt</a:t>
            </a:r>
            <a:r>
              <a:rPr lang="en-IN" sz="2000" dirty="0"/>
              <a:t>(</a:t>
            </a:r>
            <a:r>
              <a:rPr lang="en-IN" sz="2000" i="1" dirty="0"/>
              <a:t>string</a:t>
            </a:r>
            <a:r>
              <a:rPr lang="en-IN" sz="2000" dirty="0"/>
              <a:t>, </a:t>
            </a:r>
            <a:r>
              <a:rPr lang="en-IN" sz="2000" i="1" dirty="0"/>
              <a:t>radix</a:t>
            </a:r>
            <a:r>
              <a:rPr lang="en-IN" sz="2000" dirty="0"/>
              <a:t>)</a:t>
            </a:r>
          </a:p>
          <a:p>
            <a:pPr lvl="1"/>
            <a:r>
              <a:rPr lang="en-IN" sz="2000" dirty="0"/>
              <a:t>The </a:t>
            </a:r>
            <a:r>
              <a:rPr lang="en-IN" sz="2000" dirty="0" err="1"/>
              <a:t>parseInt</a:t>
            </a:r>
            <a:r>
              <a:rPr lang="en-IN" sz="2000" dirty="0"/>
              <a:t> function takes two parameters:</a:t>
            </a:r>
          </a:p>
          <a:p>
            <a:pPr lvl="1"/>
            <a:r>
              <a:rPr lang="en-IN" sz="2000" b="1" dirty="0"/>
              <a:t>string</a:t>
            </a:r>
            <a:r>
              <a:rPr lang="en-IN" sz="2000" dirty="0"/>
              <a:t> – a string literal to be parsed;</a:t>
            </a:r>
          </a:p>
          <a:p>
            <a:pPr lvl="1"/>
            <a:r>
              <a:rPr lang="en-IN" sz="2000" b="1" dirty="0"/>
              <a:t>radix</a:t>
            </a:r>
            <a:r>
              <a:rPr lang="en-IN" sz="2000" dirty="0"/>
              <a:t> – an integer between 2 and 36.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53393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F07FE3-441F-8941-B9D4-737EA1590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marL="0" indent="0" algn="r"/>
            <a:br>
              <a:rPr lang="en-IN" sz="4000">
                <a:solidFill>
                  <a:srgbClr val="FFFFFF"/>
                </a:solidFill>
              </a:rPr>
            </a:br>
            <a:r>
              <a:rPr lang="en-IN" sz="4000" b="1" i="1">
                <a:solidFill>
                  <a:srgbClr val="FFFFFF"/>
                </a:solidFill>
              </a:rPr>
              <a:t>Radix</a:t>
            </a:r>
            <a:br>
              <a:rPr lang="en-IN" sz="4000">
                <a:solidFill>
                  <a:srgbClr val="FFFFFF"/>
                </a:solidFill>
              </a:rPr>
            </a:b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27771F3-B96B-4414-A864-D869A1433D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7407249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6275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CB49665F-0298-4449-8D2D-209989CB9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A71EEC14-174A-46FA-B046-474750457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EB6CB95-E653-4C6C-AE51-62FD848E8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89" y="-2"/>
            <a:ext cx="3468234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BDD3CB8E-ABA7-4F37-BB2C-64FFD1981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CA788A-B2FD-494C-BED0-83E31F6DF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08BC155-82FF-E549-91B0-20AA256BD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25880" y="1947672"/>
            <a:ext cx="5961888" cy="2788920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parseFloat(string)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B49574F-EB45-4CDE-AFEF-34795488C0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8964455"/>
              </p:ext>
            </p:extLst>
          </p:nvPr>
        </p:nvGraphicFramePr>
        <p:xfrm>
          <a:off x="3794296" y="288758"/>
          <a:ext cx="7559504" cy="6285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8216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0C874-DD36-8F49-A6A7-D97C5FAC9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73C88893-208F-43D4-84A5-5BCBE14B61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1502717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1881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BDBDF1-53E4-864E-B5EE-6A60E6F0F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/>
              <a:t>WHY JS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AEE90FF7-68BD-9B4A-BA16-D6DE425F8A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3750" y="2625743"/>
            <a:ext cx="4530725" cy="3586127"/>
          </a:xfrm>
        </p:spPr>
      </p:pic>
      <p:pic>
        <p:nvPicPr>
          <p:cNvPr id="5" name="Content Placeholder 4" descr="Graphical user interface, application, icon&#10;&#10;Description automatically generated">
            <a:extLst>
              <a:ext uri="{FF2B5EF4-FFF2-40B4-BE49-F238E27FC236}">
                <a16:creationId xmlns:a16="http://schemas.microsoft.com/office/drawing/2014/main" id="{52E3E57F-035C-E24E-80F1-8079026C8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532" y="3085997"/>
            <a:ext cx="5150277" cy="251076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24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9FC08-7727-4E46-BB96-E71E6D364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engine(compiler)</a:t>
            </a:r>
          </a:p>
        </p:txBody>
      </p:sp>
      <p:pic>
        <p:nvPicPr>
          <p:cNvPr id="5" name="Content Placeholder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2E34191D-84A8-E34A-AF11-4B66613811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9489" y="1825625"/>
            <a:ext cx="6053021" cy="4351338"/>
          </a:xfrm>
        </p:spPr>
      </p:pic>
    </p:spTree>
    <p:extLst>
      <p:ext uri="{BB962C8B-B14F-4D97-AF65-F5344CB8AC3E}">
        <p14:creationId xmlns:p14="http://schemas.microsoft.com/office/powerpoint/2010/main" val="3940620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278130-DFE0-457B-8698-88DF69019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99531B-1681-4D6E-BECB-18325B33A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344094-430A-400B-804B-910E696A1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709375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3C67DF-7782-4E57-AB9B-F1B4811AD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543451" y="1248213"/>
            <a:ext cx="5413238" cy="4326335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59D8C2-61A4-234F-B518-73FE8D758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967" y="675564"/>
            <a:ext cx="3609833" cy="5204085"/>
          </a:xfrm>
        </p:spPr>
        <p:txBody>
          <a:bodyPr>
            <a:normAutofit/>
          </a:bodyPr>
          <a:lstStyle/>
          <a:p>
            <a:r>
              <a:rPr lang="en-US" dirty="0"/>
              <a:t>JS in Browser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03A5AE3-BD30-455C-842B-7626C8BEF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BECAA5-1F2D-470D-875C-8F2C2CA3E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16089F-3C56-4D04-BE94-1FC40EB34B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3619226"/>
              </p:ext>
            </p:extLst>
          </p:nvPr>
        </p:nvGraphicFramePr>
        <p:xfrm>
          <a:off x="4776730" y="819369"/>
          <a:ext cx="6589260" cy="5243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3075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A6AF5C-55B4-104F-9873-BABA4E0EC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 fontScale="90000"/>
          </a:bodyPr>
          <a:lstStyle/>
          <a:p>
            <a:r>
              <a:rPr lang="en-US" sz="3600" dirty="0"/>
              <a:t>Variable – a place holder which holds a single  value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0A531-F682-5049-A90B-D4C020F06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US" sz="1800" dirty="0"/>
              <a:t>Avoids repetition</a:t>
            </a:r>
          </a:p>
          <a:p>
            <a:r>
              <a:rPr lang="en-US" sz="1800" dirty="0"/>
              <a:t>Type of Variables</a:t>
            </a:r>
          </a:p>
          <a:p>
            <a:pPr lvl="1"/>
            <a:r>
              <a:rPr lang="en-US" sz="1400" dirty="0"/>
              <a:t>Var</a:t>
            </a:r>
          </a:p>
          <a:p>
            <a:pPr lvl="1"/>
            <a:r>
              <a:rPr lang="en-US" sz="1400" dirty="0"/>
              <a:t>Let // strictly typed language</a:t>
            </a:r>
          </a:p>
          <a:p>
            <a:pPr lvl="1"/>
            <a:r>
              <a:rPr lang="en-US" sz="1400" dirty="0"/>
              <a:t>Const</a:t>
            </a:r>
          </a:p>
          <a:p>
            <a:endParaRPr lang="en-US" sz="1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DE7768D-D881-F14A-A865-D0DCEE0D6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1800036"/>
            <a:ext cx="5628018" cy="302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165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05B48-54BC-C341-BC91-32896C22B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practices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1CAD5D6-DD46-E74D-A11C-042A3712E6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372" y="1698852"/>
            <a:ext cx="10420055" cy="4351338"/>
          </a:xfrm>
        </p:spPr>
      </p:pic>
    </p:spTree>
    <p:extLst>
      <p:ext uri="{BB962C8B-B14F-4D97-AF65-F5344CB8AC3E}">
        <p14:creationId xmlns:p14="http://schemas.microsoft.com/office/powerpoint/2010/main" val="4132217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3B04E-6D26-964A-AE23-3AC2FA44C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var, let const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46EBDDDA-8A00-404C-88CB-EFF921DB0D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0725"/>
            <a:ext cx="10515600" cy="4321137"/>
          </a:xfrm>
        </p:spPr>
      </p:pic>
    </p:spTree>
    <p:extLst>
      <p:ext uri="{BB962C8B-B14F-4D97-AF65-F5344CB8AC3E}">
        <p14:creationId xmlns:p14="http://schemas.microsoft.com/office/powerpoint/2010/main" val="2483327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4388C-A7E1-664B-8B3D-E37F5289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 in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E4917-DEF1-2449-BBE8-F5F6B47E8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4E8A78B6-82F3-204E-A943-12A17748C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59F5553-E206-774E-8861-C499757FFB4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Primitive and Reference/dynamic/derived  Datatype</a:t>
            </a:r>
          </a:p>
        </p:txBody>
      </p:sp>
      <p:sp>
        <p:nvSpPr>
          <p:cNvPr id="6" name="sketch line">
            <a:extLst>
              <a:ext uri="{FF2B5EF4-FFF2-40B4-BE49-F238E27FC236}">
                <a16:creationId xmlns:a16="http://schemas.microsoft.com/office/drawing/2014/main" id="{ACECD78B-D047-E442-98C1-31B507A07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E93089D-07D3-CE40-8B4B-8715E08050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8570513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3330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3897</TotalTime>
  <Words>636</Words>
  <Application>Microsoft Macintosh PowerPoint</Application>
  <PresentationFormat>Widescreen</PresentationFormat>
  <Paragraphs>79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JAVASCRIPT</vt:lpstr>
      <vt:lpstr>AGENDA</vt:lpstr>
      <vt:lpstr>WHY JS</vt:lpstr>
      <vt:lpstr>JS engine(compiler)</vt:lpstr>
      <vt:lpstr>JS in Browser</vt:lpstr>
      <vt:lpstr>Variable – a place holder which holds a single  value </vt:lpstr>
      <vt:lpstr>Good practices</vt:lpstr>
      <vt:lpstr>Difference between var, let const</vt:lpstr>
      <vt:lpstr>Constants in JS</vt:lpstr>
      <vt:lpstr>PowerPoint Presentation</vt:lpstr>
      <vt:lpstr>Functions - Functions (also called 'procedures' in some programming languages and 'methods' in most object-oriented programming languages) are a set of instructions bundled together to achieve a specific outcome. </vt:lpstr>
      <vt:lpstr>Types of Functions</vt:lpstr>
      <vt:lpstr>Named Functions</vt:lpstr>
      <vt:lpstr>Annonymous Functions</vt:lpstr>
      <vt:lpstr> IIFE</vt:lpstr>
      <vt:lpstr>Number system</vt:lpstr>
      <vt:lpstr>parseInt</vt:lpstr>
      <vt:lpstr> Radix </vt:lpstr>
      <vt:lpstr>parseFloat(string)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Roshni Gupta</dc:creator>
  <cp:lastModifiedBy>Roshni Gupta</cp:lastModifiedBy>
  <cp:revision>5</cp:revision>
  <dcterms:created xsi:type="dcterms:W3CDTF">2021-11-18T12:22:11Z</dcterms:created>
  <dcterms:modified xsi:type="dcterms:W3CDTF">2021-11-22T17:06:57Z</dcterms:modified>
</cp:coreProperties>
</file>