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3588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перемещения страницы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формата примечаний щёлкните мышью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&lt;верхний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0FB012B-BF8B-41B5-8562-9B4200BCBE20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9F9E61-E0D2-408F-81CF-CB2899DBD03D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6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DC9850-FB91-47CE-B67A-2953AD34E184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5330FC-B2BF-4D71-9399-B366FB0968C5}" type="slidenum"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E9CE79-4383-4135-AED7-F76B5FAB5125}" type="slidenum"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01193F-BCFE-4761-9008-8FB70F014648}" type="slidenum"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ru-RU" sz="1200" strike="noStrike" u="none">
              <a:solidFill>
                <a:schemeClr val="dk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3005BC-063D-4FEB-B9DD-29BA7076F43B}" type="slidenum"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&lt;номер&gt;</a:t>
            </a:fld>
            <a:endParaRPr b="0" lang="ru-RU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_светлый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3;p1"/>
          <p:cNvSpPr/>
          <p:nvPr/>
        </p:nvSpPr>
        <p:spPr>
          <a:xfrm>
            <a:off x="2458080" y="14158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25760" y="165924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ru-RU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Google Shape;18;p2" descr=""/>
          <p:cNvPicPr/>
          <p:nvPr/>
        </p:nvPicPr>
        <p:blipFill>
          <a:blip r:embed="rId2"/>
          <a:stretch/>
        </p:blipFill>
        <p:spPr>
          <a:xfrm>
            <a:off x="7594920" y="0"/>
            <a:ext cx="45975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_темный">
    <p:bg>
      <p:bgPr>
        <a:solidFill>
          <a:srgbClr val="262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3;p1"/>
          <p:cNvSpPr/>
          <p:nvPr/>
        </p:nvSpPr>
        <p:spPr>
          <a:xfrm>
            <a:off x="2458080" y="14158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" name="Google Shape;20;p3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4615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" name="Google Shape;21;p3" descr=""/>
          <p:cNvPicPr/>
          <p:nvPr/>
        </p:nvPicPr>
        <p:blipFill>
          <a:blip r:embed="rId3"/>
          <a:stretch/>
        </p:blipFill>
        <p:spPr>
          <a:xfrm>
            <a:off x="7594920" y="0"/>
            <a:ext cx="45975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5760" y="1659240"/>
            <a:ext cx="914436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ru-RU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лайд подраздела_светлый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3;p1"/>
          <p:cNvSpPr/>
          <p:nvPr/>
        </p:nvSpPr>
        <p:spPr>
          <a:xfrm>
            <a:off x="2458080" y="14158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2320560" y="2766240"/>
            <a:ext cx="75513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ru-RU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" name="Google Shape;26;p4" descr=""/>
          <p:cNvPicPr/>
          <p:nvPr/>
        </p:nvPicPr>
        <p:blipFill>
          <a:blip r:embed="rId2"/>
          <a:stretch/>
        </p:blipFill>
        <p:spPr>
          <a:xfrm>
            <a:off x="4893120" y="3843000"/>
            <a:ext cx="7299720" cy="3010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Слайд подраздела_темный">
    <p:bg>
      <p:bgPr>
        <a:solidFill>
          <a:srgbClr val="262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2458080" y="14158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4" name="Google Shape;28;p5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461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320560" y="2766240"/>
            <a:ext cx="755136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r>
              <a:rPr b="0" lang="ru-RU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" name="Google Shape;30;p5" descr=""/>
          <p:cNvPicPr/>
          <p:nvPr/>
        </p:nvPicPr>
        <p:blipFill>
          <a:blip r:embed="rId3"/>
          <a:stretch/>
        </p:blipFill>
        <p:spPr>
          <a:xfrm>
            <a:off x="4893120" y="3843000"/>
            <a:ext cx="7299720" cy="3010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Внутренний слайд с фото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3;p1"/>
          <p:cNvSpPr/>
          <p:nvPr/>
        </p:nvSpPr>
        <p:spPr>
          <a:xfrm>
            <a:off x="2458080" y="14158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56640" y="537120"/>
            <a:ext cx="5941800" cy="110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ru-RU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56640" y="1989360"/>
            <a:ext cx="5941800" cy="420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" name="Google Shape;34;p6" descr=""/>
          <p:cNvPicPr/>
          <p:nvPr/>
        </p:nvPicPr>
        <p:blipFill>
          <a:blip r:embed="rId2"/>
          <a:stretch/>
        </p:blipFill>
        <p:spPr>
          <a:xfrm>
            <a:off x="9097560" y="0"/>
            <a:ext cx="3073320" cy="685764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Чистый слайд_светлый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13;p1"/>
          <p:cNvSpPr/>
          <p:nvPr/>
        </p:nvSpPr>
        <p:spPr>
          <a:xfrm>
            <a:off x="2458080" y="14158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63120" y="524880"/>
            <a:ext cx="10866960" cy="70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ru-RU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64560" y="2057400"/>
            <a:ext cx="10865160" cy="409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Чистый слайд_темный">
    <p:bg>
      <p:bgPr>
        <a:solidFill>
          <a:srgbClr val="26213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13;p1"/>
          <p:cNvSpPr/>
          <p:nvPr/>
        </p:nvSpPr>
        <p:spPr>
          <a:xfrm>
            <a:off x="2458080" y="14158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6" name="Google Shape;39;p8" descr=""/>
          <p:cNvPicPr/>
          <p:nvPr/>
        </p:nvPicPr>
        <p:blipFill>
          <a:blip r:embed="rId2"/>
          <a:stretch/>
        </p:blipFill>
        <p:spPr>
          <a:xfrm>
            <a:off x="0" y="0"/>
            <a:ext cx="12192840" cy="461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63120" y="519120"/>
            <a:ext cx="10866960" cy="70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r>
              <a:rPr b="0" lang="ru-RU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64560" y="2078640"/>
            <a:ext cx="10865160" cy="70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64560" y="3646800"/>
            <a:ext cx="3897720" cy="70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64560" y="2941560"/>
            <a:ext cx="3897720" cy="70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3;p1"/>
          <p:cNvSpPr/>
          <p:nvPr/>
        </p:nvSpPr>
        <p:spPr>
          <a:xfrm>
            <a:off x="2458080" y="141588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352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35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25760" y="1659240"/>
            <a:ext cx="9144360" cy="23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2D-игра "Гонки"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725760" y="4325400"/>
            <a:ext cx="9144360" cy="93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Никитин Дмитрий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63120" y="524880"/>
            <a:ext cx="10866600" cy="70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Цели работы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64560" y="2057400"/>
            <a:ext cx="10865160" cy="409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Создать финальный проект, на котором будут продемонстрированы полученные знания после прохождения курса по изучению языка программирования C#.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В качестве финального проекта была создана 2D-игра "Гонки".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63120" y="524880"/>
            <a:ext cx="10866600" cy="70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Используемые технологии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64560" y="2057400"/>
            <a:ext cx="10865160" cy="409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Для создания приложения использовалась технология Windows Forms для создания настольных приложений, а также подключена база данных SQLite для хранения таблицы лидеров.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63120" y="524880"/>
            <a:ext cx="10866600" cy="70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Архитектура проекта</a:t>
            </a:r>
            <a:endParaRPr b="0" lang="ru-RU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72;g289193a8848_0_24"/>
          <p:cNvSpPr/>
          <p:nvPr/>
        </p:nvSpPr>
        <p:spPr>
          <a:xfrm>
            <a:off x="978120" y="2168280"/>
            <a:ext cx="1976760" cy="13280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8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Form1.cs</a:t>
            </a:r>
            <a:endParaRPr b="0" lang="ru-RU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73;g289193a8848_0_24"/>
          <p:cNvSpPr/>
          <p:nvPr/>
        </p:nvSpPr>
        <p:spPr>
          <a:xfrm>
            <a:off x="5108040" y="2168280"/>
            <a:ext cx="1976760" cy="13280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8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DatabaseHelper.cs</a:t>
            </a:r>
            <a:endParaRPr b="0" lang="ru-RU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74;g289193a8848_0_24"/>
          <p:cNvSpPr/>
          <p:nvPr/>
        </p:nvSpPr>
        <p:spPr>
          <a:xfrm>
            <a:off x="9552600" y="2168280"/>
            <a:ext cx="1976760" cy="13280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8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7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SQLite</a:t>
            </a:r>
            <a:endParaRPr b="0" lang="ru-RU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0" name="Google Shape;75;g289193a8848_0_24"/>
          <p:cNvCxnSpPr/>
          <p:nvPr/>
        </p:nvCxnSpPr>
        <p:spPr>
          <a:xfrm>
            <a:off x="3198600" y="2528280"/>
            <a:ext cx="1766520" cy="360"/>
          </a:xfrm>
          <a:prstGeom prst="straightConnector1">
            <a:avLst/>
          </a:prstGeom>
          <a:ln w="38100">
            <a:solidFill>
              <a:srgbClr val="44546a"/>
            </a:solidFill>
            <a:round/>
            <a:headEnd len="med" type="stealth" w="med"/>
          </a:ln>
        </p:spPr>
      </p:cxnSp>
      <p:cxnSp>
        <p:nvCxnSpPr>
          <p:cNvPr id="51" name="Google Shape;76;g289193a8848_0_24"/>
          <p:cNvCxnSpPr/>
          <p:nvPr/>
        </p:nvCxnSpPr>
        <p:spPr>
          <a:xfrm flipH="1">
            <a:off x="3181680" y="3084480"/>
            <a:ext cx="1792080" cy="360"/>
          </a:xfrm>
          <a:prstGeom prst="straightConnector1">
            <a:avLst/>
          </a:prstGeom>
          <a:ln w="38100">
            <a:solidFill>
              <a:srgbClr val="44546a"/>
            </a:solidFill>
            <a:round/>
            <a:headEnd len="med" type="stealth" w="med"/>
          </a:ln>
        </p:spPr>
      </p:cxnSp>
      <p:cxnSp>
        <p:nvCxnSpPr>
          <p:cNvPr id="52" name="Google Shape;77;g289193a8848_0_24"/>
          <p:cNvCxnSpPr/>
          <p:nvPr/>
        </p:nvCxnSpPr>
        <p:spPr>
          <a:xfrm>
            <a:off x="7294320" y="2476800"/>
            <a:ext cx="2036520" cy="360"/>
          </a:xfrm>
          <a:prstGeom prst="straightConnector1">
            <a:avLst/>
          </a:prstGeom>
          <a:ln w="38100">
            <a:solidFill>
              <a:srgbClr val="44546a"/>
            </a:solidFill>
            <a:round/>
            <a:headEnd len="med" type="stealth" w="med"/>
          </a:ln>
        </p:spPr>
      </p:cxnSp>
      <p:cxnSp>
        <p:nvCxnSpPr>
          <p:cNvPr id="53" name="Google Shape;78;g289193a8848_0_24"/>
          <p:cNvCxnSpPr/>
          <p:nvPr/>
        </p:nvCxnSpPr>
        <p:spPr>
          <a:xfrm flipH="1">
            <a:off x="7294680" y="3105000"/>
            <a:ext cx="2053440" cy="360"/>
          </a:xfrm>
          <a:prstGeom prst="straightConnector1">
            <a:avLst/>
          </a:prstGeom>
          <a:ln w="38100">
            <a:solidFill>
              <a:srgbClr val="44546a"/>
            </a:solidFill>
            <a:round/>
            <a:headEnd len="med" type="stealth" w="med"/>
          </a:ln>
        </p:spPr>
      </p:cxnSp>
      <p:sp>
        <p:nvSpPr>
          <p:cNvPr id="54" name="Google Shape;72;g289193a8848_0_ 1"/>
          <p:cNvSpPr/>
          <p:nvPr/>
        </p:nvSpPr>
        <p:spPr>
          <a:xfrm>
            <a:off x="978120" y="4616280"/>
            <a:ext cx="1976760" cy="132804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86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Program.cs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5" name="Google Shape;75;g289193a8848_0_ 1"/>
          <p:cNvCxnSpPr/>
          <p:nvPr/>
        </p:nvCxnSpPr>
        <p:spPr>
          <a:xfrm flipH="1" flipV="1">
            <a:off x="1526040" y="3606840"/>
            <a:ext cx="9000" cy="847080"/>
          </a:xfrm>
          <a:prstGeom prst="straightConnector1">
            <a:avLst/>
          </a:prstGeom>
          <a:ln w="38100">
            <a:solidFill>
              <a:srgbClr val="44546a"/>
            </a:solidFill>
            <a:round/>
            <a:headEnd len="med" type="stealth" w="med"/>
          </a:ln>
        </p:spPr>
      </p:cxnSp>
      <p:cxnSp>
        <p:nvCxnSpPr>
          <p:cNvPr id="56" name="Google Shape;75;g289193a8848_0_ 2"/>
          <p:cNvCxnSpPr/>
          <p:nvPr/>
        </p:nvCxnSpPr>
        <p:spPr>
          <a:xfrm>
            <a:off x="2357280" y="3598200"/>
            <a:ext cx="9000" cy="847080"/>
          </a:xfrm>
          <a:prstGeom prst="straightConnector1">
            <a:avLst/>
          </a:prstGeom>
          <a:ln w="38100">
            <a:solidFill>
              <a:srgbClr val="44546a"/>
            </a:solidFill>
            <a:round/>
            <a:headEnd len="med" type="stealth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" descr=""/>
          <p:cNvPicPr/>
          <p:nvPr/>
        </p:nvPicPr>
        <p:blipFill>
          <a:blip r:embed="rId1"/>
          <a:stretch/>
        </p:blipFill>
        <p:spPr>
          <a:xfrm>
            <a:off x="654840" y="180000"/>
            <a:ext cx="4025160" cy="6463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a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725760" y="1659240"/>
            <a:ext cx="9144360" cy="23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4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2D-игра "Гонки"</a:t>
            </a:r>
            <a:endParaRPr b="0" lang="ru-RU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725760" y="4325400"/>
            <a:ext cx="9144360" cy="93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Спасибо за внимание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rectum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LibreOffice/25.2.5.2$Windows_X86_64 LibreOffice_project/03d19516eb2e1dd5d4ccd751a0d6f35f35e08022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2022-03-18T05:57:23Z</dcterms:created>
  <dc:creator>Гладков Егор (Gladkov_ES)</dc:creator>
  <dc:description/>
  <dc:language>ru-RU</dc:language>
  <cp:lastModifiedBy/>
  <dcterms:modified xsi:type="dcterms:W3CDTF">2025-08-29T20:25:06Z</dcterms:modified>
  <cp:revision>6</cp:revision>
  <dc:subject/>
  <dc:title/>
</cp:coreProperties>
</file>