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93" r:id="rId10"/>
    <p:sldId id="292" r:id="rId11"/>
    <p:sldId id="264" r:id="rId12"/>
    <p:sldId id="265" r:id="rId13"/>
    <p:sldId id="266" r:id="rId14"/>
    <p:sldId id="284" r:id="rId15"/>
    <p:sldId id="277" r:id="rId16"/>
    <p:sldId id="285" r:id="rId17"/>
    <p:sldId id="267" r:id="rId18"/>
    <p:sldId id="286" r:id="rId19"/>
    <p:sldId id="278" r:id="rId20"/>
    <p:sldId id="269" r:id="rId21"/>
    <p:sldId id="287" r:id="rId22"/>
    <p:sldId id="270" r:id="rId23"/>
    <p:sldId id="271" r:id="rId24"/>
    <p:sldId id="288" r:id="rId25"/>
    <p:sldId id="280" r:id="rId26"/>
    <p:sldId id="279" r:id="rId27"/>
    <p:sldId id="272" r:id="rId28"/>
    <p:sldId id="273" r:id="rId29"/>
    <p:sldId id="282" r:id="rId30"/>
    <p:sldId id="275" r:id="rId31"/>
    <p:sldId id="274" r:id="rId32"/>
    <p:sldId id="276" r:id="rId33"/>
    <p:sldId id="283" r:id="rId34"/>
    <p:sldId id="281" r:id="rId35"/>
    <p:sldId id="291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  <p14:sldId id="293"/>
            <p14:sldId id="292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82"/>
            <p14:sldId id="275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34"/>
      </p:cViewPr>
      <p:guideLst/>
    </p:cSldViewPr>
  </p:slideViewPr>
  <p:notesTextViewPr>
    <p:cViewPr>
      <p:scale>
        <a:sx n="1" d="1"/>
        <a:sy n="1" d="1"/>
      </p:scale>
      <p:origin x="0" y="-26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Before insertion</a:t>
            </a:r>
            <a:r>
              <a:rPr lang="en-US" altLang="ko-KR" baseline="0" dirty="0" smtClean="0"/>
              <a:t> and deletion, the validity of input is checked. </a:t>
            </a:r>
            <a:r>
              <a:rPr lang="en-US" altLang="ko-KR" dirty="0" smtClean="0"/>
              <a:t>In</a:t>
            </a:r>
            <a:r>
              <a:rPr lang="en-US" altLang="ko-KR" baseline="0" dirty="0" smtClean="0"/>
              <a:t> insertion, we check if primary key of row to be inserted do not duplicate with preexisting rows. In deletion, we check if there exists a matching tuple. If input is invalid, alert page requesting input check is shown. If input is valid, success page notifies the modification is correctly applied.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#20.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</a:t>
            </a:r>
            <a:r>
              <a:rPr lang="en-US" altLang="ko-KR" baseline="0" dirty="0" smtClean="0"/>
              <a:t> second function of HOEP is about exchange program reviews. User can either search for reviews or manually add and delete reviews. </a:t>
            </a:r>
          </a:p>
          <a:p>
            <a:r>
              <a:rPr lang="en-US" altLang="ko-KR" baseline="0" dirty="0" smtClean="0"/>
              <a:t>First, exchange program reviews can be searched by university name. Review URL is retrieved together with university name and the writer who is former exchange student.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#21. Result</a:t>
            </a:r>
            <a:r>
              <a:rPr lang="en-US" altLang="ko-KR" baseline="0" dirty="0" smtClean="0"/>
              <a:t> is obtained by querying FORMER_EXCHANGE table, shown here. University name is selected by user input using “LIKE” command.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6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the</a:t>
            </a:r>
            <a:r>
              <a:rPr lang="en-US" altLang="ko-KR" baseline="0" dirty="0" smtClean="0"/>
              <a:t> SQL command and the screenshot of example result when user searched for “</a:t>
            </a:r>
            <a:r>
              <a:rPr lang="en-US" altLang="ko-KR" baseline="0" dirty="0" err="1" smtClean="0"/>
              <a:t>Ecole</a:t>
            </a:r>
            <a:r>
              <a:rPr lang="en-US" altLang="ko-KR" baseline="0" dirty="0" smtClean="0"/>
              <a:t>”. User can see the review by clicking the URL.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3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#23.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Adding</a:t>
            </a:r>
            <a:r>
              <a:rPr lang="en-US" altLang="ko-KR" baseline="0" dirty="0" smtClean="0"/>
              <a:t> and Deleting reviews are done by providing university name, writer, URL for adding.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1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#24.</a:t>
            </a:r>
            <a:r>
              <a:rPr lang="en-US" altLang="ko-KR" baseline="0" dirty="0" smtClean="0"/>
              <a:t> This time, university name is searched in UNIVERSITY table, to guarantee the review is about one of the valid university.</a:t>
            </a:r>
          </a:p>
          <a:p>
            <a:r>
              <a:rPr lang="en-US" altLang="ko-KR" baseline="0" dirty="0" smtClean="0"/>
              <a:t>Using the searched </a:t>
            </a:r>
            <a:r>
              <a:rPr lang="en-US" altLang="ko-KR" baseline="0" dirty="0" err="1" smtClean="0"/>
              <a:t>university_name</a:t>
            </a:r>
            <a:r>
              <a:rPr lang="en-US" altLang="ko-KR" baseline="0" dirty="0" smtClean="0"/>
              <a:t> and UID, we can insert to or delete from FORMER_EXCHANGE table.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#25. For</a:t>
            </a:r>
            <a:r>
              <a:rPr lang="en-US" altLang="ko-KR" baseline="0" dirty="0" smtClean="0"/>
              <a:t> insertion, using the SQL command in green box, we found UID of the table. If result has more than 1 rows or no rows, we showed alert page requesting new input.</a:t>
            </a:r>
          </a:p>
          <a:p>
            <a:r>
              <a:rPr lang="en-US" altLang="ko-KR" baseline="0" dirty="0" smtClean="0"/>
              <a:t>If one </a:t>
            </a:r>
            <a:r>
              <a:rPr lang="en-US" altLang="ko-KR" baseline="0" dirty="0" err="1" smtClean="0"/>
              <a:t>uid</a:t>
            </a:r>
            <a:r>
              <a:rPr lang="en-US" altLang="ko-KR" baseline="0" dirty="0" smtClean="0"/>
              <a:t> and university name is retrieved, it is inserted into FORMER_EXCHANGE table with today’s date and input writer and URL.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#26. For</a:t>
            </a:r>
            <a:r>
              <a:rPr lang="en-US" altLang="ko-KR" baseline="0" dirty="0" smtClean="0"/>
              <a:t> deletion, UID and Name are retrieved likewise as in insertion. As FORMER_EXCHANGE has primary key UID and writer’s name, we use those two attribute to delete the row from FORMER_EXCAHNGE.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0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4" y="1816608"/>
            <a:ext cx="626727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13131" y="1023490"/>
            <a:ext cx="2438627" cy="2704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16597" y="753035"/>
            <a:ext cx="2438627" cy="270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3364" y="1891550"/>
            <a:ext cx="4087907" cy="4708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4" y="1891551"/>
            <a:ext cx="4321440" cy="47089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13131" y="433494"/>
            <a:ext cx="2442093" cy="319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1924" y="1223433"/>
            <a:ext cx="3846311" cy="58743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3065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Initial DB construction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10" y="1223433"/>
            <a:ext cx="4319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/>
              <a:t>CREATE DATABASE IF NOT EXISTS </a:t>
            </a:r>
            <a:r>
              <a:rPr lang="ko-KR" altLang="en-US" sz="1500" dirty="0"/>
              <a:t>cs360_HOEP;</a:t>
            </a:r>
          </a:p>
          <a:p>
            <a:r>
              <a:rPr lang="ko-KR" altLang="en-US" sz="1500" b="1" dirty="0"/>
              <a:t>USE</a:t>
            </a:r>
            <a:r>
              <a:rPr lang="ko-KR" altLang="en-US" sz="1500" dirty="0"/>
              <a:t> cs360_HOEP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UNIVERSITY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 PRIMARY KEY,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Country_id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Language_id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Available_number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Undergraduate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RID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Region </a:t>
            </a:r>
            <a:r>
              <a:rPr lang="ko-KR" altLang="en-US" sz="1500" b="1" dirty="0"/>
              <a:t>VARCHAR(20) NOT NULL</a:t>
            </a:r>
          </a:p>
          <a:p>
            <a:r>
              <a:rPr lang="ko-KR" altLang="en-US" sz="1500" dirty="0" smtClean="0"/>
              <a:t>);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FORMER_EXCHANGE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INT,</a:t>
            </a:r>
          </a:p>
          <a:p>
            <a:r>
              <a:rPr lang="ko-KR" altLang="en-US" sz="1500" dirty="0"/>
              <a:t>	Univ_name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VARCHAR(30),</a:t>
            </a:r>
          </a:p>
          <a:p>
            <a:r>
              <a:rPr lang="ko-KR" altLang="en-US" sz="1500" dirty="0"/>
              <a:t>	Post_date </a:t>
            </a:r>
            <a:r>
              <a:rPr lang="ko-KR" altLang="en-US" sz="1500" b="1" dirty="0"/>
              <a:t>Date NOT NULL,</a:t>
            </a:r>
          </a:p>
          <a:p>
            <a:r>
              <a:rPr lang="ko-KR" altLang="en-US" sz="1500" dirty="0"/>
              <a:t>	URL </a:t>
            </a:r>
            <a:r>
              <a:rPr lang="ko-KR" altLang="en-US" sz="1500" b="1" dirty="0"/>
              <a:t>VARCHAR(500) NOT NULL,</a:t>
            </a:r>
          </a:p>
          <a:p>
            <a:r>
              <a:rPr lang="ko-KR" altLang="en-US" sz="1500" dirty="0"/>
              <a:t>	</a:t>
            </a:r>
            <a:r>
              <a:rPr lang="ko-KR" altLang="en-US" sz="1500" b="1" dirty="0"/>
              <a:t>PRIMARY KEY(UID, Name)</a:t>
            </a:r>
          </a:p>
          <a:p>
            <a:r>
              <a:rPr lang="ko-KR" altLang="en-US" sz="1500" dirty="0" smtClean="0"/>
              <a:t>);</a:t>
            </a:r>
            <a:endParaRPr lang="ko-KR" altLang="en-US" sz="1500" dirty="0"/>
          </a:p>
          <a:p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733364" y="1223433"/>
            <a:ext cx="4087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</a:t>
            </a:r>
            <a:r>
              <a:rPr lang="ko-KR" altLang="en-US" sz="1500" b="1" dirty="0" smtClean="0"/>
              <a:t>INFILE</a:t>
            </a:r>
            <a:endParaRPr lang="en-US" altLang="ko-KR" sz="1500" b="1" dirty="0" smtClean="0"/>
          </a:p>
          <a:p>
            <a:r>
              <a:rPr lang="ko-KR" altLang="en-US" sz="1500" dirty="0" smtClean="0"/>
              <a:t>'C</a:t>
            </a:r>
            <a:r>
              <a:rPr lang="ko-KR" altLang="en-US" sz="1500" dirty="0"/>
              <a:t>:/</a:t>
            </a:r>
            <a:r>
              <a:rPr lang="ko-KR" altLang="en-US" sz="1500" dirty="0" smtClean="0"/>
              <a:t>CS360-HOEP-Project/csv_data/UNIVERSITY.csv</a:t>
            </a:r>
            <a:r>
              <a:rPr lang="ko-KR" altLang="en-US" sz="1500" dirty="0"/>
              <a:t>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UNIVERSITY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lines;</a:t>
            </a:r>
          </a:p>
          <a:p>
            <a:endParaRPr lang="ko-KR" altLang="en-US" sz="1500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INFILE </a:t>
            </a:r>
            <a:r>
              <a:rPr lang="ko-KR" altLang="en-US" sz="1500" dirty="0"/>
              <a:t>'C:/CS360-HOEP-Project/csv_data/FORMER_EXCHANGE.csv'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FORMER_EXCHANGE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131" y="420767"/>
            <a:ext cx="4208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smtClean="0"/>
              <a:t>DB definition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Base table definition</a:t>
            </a:r>
          </a:p>
          <a:p>
            <a:pPr marL="342900" indent="-342900">
              <a:buAutoNum type="arabicParenBoth"/>
            </a:pPr>
            <a:r>
              <a:rPr lang="en-US" altLang="ko-KR" b="1" dirty="0"/>
              <a:t>D</a:t>
            </a:r>
            <a:r>
              <a:rPr lang="en-US" altLang="ko-KR" b="1" dirty="0" smtClean="0"/>
              <a:t>ata import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View definition (will be explained later)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13910" y="1891551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3910" y="4589926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tab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5720020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2943" y="271986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742943" y="425057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525791" y="325535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5275302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75039" y="3241417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275039" y="4631317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200334" y="376315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2100290"/>
            <a:ext cx="483821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2113" y="2146589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150444" y="3627671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67408" y="265727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3593649"/>
            <a:ext cx="4822152" cy="291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4100" y="3767272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433597" y="5608987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857402" y="448120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sz="1600" dirty="0" err="1"/>
              <a:t>uid</a:t>
            </a:r>
            <a:r>
              <a:rPr lang="en-US" altLang="ko-KR" sz="1600" dirty="0"/>
              <a:t> = rows[0].</a:t>
            </a:r>
            <a:r>
              <a:rPr lang="en-US" altLang="ko-KR" sz="1600" dirty="0" err="1" smtClean="0"/>
              <a:t>UID;</a:t>
            </a:r>
            <a:r>
              <a:rPr lang="en-US" altLang="ko-KR" sz="1600" dirty="0" err="1" smtClean="0"/>
              <a:t>univName</a:t>
            </a:r>
            <a:r>
              <a:rPr lang="en-US" altLang="ko-KR" sz="1600" dirty="0" smtClean="0"/>
              <a:t> = rows[0].</a:t>
            </a:r>
            <a:r>
              <a:rPr lang="en-US" altLang="ko-KR" sz="1600" dirty="0" err="1" smtClean="0"/>
              <a:t>univName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4" y="1379735"/>
            <a:ext cx="6944812" cy="451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192192" y="2557251"/>
            <a:ext cx="6458674" cy="115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0008" y="1910919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1713507"/>
            <a:ext cx="7106854" cy="4079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126981" y="3819647"/>
            <a:ext cx="5230857" cy="1878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0064" y="3829123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6347" y="5226245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063366" y="43580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mtClean="0"/>
              <a:t>Opening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선발 인원</a:t>
            </a:r>
            <a:r>
              <a:rPr lang="en-US" altLang="ko-KR" sz="2000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80034" y="1339788"/>
            <a:ext cx="8383935" cy="2494349"/>
            <a:chOff x="628650" y="2148599"/>
            <a:chExt cx="8383935" cy="2494349"/>
          </a:xfrm>
        </p:grpSpPr>
        <p:pic>
          <p:nvPicPr>
            <p:cNvPr id="1030" name="Picture 6" descr="REST api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568" y="3561234"/>
              <a:ext cx="1780073" cy="108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28650" y="2408464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User Interface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01887" y="2408463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Server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081895" y="2957407"/>
              <a:ext cx="1959428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0814" y="2694791"/>
              <a:ext cx="196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 </a:t>
              </a:r>
              <a:r>
                <a:rPr lang="en-US" altLang="ko-KR" b="1" dirty="0" smtClean="0"/>
                <a:t>Response </a:t>
              </a:r>
              <a:r>
                <a:rPr lang="en-US" altLang="ko-KR" b="1" dirty="0"/>
                <a:t>(html)</a:t>
              </a:r>
              <a:endParaRPr lang="ko-KR" altLang="en-US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81892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4918" y="2148599"/>
              <a:ext cx="1188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en-US" altLang="ko-KR" b="1" dirty="0" smtClean="0"/>
                <a:t>Request</a:t>
              </a:r>
              <a:endParaRPr lang="ko-KR" altLang="en-US" b="1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71457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0323" y="215100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en-US" altLang="ko-KR" b="1" dirty="0" smtClean="0"/>
                <a:t>Query</a:t>
              </a:r>
              <a:endParaRPr lang="ko-KR" altLang="en-US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5671456" y="2957408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732" y="2741155"/>
              <a:ext cx="100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en-US" altLang="ko-KR" b="1" dirty="0" smtClean="0"/>
                <a:t>Result</a:t>
              </a:r>
              <a:endParaRPr lang="ko-KR" altLang="en-US" b="1" dirty="0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7728852" y="2227237"/>
              <a:ext cx="1283733" cy="133399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+mn-lt"/>
                  <a:ea typeface="굴림" panose="020B0600000101010101" pitchFamily="50" charset="-127"/>
                </a:rPr>
                <a:t>Database</a:t>
              </a:r>
              <a:endParaRPr lang="ko-KR" altLang="en-US" sz="2000" b="1" dirty="0">
                <a:solidFill>
                  <a:schemeClr val="bg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pic>
          <p:nvPicPr>
            <p:cNvPr id="1028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050" y="3379374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71" y="3409255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ysql;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78" y="3775660"/>
              <a:ext cx="1475929" cy="761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493" y="3519691"/>
              <a:ext cx="1329091" cy="8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jax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023" y="3365298"/>
              <a:ext cx="864304" cy="414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142" y="4200542"/>
            <a:ext cx="772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requests </a:t>
            </a:r>
            <a:r>
              <a:rPr lang="en-US" altLang="ko-KR" dirty="0" smtClean="0"/>
              <a:t>information</a:t>
            </a:r>
            <a:r>
              <a:rPr lang="ko-KR" altLang="en-US" dirty="0" smtClean="0"/>
              <a:t> </a:t>
            </a:r>
            <a:r>
              <a:rPr lang="en-US" altLang="ko-KR" dirty="0"/>
              <a:t>through </a:t>
            </a:r>
            <a:r>
              <a:rPr lang="en-US" altLang="ko-KR" b="1" dirty="0"/>
              <a:t>express </a:t>
            </a:r>
            <a:r>
              <a:rPr lang="en-US" altLang="ko-KR" b="1" dirty="0" smtClean="0"/>
              <a:t>framework </a:t>
            </a:r>
            <a:r>
              <a:rPr lang="en-US" altLang="ko-KR" dirty="0" smtClean="0"/>
              <a:t>(on Node.js </a:t>
            </a:r>
            <a:r>
              <a:rPr lang="en-US" altLang="ko-KR" dirty="0"/>
              <a:t>runtime environment) and </a:t>
            </a:r>
            <a:r>
              <a:rPr lang="en-US" altLang="ko-KR" b="1" dirty="0"/>
              <a:t>REST API </a:t>
            </a:r>
            <a:r>
              <a:rPr lang="en-US" altLang="ko-KR" dirty="0"/>
              <a:t>(get/post</a:t>
            </a:r>
            <a:r>
              <a:rPr lang="en-US" altLang="ko-KR" dirty="0" smtClean="0"/>
              <a:t>..)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 sends </a:t>
            </a:r>
            <a:r>
              <a:rPr lang="en-US" altLang="ko-KR" dirty="0" smtClean="0"/>
              <a:t>query </a:t>
            </a:r>
            <a:r>
              <a:rPr lang="en-US" altLang="ko-KR" dirty="0"/>
              <a:t>to </a:t>
            </a:r>
            <a:r>
              <a:rPr lang="en-US" altLang="ko-KR" b="1" dirty="0" smtClean="0"/>
              <a:t>MySQL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Query/update </a:t>
            </a:r>
            <a:r>
              <a:rPr lang="en-US" altLang="ko-KR" dirty="0"/>
              <a:t>result </a:t>
            </a:r>
            <a:r>
              <a:rPr lang="en-US" altLang="ko-KR" dirty="0" smtClean="0"/>
              <a:t>sent to server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HTML </a:t>
            </a:r>
            <a:r>
              <a:rPr lang="en-US" altLang="ko-KR" b="1" dirty="0"/>
              <a:t>response </a:t>
            </a:r>
            <a:r>
              <a:rPr lang="en-US" altLang="ko-KR" dirty="0"/>
              <a:t>sent to user through </a:t>
            </a:r>
            <a:r>
              <a:rPr lang="en-US" altLang="ko-KR" b="1" dirty="0"/>
              <a:t>express API </a:t>
            </a:r>
            <a:r>
              <a:rPr lang="en-US" altLang="ko-KR" dirty="0"/>
              <a:t>(</a:t>
            </a:r>
            <a:r>
              <a:rPr lang="en-US" altLang="ko-KR" dirty="0" err="1"/>
              <a:t>res.send</a:t>
            </a:r>
            <a:r>
              <a:rPr lang="en-US" altLang="ko-KR" dirty="0"/>
              <a:t>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11" y="341376"/>
            <a:ext cx="3697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Web programming scheme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0439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2108</Words>
  <Application>Microsoft Office PowerPoint</Application>
  <PresentationFormat>화면 슬라이드 쇼(4:3)</PresentationFormat>
  <Paragraphs>942</Paragraphs>
  <Slides>36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Gulim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Ryu Jayoung</cp:lastModifiedBy>
  <cp:revision>736</cp:revision>
  <dcterms:created xsi:type="dcterms:W3CDTF">2018-11-30T13:33:51Z</dcterms:created>
  <dcterms:modified xsi:type="dcterms:W3CDTF">2018-12-05T08:09:35Z</dcterms:modified>
</cp:coreProperties>
</file>