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9" y="1693679"/>
            <a:ext cx="7906770" cy="49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3076627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804" y="5288280"/>
            <a:ext cx="198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University names</a:t>
            </a:r>
          </a:p>
          <a:p>
            <a:pPr algn="ctr"/>
            <a:r>
              <a:rPr lang="en-US" altLang="ko-KR" sz="2000" dirty="0" smtClean="0"/>
              <a:t>(may overlap)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93620" y="1422760"/>
            <a:ext cx="249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Total # of found tracks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22621" y="5288280"/>
            <a:ext cx="189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Education tracks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84187" y="5288280"/>
            <a:ext cx="3063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Supplementary information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340174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62162"/>
            <a:ext cx="6019800" cy="2733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60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25600" y="2123440"/>
            <a:ext cx="4358639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16" y="1503680"/>
            <a:ext cx="6527568" cy="452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669280" y="2306320"/>
            <a:ext cx="1087120" cy="357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32999" y="3593650"/>
            <a:ext cx="3960977" cy="2762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468002"/>
            <a:ext cx="6129057" cy="5870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055101"/>
            <a:ext cx="6129057" cy="588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6" y="5495761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06" y="4154866"/>
            <a:ext cx="5844988" cy="121975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08233" y="4917142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35130" y="491714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3" y="1497106"/>
            <a:ext cx="6819954" cy="438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231154" y="2616499"/>
            <a:ext cx="4264212" cy="114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6" y="1133345"/>
            <a:ext cx="5844988" cy="53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1" y="1497109"/>
            <a:ext cx="6796018" cy="4329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231153" y="4014995"/>
            <a:ext cx="5331011" cy="177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468002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055101"/>
            <a:ext cx="6129057" cy="5883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65" y="3741525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365" y="5256225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06834" y="4586333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33731" y="4586332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274</Words>
  <Application>Microsoft Office PowerPoint</Application>
  <PresentationFormat>화면 슬라이드 쇼(4:3)</PresentationFormat>
  <Paragraphs>136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227</cp:revision>
  <dcterms:created xsi:type="dcterms:W3CDTF">2018-11-30T13:33:51Z</dcterms:created>
  <dcterms:modified xsi:type="dcterms:W3CDTF">2018-12-01T08:18:06Z</dcterms:modified>
</cp:coreProperties>
</file>