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4" r:id="rId13"/>
    <p:sldId id="277" r:id="rId14"/>
    <p:sldId id="285" r:id="rId15"/>
    <p:sldId id="267" r:id="rId16"/>
    <p:sldId id="286" r:id="rId17"/>
    <p:sldId id="278" r:id="rId18"/>
    <p:sldId id="269" r:id="rId19"/>
    <p:sldId id="287" r:id="rId20"/>
    <p:sldId id="270" r:id="rId21"/>
    <p:sldId id="271" r:id="rId22"/>
    <p:sldId id="288" r:id="rId23"/>
    <p:sldId id="280" r:id="rId24"/>
    <p:sldId id="279" r:id="rId25"/>
    <p:sldId id="272" r:id="rId26"/>
    <p:sldId id="273" r:id="rId27"/>
    <p:sldId id="275" r:id="rId28"/>
    <p:sldId id="282" r:id="rId29"/>
    <p:sldId id="274" r:id="rId30"/>
    <p:sldId id="276" r:id="rId31"/>
    <p:sldId id="283" r:id="rId32"/>
    <p:sldId id="281" r:id="rId33"/>
    <p:sldId id="291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84"/>
            <p14:sldId id="277"/>
            <p14:sldId id="285"/>
            <p14:sldId id="267"/>
            <p14:sldId id="286"/>
            <p14:sldId id="278"/>
            <p14:sldId id="269"/>
            <p14:sldId id="287"/>
            <p14:sldId id="270"/>
            <p14:sldId id="271"/>
            <p14:sldId id="288"/>
            <p14:sldId id="280"/>
            <p14:sldId id="279"/>
            <p14:sldId id="272"/>
            <p14:sldId id="273"/>
            <p14:sldId id="275"/>
            <p14:sldId id="282"/>
            <p14:sldId id="274"/>
            <p14:sldId id="276"/>
            <p14:sldId id="283"/>
            <p14:sldId id="281"/>
          </p14:sldIdLst>
        </p14:section>
        <p14:section name="Conclusion" id="{0C62CB08-2782-48D2-8FF4-D0B1BC716DAC}">
          <p14:sldIdLst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BA9"/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9" y="1693679"/>
            <a:ext cx="7906770" cy="49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 smtClean="0"/>
              <a:t>tab</a:t>
            </a:r>
            <a:r>
              <a:rPr lang="en-US" altLang="ko-KR" sz="2500" dirty="0" smtClean="0"/>
              <a:t>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3076627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04989" y="2469236"/>
            <a:ext cx="247296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Dept</a:t>
            </a:r>
            <a:r>
              <a:rPr lang="en-US" altLang="ko-KR" b="1" dirty="0" smtClean="0"/>
              <a:t>, region </a:t>
            </a:r>
            <a:r>
              <a:rPr lang="en-US" altLang="ko-KR" dirty="0" smtClean="0"/>
              <a:t> 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904989" y="3999940"/>
            <a:ext cx="247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track, country, language, TO, scholarship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687837" y="300472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880" y="5288280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University names</a:t>
            </a:r>
          </a:p>
          <a:p>
            <a:pPr algn="ctr"/>
            <a:r>
              <a:rPr lang="en-US" altLang="ko-KR" dirty="0" smtClean="0"/>
              <a:t>(may overlap)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3640" y="5289163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Education tracks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44" y="5289163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Supplementary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0688"/>
              </p:ext>
            </p:extLst>
          </p:nvPr>
        </p:nvGraphicFramePr>
        <p:xfrm>
          <a:off x="616222" y="1288942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9280"/>
              </p:ext>
            </p:extLst>
          </p:nvPr>
        </p:nvGraphicFramePr>
        <p:xfrm>
          <a:off x="5897325" y="4347253"/>
          <a:ext cx="2849880" cy="2179320"/>
        </p:xfrm>
        <a:graphic>
          <a:graphicData uri="http://schemas.openxmlformats.org/drawingml/2006/table">
            <a:tbl>
              <a:tblPr/>
              <a:tblGrid>
                <a:gridCol w="396240"/>
                <a:gridCol w="958578"/>
                <a:gridCol w="1137920"/>
                <a:gridCol w="357142"/>
              </a:tblGrid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6221" y="920265"/>
            <a:ext cx="137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897325" y="3977921"/>
            <a:ext cx="9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58"/>
              </p:ext>
            </p:extLst>
          </p:nvPr>
        </p:nvGraphicFramePr>
        <p:xfrm>
          <a:off x="616222" y="4347253"/>
          <a:ext cx="2936629" cy="2150136"/>
        </p:xfrm>
        <a:graphic>
          <a:graphicData uri="http://schemas.openxmlformats.org/drawingml/2006/table">
            <a:tbl>
              <a:tblPr/>
              <a:tblGrid>
                <a:gridCol w="361496"/>
                <a:gridCol w="401662"/>
                <a:gridCol w="2173471"/>
              </a:tblGrid>
              <a:tr h="1155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Univ_track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Science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 and Electronic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Biomedical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16221" y="3977921"/>
            <a:ext cx="13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HAS_TRACK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550064" y="5301235"/>
            <a:ext cx="2350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(User input: DID, RID)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711230"/>
            <a:ext cx="2450413" cy="37132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714297"/>
            <a:ext cx="1112628" cy="36826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01389" y="4076175"/>
            <a:ext cx="133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(Inline view)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DID, RID</a:t>
            </a:r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0" y="3714297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291609"/>
            <a:ext cx="8729472" cy="3575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0550" y="1136741"/>
            <a:ext cx="13794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Aggregation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34472" y="1201273"/>
            <a:ext cx="223328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5313431"/>
            <a:ext cx="8729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SELECT COUNT(*) </a:t>
            </a:r>
            <a:r>
              <a:rPr lang="ko-KR" altLang="en-US" dirty="0" smtClean="0"/>
              <a:t>AS </a:t>
            </a:r>
            <a:r>
              <a:rPr lang="ko-KR" altLang="en-US" b="1" dirty="0" smtClean="0"/>
              <a:t>Count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TRACK_N_UNIV </a:t>
            </a:r>
            <a:endParaRPr lang="ko-KR" altLang="en-US" dirty="0" smtClean="0"/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DID = </a:t>
            </a:r>
            <a:r>
              <a:rPr lang="en-US" altLang="ko-KR" dirty="0" smtClean="0"/>
              <a:t>‘ + </a:t>
            </a:r>
            <a:r>
              <a:rPr lang="en-US" altLang="ko-KR" dirty="0" err="1" smtClean="0"/>
              <a:t>req.body.user_dept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‘ </a:t>
            </a:r>
            <a:r>
              <a:rPr lang="en-US" altLang="ko-KR" dirty="0"/>
              <a:t>AND RID IN </a:t>
            </a:r>
            <a:r>
              <a:rPr lang="en-US" altLang="ko-KR" dirty="0" smtClean="0"/>
              <a:t>‘ </a:t>
            </a:r>
            <a:r>
              <a:rPr lang="en-US" altLang="ko-KR" dirty="0"/>
              <a:t>+ </a:t>
            </a:r>
            <a:r>
              <a:rPr lang="en-US" altLang="ko-KR" dirty="0" err="1" smtClean="0"/>
              <a:t>region_str_set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340174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51308" y="4440245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951308" y="5830145"/>
            <a:ext cx="275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test type, language, requisite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876603" y="4961985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8202"/>
              </p:ext>
            </p:extLst>
          </p:nvPr>
        </p:nvGraphicFramePr>
        <p:xfrm>
          <a:off x="413911" y="1501223"/>
          <a:ext cx="2961043" cy="1981200"/>
        </p:xfrm>
        <a:graphic>
          <a:graphicData uri="http://schemas.openxmlformats.org/drawingml/2006/table">
            <a:tbl>
              <a:tblPr/>
              <a:tblGrid>
                <a:gridCol w="429829"/>
                <a:gridCol w="811899"/>
                <a:gridCol w="945623"/>
                <a:gridCol w="7736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CEFR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204"/>
              </p:ext>
            </p:extLst>
          </p:nvPr>
        </p:nvGraphicFramePr>
        <p:xfrm>
          <a:off x="413911" y="4081605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4908" y="3712928"/>
            <a:ext cx="1362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3911" y="1131891"/>
            <a:ext cx="258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LANGUAGE_CERTIFICATE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479402" y="2137880"/>
            <a:ext cx="36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Join, </a:t>
            </a:r>
            <a:r>
              <a:rPr lang="en-US" altLang="ko-KR" sz="2000" b="1" dirty="0" smtClean="0"/>
              <a:t>select</a:t>
            </a:r>
            <a:r>
              <a:rPr lang="en-US" altLang="ko-KR" sz="2000" dirty="0" smtClean="0"/>
              <a:t> tuples of given UID and </a:t>
            </a:r>
            <a:r>
              <a:rPr lang="en-US" altLang="ko-KR" sz="2000" b="1" dirty="0" smtClean="0"/>
              <a:t>project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413911" y="1073188"/>
            <a:ext cx="8376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A.Name, Type, B.Language_id as Language, </a:t>
            </a:r>
            <a:r>
              <a:rPr lang="ko-KR" altLang="en-US" dirty="0" smtClean="0"/>
              <a:t>Requisite</a:t>
            </a:r>
            <a:endParaRPr lang="en-US" altLang="ko-KR" dirty="0" smtClean="0"/>
          </a:p>
          <a:p>
            <a:r>
              <a:rPr lang="ko-KR" altLang="en-US" b="1" dirty="0" smtClean="0"/>
              <a:t>FROM </a:t>
            </a:r>
            <a:r>
              <a:rPr lang="ko-KR" altLang="en-US" dirty="0"/>
              <a:t>(UNIVERSITY AS </a:t>
            </a:r>
            <a:r>
              <a:rPr lang="ko-KR" altLang="en-US" dirty="0" smtClean="0"/>
              <a:t>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INNER JOIN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LANGUAGE_CERTIFICATE </a:t>
            </a:r>
            <a:r>
              <a:rPr lang="ko-KR" altLang="en-US" dirty="0"/>
              <a:t>AS </a:t>
            </a:r>
            <a:r>
              <a:rPr lang="ko-KR" altLang="en-US" dirty="0" smtClean="0"/>
              <a:t>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/>
              <a:t>(UID</a:t>
            </a:r>
            <a:r>
              <a:rPr lang="ko-KR" altLang="en-US" dirty="0" smtClean="0"/>
              <a:t>))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/>
              <a:t>A.Name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 + "%';"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6" y="4029455"/>
            <a:ext cx="5195068" cy="235915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118366" y="301396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25600" y="2123440"/>
            <a:ext cx="4358639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4239" y="2123440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092570" y="3604522"/>
            <a:ext cx="2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former exchange student, review URL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6909534" y="2634121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588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name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Select </a:t>
            </a:r>
            <a:r>
              <a:rPr lang="en-US" altLang="ko-KR" dirty="0"/>
              <a:t>tuples </a:t>
            </a:r>
            <a:r>
              <a:rPr lang="en-US" altLang="ko-KR" dirty="0" smtClean="0"/>
              <a:t>matching </a:t>
            </a:r>
            <a:r>
              <a:rPr lang="en-US" altLang="ko-KR" dirty="0"/>
              <a:t>given </a:t>
            </a:r>
            <a:r>
              <a:rPr lang="en-US" altLang="ko-KR" dirty="0" smtClean="0"/>
              <a:t>university name </a:t>
            </a:r>
            <a:r>
              <a:rPr lang="en-US" altLang="ko-KR" dirty="0"/>
              <a:t>and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6320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2462784"/>
            <a:ext cx="5976026" cy="4139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3169920"/>
            <a:ext cx="1109472" cy="33406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11" y="1143557"/>
            <a:ext cx="831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Univ_name, Name, </a:t>
            </a:r>
            <a:r>
              <a:rPr lang="ko-KR" altLang="en-US" dirty="0" smtClean="0"/>
              <a:t>URL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FORMER_EXCHANGE</a:t>
            </a:r>
            <a:endParaRPr lang="en-US" altLang="ko-KR" dirty="0" smtClean="0"/>
          </a:p>
          <a:p>
            <a:r>
              <a:rPr lang="ko-KR" altLang="en-US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/>
              <a:t>Univ_name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+ "%';"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32999" y="3593650"/>
            <a:ext cx="3960977" cy="2762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33319" y="3593650"/>
            <a:ext cx="12738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User input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5692816" y="5435365"/>
            <a:ext cx="175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Review table modification</a:t>
            </a:r>
            <a:endParaRPr lang="ko-KR" altLang="en-US" sz="20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116621" y="4307586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729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id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 (UNIVERSITY table)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Further </a:t>
            </a:r>
            <a:r>
              <a:rPr lang="en-US" altLang="ko-KR" b="1" dirty="0" smtClean="0"/>
              <a:t>insert / delete </a:t>
            </a:r>
            <a:r>
              <a:rPr lang="en-US" altLang="ko-KR" dirty="0" smtClean="0"/>
              <a:t>operations on FORMER_EXCHANGE table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3403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402541" y="1690373"/>
            <a:ext cx="502460" cy="28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986524" y="2679762"/>
            <a:ext cx="1141659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</a:t>
            </a:r>
            <a:r>
              <a:rPr lang="en-US" altLang="ko-KR" dirty="0" smtClean="0"/>
              <a:t>;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smtClean="0"/>
              <a:t>"</a:t>
            </a:r>
            <a:r>
              <a:rPr lang="ko-KR" altLang="en-US" b="1" dirty="0"/>
              <a:t>INSERT INTO </a:t>
            </a:r>
            <a:r>
              <a:rPr lang="ko-KR" altLang="en-US" dirty="0" smtClean="0"/>
              <a:t>FORMER_EXCHANGE</a:t>
            </a:r>
            <a:endParaRPr lang="en-US" altLang="ko-KR" dirty="0" smtClean="0"/>
          </a:p>
          <a:p>
            <a:r>
              <a:rPr lang="ko-KR" altLang="en-US" b="1" dirty="0" smtClean="0"/>
              <a:t>VALUES </a:t>
            </a:r>
            <a:r>
              <a:rPr lang="ko-KR" altLang="en-US" dirty="0"/>
              <a:t>("+uid +", '"+univName+"', '"+req.body.author+"', </a:t>
            </a:r>
            <a:r>
              <a:rPr lang="ko-KR" altLang="en-US" dirty="0" smtClean="0"/>
              <a:t>'"+today</a:t>
            </a:r>
            <a:r>
              <a:rPr lang="ko-KR" altLang="en-US" dirty="0"/>
              <a:t>+"', '"+req.body.URL+"')";</a:t>
            </a:r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24" y="2683353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Insertion</a:t>
            </a:r>
            <a:endParaRPr lang="en-US" altLang="ko-KR" sz="2000" dirty="0"/>
          </a:p>
        </p:txBody>
      </p:sp>
      <p:sp>
        <p:nvSpPr>
          <p:cNvPr id="9" name="오른쪽 중괄호 8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Locate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986524" y="2679762"/>
            <a:ext cx="1093441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</a:t>
            </a:r>
            <a:r>
              <a:rPr lang="en-US" altLang="ko-KR" b="1" dirty="0"/>
              <a:t> 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"</a:t>
            </a:r>
            <a:r>
              <a:rPr lang="en-US" altLang="ko-KR" b="1" dirty="0"/>
              <a:t>DELETE FROM </a:t>
            </a:r>
            <a:r>
              <a:rPr lang="en-US" altLang="ko-KR" dirty="0" smtClean="0"/>
              <a:t>FORMER_EXCHANGE</a:t>
            </a:r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UID = </a:t>
            </a:r>
            <a:r>
              <a:rPr lang="en-US" altLang="ko-KR" dirty="0" smtClean="0"/>
              <a:t>'" +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+ "' </a:t>
            </a:r>
            <a:r>
              <a:rPr lang="en-US" altLang="ko-KR" dirty="0"/>
              <a:t>and Name = </a:t>
            </a:r>
            <a:r>
              <a:rPr lang="en-US" altLang="ko-KR" dirty="0" smtClean="0"/>
              <a:t> " + </a:t>
            </a:r>
            <a:r>
              <a:rPr lang="en-US" altLang="ko-KR" dirty="0" err="1" smtClean="0"/>
              <a:t>req.body.author</a:t>
            </a:r>
            <a:r>
              <a:rPr lang="en-US" altLang="ko-KR" dirty="0" smtClean="0"/>
              <a:t> + "';"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86524" y="2683353"/>
            <a:ext cx="109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Deletion</a:t>
            </a:r>
            <a:endParaRPr lang="en-US" altLang="ko-KR" sz="20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Locate</a:t>
            </a:r>
            <a:r>
              <a:rPr lang="en-US" altLang="ko-KR" dirty="0" smtClean="0"/>
              <a:t>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879078"/>
            <a:ext cx="6129057" cy="587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466177"/>
            <a:ext cx="6129057" cy="5883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00546" y="3641614"/>
            <a:ext cx="534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Input validity check</a:t>
            </a:r>
          </a:p>
          <a:p>
            <a:r>
              <a:rPr lang="en-US" altLang="ko-KR" dirty="0" smtClean="0"/>
              <a:t>Ensuring </a:t>
            </a:r>
            <a:r>
              <a:rPr lang="en-US" altLang="ko-KR" b="1" dirty="0" smtClean="0"/>
              <a:t>entity integrity constraint </a:t>
            </a:r>
            <a:r>
              <a:rPr lang="en-US" altLang="ko-KR" dirty="0" smtClean="0"/>
              <a:t>(insertion) or checking if there’s no matching tuple (deletion)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(Code not shown)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3" y="1497106"/>
            <a:ext cx="6819954" cy="438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231154" y="2616499"/>
            <a:ext cx="4264212" cy="114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95367" y="2836894"/>
            <a:ext cx="199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Visualize</a:t>
            </a:r>
            <a:endParaRPr lang="ko-KR" altLang="en-US" b="1" dirty="0"/>
          </a:p>
          <a:p>
            <a:pPr algn="ctr"/>
            <a:r>
              <a:rPr lang="en-US" altLang="ko-KR" b="1" dirty="0" smtClean="0"/>
              <a:t>whole relationship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380659" y="4840111"/>
            <a:ext cx="6086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</a:t>
            </a:r>
            <a:r>
              <a:rPr lang="ko-KR" altLang="en-US" b="1" dirty="0"/>
              <a:t>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REGION.RID, </a:t>
            </a:r>
            <a:r>
              <a:rPr lang="ko-KR" altLang="en-US" dirty="0" smtClean="0"/>
              <a:t>REGION.Region,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IO_COORDINATOR.Name,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IO_COORDINATOR.Position,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IO_COORDINATOR.Tel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7045"/>
              </p:ext>
            </p:extLst>
          </p:nvPr>
        </p:nvGraphicFramePr>
        <p:xfrm>
          <a:off x="959224" y="1484336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39"/>
              </p:ext>
            </p:extLst>
          </p:nvPr>
        </p:nvGraphicFramePr>
        <p:xfrm>
          <a:off x="4654717" y="1583396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59225" y="1115004"/>
            <a:ext cx="95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654717" y="1214064"/>
            <a:ext cx="201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IO_COORDINATOR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179216" y="3928718"/>
            <a:ext cx="448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Joining each time at demand is </a:t>
            </a:r>
            <a:r>
              <a:rPr lang="en-US" altLang="ko-KR" dirty="0"/>
              <a:t>i</a:t>
            </a:r>
            <a:r>
              <a:rPr lang="en-US" altLang="ko-KR" dirty="0" smtClean="0"/>
              <a:t>neffective</a:t>
            </a:r>
          </a:p>
          <a:p>
            <a:pPr algn="ctr"/>
            <a:r>
              <a:rPr lang="en-US" altLang="ko-KR" b="1" dirty="0" smtClean="0"/>
              <a:t>Join</a:t>
            </a:r>
            <a:r>
              <a:rPr lang="en-US" altLang="ko-KR" dirty="0" smtClean="0"/>
              <a:t> and project -&gt; make </a:t>
            </a:r>
            <a:r>
              <a:rPr lang="en-US" altLang="ko-KR" b="1" dirty="0" smtClean="0"/>
              <a:t>view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3" y="974777"/>
            <a:ext cx="4873874" cy="44265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0709" y="5711465"/>
            <a:ext cx="25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ko-KR" altLang="en-US" dirty="0" smtClean="0"/>
              <a:t>*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REGION_COORD;"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131" y="5572966"/>
            <a:ext cx="566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42026" y="5711466"/>
            <a:ext cx="907268" cy="646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91" y="1497109"/>
            <a:ext cx="6796018" cy="4329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231153" y="4014995"/>
            <a:ext cx="5331011" cy="177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53684" y="4002745"/>
            <a:ext cx="1273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User 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59967" y="5399867"/>
            <a:ext cx="226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 table update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7236986" y="4531707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7188" y="5626967"/>
            <a:ext cx="3997068" cy="32265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188" y="5304309"/>
            <a:ext cx="3997068" cy="3226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337188" y="50262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"UPDATE </a:t>
            </a:r>
            <a:r>
              <a:rPr lang="ko-KR" altLang="en-US" dirty="0" smtClean="0"/>
              <a:t>Region</a:t>
            </a:r>
            <a:endParaRPr lang="en-US" altLang="ko-KR" dirty="0" smtClean="0"/>
          </a:p>
          <a:p>
            <a:r>
              <a:rPr lang="ko-KR" altLang="en-US" b="1" dirty="0" smtClean="0"/>
              <a:t>SET </a:t>
            </a:r>
            <a:r>
              <a:rPr lang="ko-KR" altLang="en-US" dirty="0"/>
              <a:t>CID = "+req.body.coord_CID</a:t>
            </a:r>
            <a:r>
              <a:rPr lang="ko-KR" altLang="en-US" dirty="0" smtClean="0"/>
              <a:t>+"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 smtClean="0"/>
              <a:t>RID </a:t>
            </a:r>
            <a:r>
              <a:rPr lang="ko-KR" altLang="en-US" dirty="0"/>
              <a:t>= "+req.body.region_CID+";";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61594"/>
              </p:ext>
            </p:extLst>
          </p:nvPr>
        </p:nvGraphicFramePr>
        <p:xfrm>
          <a:off x="514598" y="1724619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4599" y="1355287"/>
            <a:ext cx="9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3945"/>
              </p:ext>
            </p:extLst>
          </p:nvPr>
        </p:nvGraphicFramePr>
        <p:xfrm>
          <a:off x="5070558" y="2703987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0558" y="2334655"/>
            <a:ext cx="21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(IO_COORDINATOR)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188" y="4164362"/>
            <a:ext cx="445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Tuple identification by given RID </a:t>
            </a:r>
            <a:r>
              <a:rPr lang="en-US" altLang="ko-KR" b="1" dirty="0" smtClean="0"/>
              <a:t>(WHERE)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CID update </a:t>
            </a:r>
            <a:r>
              <a:rPr lang="en-US" altLang="ko-KR" b="1" dirty="0" smtClean="0"/>
              <a:t>(SET)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3" y="2124293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33" y="3638993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55602" y="296910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82499" y="2969100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0247" y="4785593"/>
            <a:ext cx="146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Update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943490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530589"/>
            <a:ext cx="6129057" cy="588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57078" y="3706026"/>
            <a:ext cx="5629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Input validity &amp; authority (password) check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(Code not shown)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606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Conclusion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2" y="126953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30407" y="3633898"/>
            <a:ext cx="6991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/>
              <a:t>Our implemented service </a:t>
            </a:r>
            <a:r>
              <a:rPr lang="en-US" altLang="ko-KR" b="1" dirty="0"/>
              <a:t>provides functions </a:t>
            </a:r>
            <a:r>
              <a:rPr lang="en-US" altLang="ko-KR" b="1" dirty="0" smtClean="0"/>
              <a:t>below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 partner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by related KAIST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and preferred region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specific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information in a single page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language requirement and former reviews by a single keyword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and maintain KAIST IO manager information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1395" y="6160159"/>
            <a:ext cx="8749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Capable of helping pre-exchange students in choosing their partner university</a:t>
            </a:r>
            <a:endParaRPr lang="ko-KR" altLang="en-US" sz="2000" b="1" dirty="0"/>
          </a:p>
        </p:txBody>
      </p:sp>
      <p:pic>
        <p:nvPicPr>
          <p:cNvPr id="17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06" y="341376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7" y="1831114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원호 18"/>
          <p:cNvSpPr/>
          <p:nvPr/>
        </p:nvSpPr>
        <p:spPr>
          <a:xfrm>
            <a:off x="2215195" y="854448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61" y="1042433"/>
            <a:ext cx="562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Basic requirements</a:t>
            </a:r>
          </a:p>
          <a:p>
            <a:pPr algn="just"/>
            <a:r>
              <a:rPr lang="en-US" altLang="ko-KR" sz="2000" dirty="0" smtClean="0"/>
              <a:t>Use MySQL DBMS 			-&gt; Done!</a:t>
            </a:r>
          </a:p>
          <a:p>
            <a:pPr algn="just"/>
            <a:r>
              <a:rPr lang="en-US" altLang="ko-KR" sz="2000" dirty="0" smtClean="0"/>
              <a:t>Provide a web interface			-&gt; Done!</a:t>
            </a:r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b="1" dirty="0" smtClean="0"/>
              <a:t>Operation requirements</a:t>
            </a:r>
            <a:endParaRPr lang="en-US" altLang="ko-KR" sz="2000" b="1" dirty="0"/>
          </a:p>
          <a:p>
            <a:pPr algn="just"/>
            <a:r>
              <a:rPr lang="en-US" altLang="ko-KR" sz="2000" dirty="0" smtClean="0"/>
              <a:t>Selection and projection 			-&gt; Done!</a:t>
            </a:r>
          </a:p>
          <a:p>
            <a:pPr algn="just"/>
            <a:r>
              <a:rPr lang="en-US" altLang="ko-KR" sz="2000" dirty="0" smtClean="0"/>
              <a:t>Insert					-&gt; Done!</a:t>
            </a:r>
          </a:p>
          <a:p>
            <a:pPr algn="just"/>
            <a:r>
              <a:rPr lang="en-US" altLang="ko-KR" sz="2000" dirty="0" smtClean="0"/>
              <a:t>Join					-&gt; Done!</a:t>
            </a:r>
          </a:p>
          <a:p>
            <a:pPr algn="just"/>
            <a:r>
              <a:rPr lang="en-US" altLang="ko-KR" sz="2000" dirty="0" smtClean="0"/>
              <a:t>Subquery				-&gt; Done!</a:t>
            </a:r>
          </a:p>
          <a:p>
            <a:pPr algn="just"/>
            <a:r>
              <a:rPr lang="en-US" altLang="ko-KR" sz="2000" dirty="0" smtClean="0"/>
              <a:t>Aggregation				-&gt; Done!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 smtClean="0"/>
              <a:t>Optional</a:t>
            </a:r>
          </a:p>
          <a:p>
            <a:pPr algn="just"/>
            <a:r>
              <a:rPr lang="en-US" altLang="ko-KR" sz="2000" dirty="0" smtClean="0"/>
              <a:t>View or trigger (view)			-&gt; Done!</a:t>
            </a:r>
          </a:p>
        </p:txBody>
      </p:sp>
      <p:pic>
        <p:nvPicPr>
          <p:cNvPr id="6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57" y="4884850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11" y="341376"/>
            <a:ext cx="3606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Project requirement sheet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4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1612</Words>
  <Application>Microsoft Office PowerPoint</Application>
  <PresentationFormat>화면 슬라이드 쇼(4:3)</PresentationFormat>
  <Paragraphs>856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KIM JINWOO</cp:lastModifiedBy>
  <cp:revision>655</cp:revision>
  <dcterms:created xsi:type="dcterms:W3CDTF">2018-11-30T13:33:51Z</dcterms:created>
  <dcterms:modified xsi:type="dcterms:W3CDTF">2018-12-02T10:04:18Z</dcterms:modified>
</cp:coreProperties>
</file>