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61" autoAdjust="0"/>
  </p:normalViewPr>
  <p:slideViewPr>
    <p:cSldViewPr snapToGrid="0">
      <p:cViewPr varScale="1">
        <p:scale>
          <a:sx n="82" d="100"/>
          <a:sy n="82" d="100"/>
        </p:scale>
        <p:origin x="69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3A1EA-DA7D-4581-BEF1-0D0C0C1D92B7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519F27-2C5E-4D0F-B2AC-0D669A37E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154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19F27-2C5E-4D0F-B2AC-0D669A37E25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545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5CDB3-4E1D-487F-80E0-AFCA5F016015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E085-0EE2-4A24-9B32-B16A65B6BB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098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5CDB3-4E1D-487F-80E0-AFCA5F016015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E085-0EE2-4A24-9B32-B16A65B6BB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00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5CDB3-4E1D-487F-80E0-AFCA5F016015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E085-0EE2-4A24-9B32-B16A65B6BB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60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5CDB3-4E1D-487F-80E0-AFCA5F016015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E085-0EE2-4A24-9B32-B16A65B6BB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268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5CDB3-4E1D-487F-80E0-AFCA5F016015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E085-0EE2-4A24-9B32-B16A65B6BB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349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5CDB3-4E1D-487F-80E0-AFCA5F016015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E085-0EE2-4A24-9B32-B16A65B6BB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76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5CDB3-4E1D-487F-80E0-AFCA5F016015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E085-0EE2-4A24-9B32-B16A65B6BB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304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5CDB3-4E1D-487F-80E0-AFCA5F016015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E085-0EE2-4A24-9B32-B16A65B6BB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399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5CDB3-4E1D-487F-80E0-AFCA5F016015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E085-0EE2-4A24-9B32-B16A65B6BB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105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5CDB3-4E1D-487F-80E0-AFCA5F016015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E085-0EE2-4A24-9B32-B16A65B6BB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958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5CDB3-4E1D-487F-80E0-AFCA5F016015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E085-0EE2-4A24-9B32-B16A65B6BB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804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5CDB3-4E1D-487F-80E0-AFCA5F016015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EE085-0EE2-4A24-9B32-B16A65B6BB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33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600" y="1350000"/>
            <a:ext cx="4320000" cy="432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600" y="1350000"/>
            <a:ext cx="4320000" cy="432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86216" y="1529352"/>
            <a:ext cx="580608" cy="3231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PCA</a:t>
            </a:r>
            <a:endParaRPr lang="ko-KR" alt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12182" y="1529352"/>
            <a:ext cx="697627" cy="3231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ko-KR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-SNE</a:t>
            </a:r>
            <a:endParaRPr lang="ko-KR" alt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96022" y="5221106"/>
            <a:ext cx="36099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0.0</a:t>
            </a:r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08822" y="5221106"/>
            <a:ext cx="36099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0.2</a:t>
            </a:r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93682" y="5221106"/>
            <a:ext cx="360996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0.4</a:t>
            </a:r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09053" y="5221106"/>
            <a:ext cx="36099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0.1</a:t>
            </a:r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93913" y="5221106"/>
            <a:ext cx="36099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0.3</a:t>
            </a:r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96133" y="5221106"/>
            <a:ext cx="40427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-0.3</a:t>
            </a:r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80993" y="5221106"/>
            <a:ext cx="40427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-0.1</a:t>
            </a:r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96364" y="5221106"/>
            <a:ext cx="40427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-0.4</a:t>
            </a:r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81224" y="5221106"/>
            <a:ext cx="40427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-0.2</a:t>
            </a:r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04385" y="5523566"/>
            <a:ext cx="94929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Component 1</a:t>
            </a:r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36951" y="3933326"/>
            <a:ext cx="36099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0.0</a:t>
            </a:r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36951" y="3253467"/>
            <a:ext cx="36099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0.2</a:t>
            </a:r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36952" y="2582147"/>
            <a:ext cx="360996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0.4</a:t>
            </a:r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93670" y="4623345"/>
            <a:ext cx="40427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-0.2</a:t>
            </a:r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 rot="16200000">
            <a:off x="1039191" y="3383495"/>
            <a:ext cx="94929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Component 2</a:t>
            </a:r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36951" y="1902288"/>
            <a:ext cx="36099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0.6</a:t>
            </a:r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86346" y="5523565"/>
            <a:ext cx="94929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Component 1</a:t>
            </a:r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868104" y="5221106"/>
            <a:ext cx="25519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645638" y="5221106"/>
            <a:ext cx="32573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430498" y="5221106"/>
            <a:ext cx="32573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40</a:t>
            </a:r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245869" y="5221106"/>
            <a:ext cx="32573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030729" y="5221106"/>
            <a:ext cx="32573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632949" y="5221106"/>
            <a:ext cx="369012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-30</a:t>
            </a:r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417809" y="5221106"/>
            <a:ext cx="369012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-10</a:t>
            </a:r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233180" y="5221106"/>
            <a:ext cx="369012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-40</a:t>
            </a:r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018040" y="5221106"/>
            <a:ext cx="369012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-20</a:t>
            </a:r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948936" y="3958966"/>
            <a:ext cx="369012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-10</a:t>
            </a:r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062750" y="3319508"/>
            <a:ext cx="25519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995126" y="2705257"/>
            <a:ext cx="32573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48936" y="4587786"/>
            <a:ext cx="369012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-20</a:t>
            </a:r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 rot="16200000">
            <a:off x="5359191" y="3383496"/>
            <a:ext cx="94929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Component 2</a:t>
            </a:r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992217" y="2065799"/>
            <a:ext cx="32573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303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996" y="1348967"/>
            <a:ext cx="4320000" cy="432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996" y="1348967"/>
            <a:ext cx="4320000" cy="432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86216" y="1529352"/>
            <a:ext cx="580608" cy="3231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PCA</a:t>
            </a:r>
            <a:endParaRPr lang="ko-KR" alt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12182" y="1529352"/>
            <a:ext cx="697627" cy="3231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ko-KR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-SNE</a:t>
            </a:r>
            <a:endParaRPr lang="ko-KR" alt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96022" y="5221106"/>
            <a:ext cx="36099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0.0</a:t>
            </a:r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08822" y="5221106"/>
            <a:ext cx="36099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0.2</a:t>
            </a:r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93682" y="5221106"/>
            <a:ext cx="360996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0.4</a:t>
            </a:r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09053" y="5221106"/>
            <a:ext cx="36099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0.1</a:t>
            </a:r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93913" y="5221106"/>
            <a:ext cx="36099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0.3</a:t>
            </a:r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96133" y="5221106"/>
            <a:ext cx="40427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-0.3</a:t>
            </a:r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80993" y="5221106"/>
            <a:ext cx="40427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-0.1</a:t>
            </a:r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96364" y="5221106"/>
            <a:ext cx="40427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-0.4</a:t>
            </a:r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81224" y="5221106"/>
            <a:ext cx="40427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-0.2</a:t>
            </a:r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04385" y="5523566"/>
            <a:ext cx="94929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Component 1</a:t>
            </a:r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36951" y="3933326"/>
            <a:ext cx="36099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0.0</a:t>
            </a:r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36951" y="3253467"/>
            <a:ext cx="36099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0.2</a:t>
            </a:r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36952" y="2582147"/>
            <a:ext cx="360996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0.4</a:t>
            </a:r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93670" y="4623345"/>
            <a:ext cx="40427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-0.2</a:t>
            </a:r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 rot="16200000">
            <a:off x="1039191" y="3383495"/>
            <a:ext cx="94929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Component 2</a:t>
            </a:r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36951" y="1902288"/>
            <a:ext cx="36099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0.6</a:t>
            </a:r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486346" y="5523565"/>
            <a:ext cx="94929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Component 1</a:t>
            </a:r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868104" y="5221106"/>
            <a:ext cx="25519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645638" y="5221106"/>
            <a:ext cx="32573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430498" y="5221106"/>
            <a:ext cx="32573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40</a:t>
            </a:r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245869" y="5221106"/>
            <a:ext cx="32573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030729" y="5221106"/>
            <a:ext cx="32573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632949" y="5221106"/>
            <a:ext cx="369012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-30</a:t>
            </a:r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417809" y="5221106"/>
            <a:ext cx="369012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-10</a:t>
            </a:r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33180" y="5221106"/>
            <a:ext cx="369012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-40</a:t>
            </a:r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018040" y="5221106"/>
            <a:ext cx="369012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-20</a:t>
            </a:r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948936" y="3958966"/>
            <a:ext cx="369012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-10</a:t>
            </a:r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062750" y="3319508"/>
            <a:ext cx="25519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995126" y="2705257"/>
            <a:ext cx="32573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948936" y="4587786"/>
            <a:ext cx="369012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-20</a:t>
            </a:r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 rot="16200000">
            <a:off x="5359191" y="3383496"/>
            <a:ext cx="94929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Component 2</a:t>
            </a:r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992217" y="2065799"/>
            <a:ext cx="32573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217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418" t="17894" r="11484" b="1843"/>
          <a:stretch/>
        </p:blipFill>
        <p:spPr>
          <a:xfrm>
            <a:off x="99589" y="1430680"/>
            <a:ext cx="7200000" cy="189181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1418" t="16553" r="11233" b="3312"/>
          <a:stretch/>
        </p:blipFill>
        <p:spPr>
          <a:xfrm>
            <a:off x="99589" y="3793402"/>
            <a:ext cx="7200000" cy="187946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l="4065" t="21129" r="10992" b="4683"/>
          <a:stretch/>
        </p:blipFill>
        <p:spPr>
          <a:xfrm>
            <a:off x="7299589" y="1912465"/>
            <a:ext cx="4411681" cy="29584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11726" y="3470237"/>
            <a:ext cx="18432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Target spectrogram</a:t>
            </a:r>
            <a:endParaRPr lang="ko-KR" alt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72009" y="1118397"/>
            <a:ext cx="212269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latin typeface="Arial" panose="020B0604020202020204" pitchFamily="34" charset="0"/>
                <a:cs typeface="Arial" panose="020B0604020202020204" pitchFamily="34" charset="0"/>
              </a:rPr>
              <a:t>Predicted spectrogram</a:t>
            </a:r>
            <a:endParaRPr lang="ko-KR" alt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88351" y="1509990"/>
            <a:ext cx="183415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Attention alignment</a:t>
            </a:r>
            <a:endParaRPr lang="ko-KR" alt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584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8035" t="46584" r="22163" b="40941"/>
          <a:stretch/>
        </p:blipFill>
        <p:spPr>
          <a:xfrm>
            <a:off x="1294898" y="2076231"/>
            <a:ext cx="8057148" cy="10800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l="4505" t="9060" r="23868" b="8366"/>
          <a:stretch/>
        </p:blipFill>
        <p:spPr>
          <a:xfrm>
            <a:off x="1242672" y="3442979"/>
            <a:ext cx="3717209" cy="32139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36610" y="3954684"/>
            <a:ext cx="1843262" cy="3231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Target spectrogram</a:t>
            </a:r>
            <a:endParaRPr lang="ko-KR" alt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55812" y="1669290"/>
            <a:ext cx="212269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latin typeface="Arial" panose="020B0604020202020204" pitchFamily="34" charset="0"/>
                <a:cs typeface="Arial" panose="020B0604020202020204" pitchFamily="34" charset="0"/>
              </a:rPr>
              <a:t>Predicted spectrogram</a:t>
            </a:r>
            <a:endParaRPr lang="ko-KR" alt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81000" y="6024363"/>
            <a:ext cx="1154483" cy="3231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  Frames   </a:t>
            </a:r>
            <a:endParaRPr lang="ko-KR" alt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16200000">
            <a:off x="599258" y="4985213"/>
            <a:ext cx="1212191" cy="3231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 Channels  </a:t>
            </a:r>
            <a:endParaRPr lang="ko-KR" alt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/>
          <a:srcRect l="76685" t="9060" r="13218" b="8366"/>
          <a:stretch/>
        </p:blipFill>
        <p:spPr>
          <a:xfrm>
            <a:off x="5075587" y="4149969"/>
            <a:ext cx="293476" cy="1800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739416" y="3137798"/>
            <a:ext cx="1154483" cy="3231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  Frames   </a:t>
            </a:r>
            <a:endParaRPr lang="ko-KR" alt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53426" y="2834240"/>
            <a:ext cx="614271" cy="3231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1000</a:t>
            </a:r>
            <a:endParaRPr lang="ko-KR" alt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56043" y="2843171"/>
            <a:ext cx="612668" cy="3231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800 </a:t>
            </a:r>
            <a:endParaRPr lang="ko-KR" alt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99867" y="2843048"/>
            <a:ext cx="612668" cy="3231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600 </a:t>
            </a:r>
            <a:endParaRPr lang="ko-KR" alt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84378" y="2851050"/>
            <a:ext cx="612668" cy="3231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600 </a:t>
            </a:r>
            <a:endParaRPr lang="ko-KR" alt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64112" y="2851050"/>
            <a:ext cx="612668" cy="3231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200 </a:t>
            </a:r>
            <a:endParaRPr lang="ko-KR" alt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64670" y="2851050"/>
            <a:ext cx="344966" cy="3231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0</a:t>
            </a:r>
            <a:endParaRPr lang="ko-KR" alt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65159" y="2544069"/>
            <a:ext cx="344966" cy="3231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0</a:t>
            </a:r>
            <a:endParaRPr lang="ko-KR" alt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58376" y="2186736"/>
            <a:ext cx="452368" cy="3231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50</a:t>
            </a:r>
            <a:endParaRPr lang="ko-KR" alt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4"/>
          <a:srcRect l="76685" t="9060" r="13218" b="8366"/>
          <a:stretch/>
        </p:blipFill>
        <p:spPr>
          <a:xfrm>
            <a:off x="9464375" y="1565437"/>
            <a:ext cx="293476" cy="18000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7063598" y="3936700"/>
            <a:ext cx="183415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Attention alignment</a:t>
            </a:r>
            <a:endParaRPr lang="ko-KR" alt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5"/>
          <a:srcRect l="61429" t="5817" r="12245"/>
          <a:stretch/>
        </p:blipFill>
        <p:spPr>
          <a:xfrm rot="5400000">
            <a:off x="7178244" y="2927243"/>
            <a:ext cx="1604865" cy="4306078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 rot="16200000">
            <a:off x="9517871" y="4976049"/>
            <a:ext cx="1083951" cy="3231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</a:t>
            </a:r>
            <a:endParaRPr lang="ko-KR" alt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724554" y="2303855"/>
            <a:ext cx="1000595" cy="3231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Channels</a:t>
            </a:r>
            <a:endParaRPr lang="ko-KR" alt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620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134</Words>
  <Application>Microsoft Office PowerPoint</Application>
  <PresentationFormat>와이드스크린</PresentationFormat>
  <Paragraphs>88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19</cp:revision>
  <dcterms:created xsi:type="dcterms:W3CDTF">2019-12-01T10:13:02Z</dcterms:created>
  <dcterms:modified xsi:type="dcterms:W3CDTF">2019-12-01T12:58:31Z</dcterms:modified>
</cp:coreProperties>
</file>