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72" r:id="rId12"/>
    <p:sldId id="262" r:id="rId13"/>
    <p:sldId id="273" r:id="rId14"/>
    <p:sldId id="263" r:id="rId15"/>
    <p:sldId id="264" r:id="rId16"/>
    <p:sldId id="265" r:id="rId17"/>
    <p:sldId id="267" r:id="rId18"/>
    <p:sldId id="266" r:id="rId19"/>
    <p:sldId id="269" r:id="rId20"/>
    <p:sldId id="26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4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letters</a:t>
            </a:r>
            <a:r>
              <a:rPr lang="pl-PL" dirty="0"/>
              <a:t> and </a:t>
            </a:r>
            <a:r>
              <a:rPr lang="pl-PL" dirty="0" err="1"/>
              <a:t>plots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veeery</a:t>
            </a:r>
            <a:r>
              <a:rPr lang="pl-PL" dirty="0"/>
              <a:t> small –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shitty</a:t>
            </a:r>
            <a:r>
              <a:rPr lang="pl-PL" dirty="0"/>
              <a:t> </a:t>
            </a:r>
            <a:r>
              <a:rPr lang="pl-PL" dirty="0" err="1"/>
              <a:t>comunicator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resolution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36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hurdle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Copy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, not the </a:t>
            </a:r>
            <a:r>
              <a:rPr lang="pl-PL" dirty="0" err="1"/>
              <a:t>photo</a:t>
            </a:r>
            <a:r>
              <a:rPr lang="pl-PL" dirty="0"/>
              <a:t> – to </a:t>
            </a:r>
            <a:r>
              <a:rPr lang="pl-PL" dirty="0" err="1"/>
              <a:t>keep</a:t>
            </a:r>
            <a:r>
              <a:rPr lang="pl-PL" dirty="0"/>
              <a:t> the same </a:t>
            </a:r>
            <a:r>
              <a:rPr lang="pl-PL" dirty="0" err="1"/>
              <a:t>font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walc to weekend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Mention no 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4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496598" y="1525939"/>
            <a:ext cx="7046406" cy="49850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625EC-1276-4F98-AC33-EB71429E8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Ridge and Lasso</a:t>
            </a:r>
          </a:p>
          <a:p>
            <a:r>
              <a:rPr lang="en-US" dirty="0"/>
              <a:t>Hurdle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8" y="2251530"/>
            <a:ext cx="4649783" cy="823912"/>
          </a:xfrm>
        </p:spPr>
        <p:txBody>
          <a:bodyPr/>
          <a:lstStyle/>
          <a:p>
            <a:r>
              <a:rPr lang="en-US" dirty="0"/>
              <a:t>With all features from Mutual </a:t>
            </a:r>
            <a:r>
              <a:rPr lang="en-US" dirty="0" err="1"/>
              <a:t>ınfo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970B-5BCE-40B7-8A74-105318B39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2123003"/>
            <a:ext cx="4646602" cy="823912"/>
          </a:xfrm>
        </p:spPr>
        <p:txBody>
          <a:bodyPr/>
          <a:lstStyle/>
          <a:p>
            <a:r>
              <a:rPr lang="en-US" dirty="0"/>
              <a:t>With one variable at the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7382A-0520-46A5-8F9D-058D8A6F4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3098795"/>
            <a:ext cx="4875210" cy="1662120"/>
          </a:xfrm>
        </p:spPr>
        <p:txBody>
          <a:bodyPr>
            <a:normAutofit/>
          </a:bodyPr>
          <a:lstStyle/>
          <a:p>
            <a:r>
              <a:rPr lang="pt-BR" dirty="0"/>
              <a:t>R2 train: 0.24</a:t>
            </a:r>
          </a:p>
          <a:p>
            <a:r>
              <a:rPr lang="pt-BR" dirty="0"/>
              <a:t>R2 test:  0.06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R2 train: 0.24</a:t>
            </a:r>
          </a:p>
          <a:p>
            <a:r>
              <a:rPr lang="en-US" dirty="0"/>
              <a:t> R2 test:  0.06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-Ridge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914"/>
          <a:stretch/>
        </p:blipFill>
        <p:spPr>
          <a:xfrm>
            <a:off x="149891" y="1962236"/>
            <a:ext cx="8531601" cy="38722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069" y="1962236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train: 0.184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test: 0.195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7" y="2284373"/>
            <a:ext cx="8640228" cy="40393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691" y="2097088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tr-TR" dirty="0"/>
              <a:t>R2 </a:t>
            </a:r>
            <a:r>
              <a:rPr lang="tr-TR" dirty="0" err="1"/>
              <a:t>train</a:t>
            </a:r>
            <a:r>
              <a:rPr lang="tr-TR" dirty="0"/>
              <a:t>: 0.182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R2 test: 0.100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RFE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2" r="-2" b="5583"/>
          <a:stretch/>
        </p:blipFill>
        <p:spPr>
          <a:xfrm>
            <a:off x="5548827" y="571325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8" r="2" b="675"/>
          <a:stretch/>
        </p:blipFill>
        <p:spPr>
          <a:xfrm>
            <a:off x="5548827" y="3464330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25BC-6E45-4EA1-BD64-F10AF043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236-22AD-4F96-ADB4-93BB731B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Fails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with features from linear model</a:t>
            </a:r>
          </a:p>
          <a:p>
            <a:pPr lvl="1"/>
            <a:r>
              <a:rPr lang="en-US" dirty="0"/>
              <a:t>Linear model with mutual information features</a:t>
            </a:r>
          </a:p>
          <a:p>
            <a:r>
              <a:rPr lang="en-US" dirty="0"/>
              <a:t>General take-aways</a:t>
            </a:r>
          </a:p>
          <a:p>
            <a:pPr lvl="1"/>
            <a:r>
              <a:rPr lang="en-US" dirty="0"/>
              <a:t>R^2 around 20% is very poor</a:t>
            </a:r>
          </a:p>
          <a:p>
            <a:pPr lvl="1"/>
            <a:r>
              <a:rPr lang="en-US" dirty="0"/>
              <a:t>SVM was the best model, with Ridge being almost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 with plots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MAth</a:t>
            </a:r>
            <a:r>
              <a:rPr lang="pl-PL" b="1" dirty="0"/>
              <a:t> FINAL GRADE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Father Education</a:t>
            </a:r>
          </a:p>
          <a:p>
            <a:r>
              <a:rPr lang="en-US" sz="9600" dirty="0"/>
              <a:t>Failures</a:t>
            </a:r>
          </a:p>
          <a:p>
            <a:r>
              <a:rPr lang="en-US" sz="9600" dirty="0" err="1"/>
              <a:t>Traveltime</a:t>
            </a:r>
            <a:endParaRPr lang="en-US" sz="9600" dirty="0"/>
          </a:p>
          <a:p>
            <a:r>
              <a:rPr lang="en-US" sz="9600" dirty="0" err="1"/>
              <a:t>Studytime</a:t>
            </a:r>
            <a:endParaRPr lang="en-US" sz="9600" dirty="0"/>
          </a:p>
          <a:p>
            <a:r>
              <a:rPr lang="en-US" sz="9600" dirty="0"/>
              <a:t>Weekday Alcohol consumption</a:t>
            </a:r>
          </a:p>
          <a:p>
            <a:r>
              <a:rPr lang="en-US" sz="9600" dirty="0"/>
              <a:t>Weekend Alcohol consumption</a:t>
            </a:r>
          </a:p>
          <a:p>
            <a:r>
              <a:rPr lang="en-US" sz="9600" dirty="0"/>
              <a:t>Parent Status</a:t>
            </a:r>
          </a:p>
          <a:p>
            <a:r>
              <a:rPr lang="en-US" sz="9600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Absences</a:t>
            </a:r>
          </a:p>
          <a:p>
            <a:r>
              <a:rPr lang="en-US" sz="9600" dirty="0"/>
              <a:t>Final Grade</a:t>
            </a:r>
          </a:p>
          <a:p>
            <a:r>
              <a:rPr lang="en-US" sz="9600" dirty="0"/>
              <a:t>Go out</a:t>
            </a:r>
          </a:p>
          <a:p>
            <a:r>
              <a:rPr lang="en-US" sz="9600" dirty="0"/>
              <a:t>Family relation</a:t>
            </a:r>
          </a:p>
          <a:p>
            <a:r>
              <a:rPr lang="en-US" sz="9600" dirty="0" err="1"/>
              <a:t>Guardion</a:t>
            </a:r>
            <a:endParaRPr lang="en-US" sz="9600" dirty="0"/>
          </a:p>
          <a:p>
            <a:r>
              <a:rPr lang="en-US" sz="9600" dirty="0"/>
              <a:t>Mother Job</a:t>
            </a:r>
          </a:p>
          <a:p>
            <a:r>
              <a:rPr lang="en-US" sz="9600" dirty="0"/>
              <a:t>Father Job</a:t>
            </a:r>
          </a:p>
          <a:p>
            <a:r>
              <a:rPr lang="en-US" sz="9600" dirty="0"/>
              <a:t>Sex</a:t>
            </a:r>
          </a:p>
          <a:p>
            <a:r>
              <a:rPr lang="en-US" sz="9600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6AA7D-168E-446F-98F7-D8FA1506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34B7-C1B8-422B-987F-3EDE2559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4" y="2181450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C9AC4D-3752-4F84-9F96-E5CC861AF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786504" y="2091454"/>
            <a:ext cx="6009377" cy="44542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69E9-31F1-4810-A050-2DD90B672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B2757-37FC-41A6-BAE8-07C4EEC7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80" y="1715778"/>
            <a:ext cx="7167038" cy="4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45131" y="1487533"/>
            <a:ext cx="7549340" cy="53704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436EF-470E-4A59-89D0-5F12E3948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636149" y="1424734"/>
            <a:ext cx="6767304" cy="48141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7398E-65E6-4652-A8CF-3FC5088FF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25596" y="1633528"/>
            <a:ext cx="7174634" cy="50757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D0F-0969-45CE-A7D3-50C1E3915B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1102</Words>
  <Application>Microsoft Office PowerPoint</Application>
  <PresentationFormat>Widescreen</PresentationFormat>
  <Paragraphs>110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MAth FINAL GRADE</vt:lpstr>
      <vt:lpstr>FEatures</vt:lpstr>
      <vt:lpstr>plots</vt:lpstr>
      <vt:lpstr>plots</vt:lpstr>
      <vt:lpstr>plots</vt:lpstr>
      <vt:lpstr>plots</vt:lpstr>
      <vt:lpstr>plots</vt:lpstr>
      <vt:lpstr>plots</vt:lpstr>
      <vt:lpstr>Methods</vt:lpstr>
      <vt:lpstr>Linear Model</vt:lpstr>
      <vt:lpstr>Fıghting with overfitting -Ridge</vt:lpstr>
      <vt:lpstr>Fıghting with overfitting -Lasso</vt:lpstr>
      <vt:lpstr>Feature Selectıon</vt:lpstr>
      <vt:lpstr>SVM</vt:lpstr>
      <vt:lpstr>Model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 </dc:title>
  <dc:creator>Buğra Duman</dc:creator>
  <cp:lastModifiedBy>Buğra Duman</cp:lastModifiedBy>
  <cp:revision>1</cp:revision>
  <dcterms:created xsi:type="dcterms:W3CDTF">2020-06-03T11:26:12Z</dcterms:created>
  <dcterms:modified xsi:type="dcterms:W3CDTF">2020-06-03T11:27:29Z</dcterms:modified>
</cp:coreProperties>
</file>