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302" r:id="rId26"/>
    <p:sldId id="303" r:id="rId27"/>
    <p:sldId id="304"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5" r:id="rId50"/>
    <p:sldId id="306" r:id="rId51"/>
    <p:sldId id="307" r:id="rId52"/>
    <p:sldId id="308" r:id="rId53"/>
    <p:sldId id="309"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B3CA74-C362-4613-88F7-C0DE12580896}" v="111" dt="2023-09-06T15:08:21.1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İK BUĞRA KILIÇ" userId="6754ca9d62ec3d41" providerId="LiveId" clId="{31B3CA74-C362-4613-88F7-C0DE12580896}"/>
    <pc:docChg chg="undo custSel addSld delSld modSld sldOrd">
      <pc:chgData name="MELİK BUĞRA KILIÇ" userId="6754ca9d62ec3d41" providerId="LiveId" clId="{31B3CA74-C362-4613-88F7-C0DE12580896}" dt="2023-09-06T15:19:20.472" v="13375" actId="20577"/>
      <pc:docMkLst>
        <pc:docMk/>
      </pc:docMkLst>
      <pc:sldChg chg="addSp delSp modSp mod ord setBg addAnim delAnim setClrOvrMap delDesignElem">
        <pc:chgData name="MELİK BUĞRA KILIÇ" userId="6754ca9d62ec3d41" providerId="LiveId" clId="{31B3CA74-C362-4613-88F7-C0DE12580896}" dt="2023-09-06T15:07:27.473" v="13263" actId="27636"/>
        <pc:sldMkLst>
          <pc:docMk/>
          <pc:sldMk cId="2668763013" sldId="256"/>
        </pc:sldMkLst>
        <pc:spChg chg="mod">
          <ac:chgData name="MELİK BUĞRA KILIÇ" userId="6754ca9d62ec3d41" providerId="LiveId" clId="{31B3CA74-C362-4613-88F7-C0DE12580896}" dt="2023-09-06T15:07:27.159" v="13258"/>
          <ac:spMkLst>
            <pc:docMk/>
            <pc:sldMk cId="2668763013" sldId="256"/>
            <ac:spMk id="2" creationId="{2F994C55-7D13-7F93-6440-B554A055F369}"/>
          </ac:spMkLst>
        </pc:spChg>
        <pc:spChg chg="mod">
          <ac:chgData name="MELİK BUĞRA KILIÇ" userId="6754ca9d62ec3d41" providerId="LiveId" clId="{31B3CA74-C362-4613-88F7-C0DE12580896}" dt="2023-09-06T15:07:27.473" v="13263" actId="27636"/>
          <ac:spMkLst>
            <pc:docMk/>
            <pc:sldMk cId="2668763013" sldId="256"/>
            <ac:spMk id="3" creationId="{0BEEE0DD-C370-A0FD-A4D8-1B00C41CDD9B}"/>
          </ac:spMkLst>
        </pc:spChg>
        <pc:spChg chg="add del">
          <ac:chgData name="MELİK BUĞRA KILIÇ" userId="6754ca9d62ec3d41" providerId="LiveId" clId="{31B3CA74-C362-4613-88F7-C0DE12580896}" dt="2023-09-06T15:01:08.353" v="12775" actId="26606"/>
          <ac:spMkLst>
            <pc:docMk/>
            <pc:sldMk cId="2668763013" sldId="256"/>
            <ac:spMk id="9" creationId="{71B2258F-86CA-4D4D-8270-BC05FCDEBFB3}"/>
          </ac:spMkLst>
        </pc:spChg>
        <pc:spChg chg="add del">
          <ac:chgData name="MELİK BUĞRA KILIÇ" userId="6754ca9d62ec3d41" providerId="LiveId" clId="{31B3CA74-C362-4613-88F7-C0DE12580896}" dt="2023-09-06T15:02:09.138" v="12782"/>
          <ac:spMkLst>
            <pc:docMk/>
            <pc:sldMk cId="2668763013" sldId="256"/>
            <ac:spMk id="11" creationId="{06DA9DF9-31F7-4056-B42E-878CC92417B8}"/>
          </ac:spMkLst>
        </pc:spChg>
        <pc:spChg chg="add del">
          <ac:chgData name="MELİK BUĞRA KILIÇ" userId="6754ca9d62ec3d41" providerId="LiveId" clId="{31B3CA74-C362-4613-88F7-C0DE12580896}" dt="2023-09-06T15:02:17.645" v="12814" actId="26606"/>
          <ac:spMkLst>
            <pc:docMk/>
            <pc:sldMk cId="2668763013" sldId="256"/>
            <ac:spMk id="17" creationId="{1511F85B-5967-428B-BE8B-819A79813D92}"/>
          </ac:spMkLst>
        </pc:spChg>
        <pc:spChg chg="add del">
          <ac:chgData name="MELİK BUĞRA KILIÇ" userId="6754ca9d62ec3d41" providerId="LiveId" clId="{31B3CA74-C362-4613-88F7-C0DE12580896}" dt="2023-09-06T15:02:17.645" v="12814" actId="26606"/>
          <ac:spMkLst>
            <pc:docMk/>
            <pc:sldMk cId="2668763013" sldId="256"/>
            <ac:spMk id="19" creationId="{28DA8D05-CF65-4382-8BF4-2A08754DB5F0}"/>
          </ac:spMkLst>
        </pc:spChg>
        <pc:spChg chg="add del">
          <ac:chgData name="MELİK BUĞRA KILIÇ" userId="6754ca9d62ec3d41" providerId="LiveId" clId="{31B3CA74-C362-4613-88F7-C0DE12580896}" dt="2023-09-06T15:02:19.552" v="12818" actId="26606"/>
          <ac:spMkLst>
            <pc:docMk/>
            <pc:sldMk cId="2668763013" sldId="256"/>
            <ac:spMk id="28" creationId="{01E688E0-C729-4E49-9E7B-4697607DBE19}"/>
          </ac:spMkLst>
        </pc:spChg>
        <pc:spChg chg="add del">
          <ac:chgData name="MELİK BUĞRA KILIÇ" userId="6754ca9d62ec3d41" providerId="LiveId" clId="{31B3CA74-C362-4613-88F7-C0DE12580896}" dt="2023-09-06T15:02:22.864" v="12820" actId="26606"/>
          <ac:spMkLst>
            <pc:docMk/>
            <pc:sldMk cId="2668763013" sldId="256"/>
            <ac:spMk id="32" creationId="{8777B48D-7BF2-470D-876B-50CD5CC83EBA}"/>
          </ac:spMkLst>
        </pc:spChg>
        <pc:spChg chg="add del">
          <ac:chgData name="MELİK BUĞRA KILIÇ" userId="6754ca9d62ec3d41" providerId="LiveId" clId="{31B3CA74-C362-4613-88F7-C0DE12580896}" dt="2023-09-06T15:02:24.062" v="12822" actId="26606"/>
          <ac:spMkLst>
            <pc:docMk/>
            <pc:sldMk cId="2668763013" sldId="256"/>
            <ac:spMk id="36" creationId="{991E317B-75E3-4171-A07A-B263C1D6DCA5}"/>
          </ac:spMkLst>
        </pc:spChg>
        <pc:spChg chg="add del">
          <ac:chgData name="MELİK BUĞRA KILIÇ" userId="6754ca9d62ec3d41" providerId="LiveId" clId="{31B3CA74-C362-4613-88F7-C0DE12580896}" dt="2023-09-06T15:02:24.062" v="12822" actId="26606"/>
          <ac:spMkLst>
            <pc:docMk/>
            <pc:sldMk cId="2668763013" sldId="256"/>
            <ac:spMk id="37" creationId="{4A9B19C2-B29A-4924-9E7E-6FBF17F5854E}"/>
          </ac:spMkLst>
        </pc:spChg>
        <pc:spChg chg="add del">
          <ac:chgData name="MELİK BUĞRA KILIÇ" userId="6754ca9d62ec3d41" providerId="LiveId" clId="{31B3CA74-C362-4613-88F7-C0DE12580896}" dt="2023-09-06T15:02:26.611" v="12825"/>
          <ac:spMkLst>
            <pc:docMk/>
            <pc:sldMk cId="2668763013" sldId="256"/>
            <ac:spMk id="40" creationId="{7A675F33-98AF-4B83-A3BB-0780A23145E6}"/>
          </ac:spMkLst>
        </pc:spChg>
        <pc:grpChg chg="add del">
          <ac:chgData name="MELİK BUĞRA KILIÇ" userId="6754ca9d62ec3d41" providerId="LiveId" clId="{31B3CA74-C362-4613-88F7-C0DE12580896}" dt="2023-09-06T15:02:17.645" v="12814" actId="26606"/>
          <ac:grpSpMkLst>
            <pc:docMk/>
            <pc:sldMk cId="2668763013" sldId="256"/>
            <ac:grpSpMk id="21" creationId="{E0C6252F-9468-4CFE-8A28-0DFE703FB7BC}"/>
          </ac:grpSpMkLst>
        </pc:grpChg>
        <pc:grpChg chg="add del">
          <ac:chgData name="MELİK BUĞRA KILIÇ" userId="6754ca9d62ec3d41" providerId="LiveId" clId="{31B3CA74-C362-4613-88F7-C0DE12580896}" dt="2023-09-06T15:02:19.552" v="12818" actId="26606"/>
          <ac:grpSpMkLst>
            <pc:docMk/>
            <pc:sldMk cId="2668763013" sldId="256"/>
            <ac:grpSpMk id="29" creationId="{AAD89D74-79DD-4BE2-AA8C-8672382F2520}"/>
          </ac:grpSpMkLst>
        </pc:grpChg>
        <pc:grpChg chg="add del">
          <ac:chgData name="MELİK BUĞRA KILIÇ" userId="6754ca9d62ec3d41" providerId="LiveId" clId="{31B3CA74-C362-4613-88F7-C0DE12580896}" dt="2023-09-06T15:02:22.864" v="12820" actId="26606"/>
          <ac:grpSpMkLst>
            <pc:docMk/>
            <pc:sldMk cId="2668763013" sldId="256"/>
            <ac:grpSpMk id="33" creationId="{83DA8283-3FF4-47B3-9266-60768C743207}"/>
          </ac:grpSpMkLst>
        </pc:grpChg>
        <pc:grpChg chg="add del">
          <ac:chgData name="MELİK BUĞRA KILIÇ" userId="6754ca9d62ec3d41" providerId="LiveId" clId="{31B3CA74-C362-4613-88F7-C0DE12580896}" dt="2023-09-06T15:02:24.062" v="12822" actId="26606"/>
          <ac:grpSpMkLst>
            <pc:docMk/>
            <pc:sldMk cId="2668763013" sldId="256"/>
            <ac:grpSpMk id="38" creationId="{34C85634-D5F5-4047-8F35-F4B1F50AB1A7}"/>
          </ac:grpSpMkLst>
        </pc:grpChg>
        <pc:grpChg chg="add del">
          <ac:chgData name="MELİK BUĞRA KILIÇ" userId="6754ca9d62ec3d41" providerId="LiveId" clId="{31B3CA74-C362-4613-88F7-C0DE12580896}" dt="2023-09-06T15:02:26.611" v="12825"/>
          <ac:grpSpMkLst>
            <pc:docMk/>
            <pc:sldMk cId="2668763013" sldId="256"/>
            <ac:grpSpMk id="41" creationId="{EA75029C-64B9-41D0-9540-75846D4B04A5}"/>
          </ac:grpSpMkLst>
        </pc:grpChg>
        <pc:picChg chg="add del">
          <ac:chgData name="MELİK BUĞRA KILIÇ" userId="6754ca9d62ec3d41" providerId="LiveId" clId="{31B3CA74-C362-4613-88F7-C0DE12580896}" dt="2023-09-06T15:01:08.353" v="12775" actId="26606"/>
          <ac:picMkLst>
            <pc:docMk/>
            <pc:sldMk cId="2668763013" sldId="256"/>
            <ac:picMk id="5" creationId="{6751E5F2-CEB8-566E-F54B-E3787D63C47B}"/>
          </ac:picMkLst>
        </pc:picChg>
        <pc:picChg chg="add mod ord">
          <ac:chgData name="MELİK BUĞRA KILIÇ" userId="6754ca9d62ec3d41" providerId="LiveId" clId="{31B3CA74-C362-4613-88F7-C0DE12580896}" dt="2023-09-06T15:02:24.077" v="12823" actId="26606"/>
          <ac:picMkLst>
            <pc:docMk/>
            <pc:sldMk cId="2668763013" sldId="256"/>
            <ac:picMk id="12" creationId="{6CAA724D-5C1A-8057-8AAF-606FEF264D84}"/>
          </ac:picMkLst>
        </pc:picChg>
      </pc:sldChg>
      <pc:sldChg chg="addSp delSp modSp mod ord setBg">
        <pc:chgData name="MELİK BUĞRA KILIÇ" userId="6754ca9d62ec3d41" providerId="LiveId" clId="{31B3CA74-C362-4613-88F7-C0DE12580896}" dt="2023-09-06T15:11:23.523" v="13281" actId="255"/>
        <pc:sldMkLst>
          <pc:docMk/>
          <pc:sldMk cId="681431346" sldId="257"/>
        </pc:sldMkLst>
        <pc:spChg chg="mod">
          <ac:chgData name="MELİK BUĞRA KILIÇ" userId="6754ca9d62ec3d41" providerId="LiveId" clId="{31B3CA74-C362-4613-88F7-C0DE12580896}" dt="2023-09-06T15:01:54.549" v="12780" actId="26606"/>
          <ac:spMkLst>
            <pc:docMk/>
            <pc:sldMk cId="681431346" sldId="257"/>
            <ac:spMk id="2" creationId="{D7D22C98-8BFA-E8A6-0AD6-08411FE2310A}"/>
          </ac:spMkLst>
        </pc:spChg>
        <pc:spChg chg="add del mod">
          <ac:chgData name="MELİK BUĞRA KILIÇ" userId="6754ca9d62ec3d41" providerId="LiveId" clId="{31B3CA74-C362-4613-88F7-C0DE12580896}" dt="2023-09-06T15:11:23.523" v="13281" actId="255"/>
          <ac:spMkLst>
            <pc:docMk/>
            <pc:sldMk cId="681431346" sldId="257"/>
            <ac:spMk id="3" creationId="{3D324897-CE94-E82A-299D-771AC340FDEE}"/>
          </ac:spMkLst>
        </pc:spChg>
        <pc:spChg chg="add del">
          <ac:chgData name="MELİK BUĞRA KILIÇ" userId="6754ca9d62ec3d41" providerId="LiveId" clId="{31B3CA74-C362-4613-88F7-C0DE12580896}" dt="2023-09-06T15:01:54.549" v="12780" actId="26606"/>
          <ac:spMkLst>
            <pc:docMk/>
            <pc:sldMk cId="681431346" sldId="257"/>
            <ac:spMk id="7" creationId="{3D324897-CE94-E82A-299D-771AC340FDEE}"/>
          </ac:spMkLst>
        </pc:spChg>
        <pc:spChg chg="add del">
          <ac:chgData name="MELİK BUĞRA KILIÇ" userId="6754ca9d62ec3d41" providerId="LiveId" clId="{31B3CA74-C362-4613-88F7-C0DE12580896}" dt="2023-09-06T15:01:54.549" v="12780" actId="26606"/>
          <ac:spMkLst>
            <pc:docMk/>
            <pc:sldMk cId="681431346" sldId="257"/>
            <ac:spMk id="8" creationId="{B20EED73-1494-4E89-869B-E501A02B2408}"/>
          </ac:spMkLst>
        </pc:spChg>
        <pc:spChg chg="add del">
          <ac:chgData name="MELİK BUĞRA KILIÇ" userId="6754ca9d62ec3d41" providerId="LiveId" clId="{31B3CA74-C362-4613-88F7-C0DE12580896}" dt="2023-09-06T15:01:54.549" v="12780" actId="26606"/>
          <ac:spMkLst>
            <pc:docMk/>
            <pc:sldMk cId="681431346" sldId="257"/>
            <ac:spMk id="10" creationId="{E9D7A3A2-205A-4FD7-89D2-24FA8A54EA12}"/>
          </ac:spMkLst>
        </pc:spChg>
        <pc:spChg chg="add del">
          <ac:chgData name="MELİK BUĞRA KILIÇ" userId="6754ca9d62ec3d41" providerId="LiveId" clId="{31B3CA74-C362-4613-88F7-C0DE12580896}" dt="2023-09-06T15:01:54.549" v="12780" actId="26606"/>
          <ac:spMkLst>
            <pc:docMk/>
            <pc:sldMk cId="681431346" sldId="257"/>
            <ac:spMk id="12" creationId="{C6BFDF0B-6325-416D-926F-7141006DDBD0}"/>
          </ac:spMkLst>
        </pc:spChg>
        <pc:graphicFrameChg chg="add del">
          <ac:chgData name="MELİK BUĞRA KILIÇ" userId="6754ca9d62ec3d41" providerId="LiveId" clId="{31B3CA74-C362-4613-88F7-C0DE12580896}" dt="2023-09-06T15:01:29.467" v="12778" actId="26606"/>
          <ac:graphicFrameMkLst>
            <pc:docMk/>
            <pc:sldMk cId="681431346" sldId="257"/>
            <ac:graphicFrameMk id="5" creationId="{1FE3E7D2-19FF-D40F-8B1B-788003E8EAEC}"/>
          </ac:graphicFrameMkLst>
        </pc:graphicFrameChg>
      </pc:sldChg>
      <pc:sldChg chg="modSp mod">
        <pc:chgData name="MELİK BUĞRA KILIÇ" userId="6754ca9d62ec3d41" providerId="LiveId" clId="{31B3CA74-C362-4613-88F7-C0DE12580896}" dt="2023-09-06T15:11:33.971" v="13283" actId="255"/>
        <pc:sldMkLst>
          <pc:docMk/>
          <pc:sldMk cId="96786811" sldId="258"/>
        </pc:sldMkLst>
        <pc:spChg chg="mod">
          <ac:chgData name="MELİK BUĞRA KILIÇ" userId="6754ca9d62ec3d41" providerId="LiveId" clId="{31B3CA74-C362-4613-88F7-C0DE12580896}" dt="2023-09-06T15:11:33.971" v="13283" actId="255"/>
          <ac:spMkLst>
            <pc:docMk/>
            <pc:sldMk cId="96786811" sldId="258"/>
            <ac:spMk id="3" creationId="{3D324897-CE94-E82A-299D-771AC340FDEE}"/>
          </ac:spMkLst>
        </pc:spChg>
      </pc:sldChg>
      <pc:sldChg chg="modSp mod">
        <pc:chgData name="MELİK BUĞRA KILIÇ" userId="6754ca9d62ec3d41" providerId="LiveId" clId="{31B3CA74-C362-4613-88F7-C0DE12580896}" dt="2023-09-06T15:07:52.642" v="13265" actId="20577"/>
        <pc:sldMkLst>
          <pc:docMk/>
          <pc:sldMk cId="1290457459" sldId="259"/>
        </pc:sldMkLst>
        <pc:spChg chg="mod">
          <ac:chgData name="MELİK BUĞRA KILIÇ" userId="6754ca9d62ec3d41" providerId="LiveId" clId="{31B3CA74-C362-4613-88F7-C0DE12580896}" dt="2023-09-06T15:07:52.642" v="13265" actId="20577"/>
          <ac:spMkLst>
            <pc:docMk/>
            <pc:sldMk cId="1290457459" sldId="259"/>
            <ac:spMk id="2" creationId="{D7D22C98-8BFA-E8A6-0AD6-08411FE2310A}"/>
          </ac:spMkLst>
        </pc:spChg>
        <pc:spChg chg="mod">
          <ac:chgData name="MELİK BUĞRA KILIÇ" userId="6754ca9d62ec3d41" providerId="LiveId" clId="{31B3CA74-C362-4613-88F7-C0DE12580896}" dt="2023-09-06T15:06:24.416" v="13247" actId="20577"/>
          <ac:spMkLst>
            <pc:docMk/>
            <pc:sldMk cId="1290457459" sldId="259"/>
            <ac:spMk id="3" creationId="{3D324897-CE94-E82A-299D-771AC340FDEE}"/>
          </ac:spMkLst>
        </pc:spChg>
      </pc:sldChg>
      <pc:sldChg chg="addSp delSp modSp add mod setBg setClrOvrMap delDesignElem">
        <pc:chgData name="MELİK BUĞRA KILIÇ" userId="6754ca9d62ec3d41" providerId="LiveId" clId="{31B3CA74-C362-4613-88F7-C0DE12580896}" dt="2023-09-06T15:11:43.452" v="13284" actId="255"/>
        <pc:sldMkLst>
          <pc:docMk/>
          <pc:sldMk cId="2649256501" sldId="260"/>
        </pc:sldMkLst>
        <pc:spChg chg="mod">
          <ac:chgData name="MELİK BUĞRA KILIÇ" userId="6754ca9d62ec3d41" providerId="LiveId" clId="{31B3CA74-C362-4613-88F7-C0DE12580896}" dt="2023-09-06T15:06:33.190" v="13249" actId="20577"/>
          <ac:spMkLst>
            <pc:docMk/>
            <pc:sldMk cId="2649256501" sldId="260"/>
            <ac:spMk id="2" creationId="{D7D22C98-8BFA-E8A6-0AD6-08411FE2310A}"/>
          </ac:spMkLst>
        </pc:spChg>
        <pc:spChg chg="mod">
          <ac:chgData name="MELİK BUĞRA KILIÇ" userId="6754ca9d62ec3d41" providerId="LiveId" clId="{31B3CA74-C362-4613-88F7-C0DE12580896}" dt="2023-09-06T15:11:43.452" v="13284" actId="255"/>
          <ac:spMkLst>
            <pc:docMk/>
            <pc:sldMk cId="2649256501" sldId="260"/>
            <ac:spMk id="3" creationId="{3D324897-CE94-E82A-299D-771AC340FDEE}"/>
          </ac:spMkLst>
        </pc:spChg>
        <pc:spChg chg="add del">
          <ac:chgData name="MELİK BUĞRA KILIÇ" userId="6754ca9d62ec3d41" providerId="LiveId" clId="{31B3CA74-C362-4613-88F7-C0DE12580896}" dt="2023-09-06T15:03:16.850" v="12866" actId="26606"/>
          <ac:spMkLst>
            <pc:docMk/>
            <pc:sldMk cId="2649256501" sldId="260"/>
            <ac:spMk id="9" creationId="{39EE869B-085D-43B3-AED8-9B065561249F}"/>
          </ac:spMkLst>
        </pc:spChg>
        <pc:spChg chg="add del">
          <ac:chgData name="MELİK BUĞRA KILIÇ" userId="6754ca9d62ec3d41" providerId="LiveId" clId="{31B3CA74-C362-4613-88F7-C0DE12580896}" dt="2023-09-06T15:03:16.850" v="12866" actId="26606"/>
          <ac:spMkLst>
            <pc:docMk/>
            <pc:sldMk cId="2649256501" sldId="260"/>
            <ac:spMk id="11" creationId="{C54E744A-A072-47AF-981A-37186176C2CC}"/>
          </ac:spMkLst>
        </pc:spChg>
        <pc:spChg chg="add del">
          <ac:chgData name="MELİK BUĞRA KILIÇ" userId="6754ca9d62ec3d41" providerId="LiveId" clId="{31B3CA74-C362-4613-88F7-C0DE12580896}" dt="2023-09-06T15:03:16.850" v="12866" actId="26606"/>
          <ac:spMkLst>
            <pc:docMk/>
            <pc:sldMk cId="2649256501" sldId="260"/>
            <ac:spMk id="13" creationId="{F0254341-1068-4FB7-8AEF-220C6EB4101F}"/>
          </ac:spMkLst>
        </pc:spChg>
        <pc:picChg chg="add del">
          <ac:chgData name="MELİK BUĞRA KILIÇ" userId="6754ca9d62ec3d41" providerId="LiveId" clId="{31B3CA74-C362-4613-88F7-C0DE12580896}" dt="2023-09-06T15:03:16.850" v="12866" actId="26606"/>
          <ac:picMkLst>
            <pc:docMk/>
            <pc:sldMk cId="2649256501" sldId="260"/>
            <ac:picMk id="5" creationId="{C8098991-02A6-93A0-363A-93E1D82B2D7D}"/>
          </ac:picMkLst>
        </pc:picChg>
      </pc:sldChg>
      <pc:sldChg chg="modSp add mod">
        <pc:chgData name="MELİK BUĞRA KILIÇ" userId="6754ca9d62ec3d41" providerId="LiveId" clId="{31B3CA74-C362-4613-88F7-C0DE12580896}" dt="2023-09-06T15:11:58.785" v="13285" actId="255"/>
        <pc:sldMkLst>
          <pc:docMk/>
          <pc:sldMk cId="2064154131" sldId="261"/>
        </pc:sldMkLst>
        <pc:spChg chg="mod">
          <ac:chgData name="MELİK BUĞRA KILIÇ" userId="6754ca9d62ec3d41" providerId="LiveId" clId="{31B3CA74-C362-4613-88F7-C0DE12580896}" dt="2023-09-05T13:39:25.805" v="135" actId="20577"/>
          <ac:spMkLst>
            <pc:docMk/>
            <pc:sldMk cId="2064154131" sldId="261"/>
            <ac:spMk id="2" creationId="{D7D22C98-8BFA-E8A6-0AD6-08411FE2310A}"/>
          </ac:spMkLst>
        </pc:spChg>
        <pc:spChg chg="mod">
          <ac:chgData name="MELİK BUĞRA KILIÇ" userId="6754ca9d62ec3d41" providerId="LiveId" clId="{31B3CA74-C362-4613-88F7-C0DE12580896}" dt="2023-09-06T15:11:58.785" v="13285" actId="255"/>
          <ac:spMkLst>
            <pc:docMk/>
            <pc:sldMk cId="2064154131" sldId="261"/>
            <ac:spMk id="3" creationId="{3D324897-CE94-E82A-299D-771AC340FDEE}"/>
          </ac:spMkLst>
        </pc:spChg>
      </pc:sldChg>
      <pc:sldChg chg="modSp add mod">
        <pc:chgData name="MELİK BUĞRA KILIÇ" userId="6754ca9d62ec3d41" providerId="LiveId" clId="{31B3CA74-C362-4613-88F7-C0DE12580896}" dt="2023-09-06T15:12:10.565" v="13286" actId="255"/>
        <pc:sldMkLst>
          <pc:docMk/>
          <pc:sldMk cId="3536866400" sldId="262"/>
        </pc:sldMkLst>
        <pc:spChg chg="mod">
          <ac:chgData name="MELİK BUĞRA KILIÇ" userId="6754ca9d62ec3d41" providerId="LiveId" clId="{31B3CA74-C362-4613-88F7-C0DE12580896}" dt="2023-09-05T13:39:21.345" v="134" actId="20577"/>
          <ac:spMkLst>
            <pc:docMk/>
            <pc:sldMk cId="3536866400" sldId="262"/>
            <ac:spMk id="2" creationId="{D7D22C98-8BFA-E8A6-0AD6-08411FE2310A}"/>
          </ac:spMkLst>
        </pc:spChg>
        <pc:spChg chg="mod">
          <ac:chgData name="MELİK BUĞRA KILIÇ" userId="6754ca9d62ec3d41" providerId="LiveId" clId="{31B3CA74-C362-4613-88F7-C0DE12580896}" dt="2023-09-06T15:12:10.565" v="13286" actId="255"/>
          <ac:spMkLst>
            <pc:docMk/>
            <pc:sldMk cId="3536866400" sldId="262"/>
            <ac:spMk id="3" creationId="{3D324897-CE94-E82A-299D-771AC340FDEE}"/>
          </ac:spMkLst>
        </pc:spChg>
      </pc:sldChg>
      <pc:sldChg chg="modSp add mod">
        <pc:chgData name="MELİK BUĞRA KILIÇ" userId="6754ca9d62ec3d41" providerId="LiveId" clId="{31B3CA74-C362-4613-88F7-C0DE12580896}" dt="2023-09-06T15:07:11.566" v="13255" actId="20577"/>
        <pc:sldMkLst>
          <pc:docMk/>
          <pc:sldMk cId="3416810682" sldId="263"/>
        </pc:sldMkLst>
        <pc:spChg chg="mod">
          <ac:chgData name="MELİK BUĞRA KILIÇ" userId="6754ca9d62ec3d41" providerId="LiveId" clId="{31B3CA74-C362-4613-88F7-C0DE12580896}" dt="2023-09-06T15:07:11.566" v="13255" actId="20577"/>
          <ac:spMkLst>
            <pc:docMk/>
            <pc:sldMk cId="3416810682" sldId="263"/>
            <ac:spMk id="3" creationId="{3D324897-CE94-E82A-299D-771AC340FDEE}"/>
          </ac:spMkLst>
        </pc:spChg>
      </pc:sldChg>
      <pc:sldChg chg="addSp modSp add mod">
        <pc:chgData name="MELİK BUĞRA KILIÇ" userId="6754ca9d62ec3d41" providerId="LiveId" clId="{31B3CA74-C362-4613-88F7-C0DE12580896}" dt="2023-09-06T15:12:27.104" v="13288" actId="20577"/>
        <pc:sldMkLst>
          <pc:docMk/>
          <pc:sldMk cId="1484130440" sldId="264"/>
        </pc:sldMkLst>
        <pc:spChg chg="mod">
          <ac:chgData name="MELİK BUĞRA KILIÇ" userId="6754ca9d62ec3d41" providerId="LiveId" clId="{31B3CA74-C362-4613-88F7-C0DE12580896}" dt="2023-09-06T15:12:27.104" v="13288" actId="20577"/>
          <ac:spMkLst>
            <pc:docMk/>
            <pc:sldMk cId="1484130440" sldId="264"/>
            <ac:spMk id="3" creationId="{3D324897-CE94-E82A-299D-771AC340FDEE}"/>
          </ac:spMkLst>
        </pc:spChg>
        <pc:picChg chg="add mod">
          <ac:chgData name="MELİK BUĞRA KILIÇ" userId="6754ca9d62ec3d41" providerId="LiveId" clId="{31B3CA74-C362-4613-88F7-C0DE12580896}" dt="2023-09-06T15:07:19.991" v="13257" actId="1076"/>
          <ac:picMkLst>
            <pc:docMk/>
            <pc:sldMk cId="1484130440" sldId="264"/>
            <ac:picMk id="5" creationId="{1CB77E53-2938-58BC-C8E7-434E78ED351F}"/>
          </ac:picMkLst>
        </pc:picChg>
      </pc:sldChg>
      <pc:sldChg chg="addSp delSp modSp add mod">
        <pc:chgData name="MELİK BUĞRA KILIÇ" userId="6754ca9d62ec3d41" providerId="LiveId" clId="{31B3CA74-C362-4613-88F7-C0DE12580896}" dt="2023-09-06T15:08:27.021" v="13267" actId="1076"/>
        <pc:sldMkLst>
          <pc:docMk/>
          <pc:sldMk cId="2043717067" sldId="265"/>
        </pc:sldMkLst>
        <pc:spChg chg="add del mod">
          <ac:chgData name="MELİK BUĞRA KILIÇ" userId="6754ca9d62ec3d41" providerId="LiveId" clId="{31B3CA74-C362-4613-88F7-C0DE12580896}" dt="2023-09-05T16:41:27.561" v="577"/>
          <ac:spMkLst>
            <pc:docMk/>
            <pc:sldMk cId="2043717067" sldId="265"/>
            <ac:spMk id="3" creationId="{3D324897-CE94-E82A-299D-771AC340FDEE}"/>
          </ac:spMkLst>
        </pc:spChg>
        <pc:spChg chg="add del">
          <ac:chgData name="MELİK BUĞRA KILIÇ" userId="6754ca9d62ec3d41" providerId="LiveId" clId="{31B3CA74-C362-4613-88F7-C0DE12580896}" dt="2023-09-05T16:41:11.024" v="572" actId="22"/>
          <ac:spMkLst>
            <pc:docMk/>
            <pc:sldMk cId="2043717067" sldId="265"/>
            <ac:spMk id="8" creationId="{B5A0FA72-7EC5-E145-A1B2-C6D962E70607}"/>
          </ac:spMkLst>
        </pc:spChg>
        <pc:spChg chg="add mod">
          <ac:chgData name="MELİK BUĞRA KILIÇ" userId="6754ca9d62ec3d41" providerId="LiveId" clId="{31B3CA74-C362-4613-88F7-C0DE12580896}" dt="2023-09-06T15:07:27.159" v="13258"/>
          <ac:spMkLst>
            <pc:docMk/>
            <pc:sldMk cId="2043717067" sldId="265"/>
            <ac:spMk id="12" creationId="{D8B886AB-FBCE-BCEA-4479-1579F3C87140}"/>
          </ac:spMkLst>
        </pc:spChg>
        <pc:picChg chg="del">
          <ac:chgData name="MELİK BUĞRA KILIÇ" userId="6754ca9d62ec3d41" providerId="LiveId" clId="{31B3CA74-C362-4613-88F7-C0DE12580896}" dt="2023-09-05T16:40:37.391" v="566" actId="478"/>
          <ac:picMkLst>
            <pc:docMk/>
            <pc:sldMk cId="2043717067" sldId="265"/>
            <ac:picMk id="5" creationId="{1CB77E53-2938-58BC-C8E7-434E78ED351F}"/>
          </ac:picMkLst>
        </pc:picChg>
        <pc:picChg chg="add del mod">
          <ac:chgData name="MELİK BUĞRA KILIÇ" userId="6754ca9d62ec3d41" providerId="LiveId" clId="{31B3CA74-C362-4613-88F7-C0DE12580896}" dt="2023-09-05T16:41:12.647" v="576"/>
          <ac:picMkLst>
            <pc:docMk/>
            <pc:sldMk cId="2043717067" sldId="265"/>
            <ac:picMk id="6" creationId="{B4F750D7-FE0E-A578-0445-AA88E839DABA}"/>
          </ac:picMkLst>
        </pc:picChg>
        <pc:picChg chg="add del mod">
          <ac:chgData name="MELİK BUĞRA KILIÇ" userId="6754ca9d62ec3d41" providerId="LiveId" clId="{31B3CA74-C362-4613-88F7-C0DE12580896}" dt="2023-09-05T16:41:49.033" v="607" actId="478"/>
          <ac:picMkLst>
            <pc:docMk/>
            <pc:sldMk cId="2043717067" sldId="265"/>
            <ac:picMk id="10" creationId="{6544B0D3-640E-4CF7-0A78-DCC74F4D71A3}"/>
          </ac:picMkLst>
        </pc:picChg>
        <pc:picChg chg="add mod">
          <ac:chgData name="MELİK BUĞRA KILIÇ" userId="6754ca9d62ec3d41" providerId="LiveId" clId="{31B3CA74-C362-4613-88F7-C0DE12580896}" dt="2023-09-06T15:08:27.021" v="13267" actId="1076"/>
          <ac:picMkLst>
            <pc:docMk/>
            <pc:sldMk cId="2043717067" sldId="265"/>
            <ac:picMk id="14" creationId="{7D7A6B2A-AD5B-B53D-0F32-BAEA0ECA025A}"/>
          </ac:picMkLst>
        </pc:picChg>
      </pc:sldChg>
      <pc:sldChg chg="addSp delSp modSp add mod">
        <pc:chgData name="MELİK BUĞRA KILIÇ" userId="6754ca9d62ec3d41" providerId="LiveId" clId="{31B3CA74-C362-4613-88F7-C0DE12580896}" dt="2023-09-06T15:04:32.530" v="13016" actId="27636"/>
        <pc:sldMkLst>
          <pc:docMk/>
          <pc:sldMk cId="1908527445" sldId="266"/>
        </pc:sldMkLst>
        <pc:spChg chg="mod">
          <ac:chgData name="MELİK BUĞRA KILIÇ" userId="6754ca9d62ec3d41" providerId="LiveId" clId="{31B3CA74-C362-4613-88F7-C0DE12580896}" dt="2023-09-06T15:04:32.530" v="13016" actId="27636"/>
          <ac:spMkLst>
            <pc:docMk/>
            <pc:sldMk cId="1908527445" sldId="266"/>
            <ac:spMk id="12" creationId="{D8B886AB-FBCE-BCEA-4479-1579F3C87140}"/>
          </ac:spMkLst>
        </pc:spChg>
        <pc:picChg chg="add mod">
          <ac:chgData name="MELİK BUĞRA KILIÇ" userId="6754ca9d62ec3d41" providerId="LiveId" clId="{31B3CA74-C362-4613-88F7-C0DE12580896}" dt="2023-09-05T16:45:35.914" v="658" actId="14100"/>
          <ac:picMkLst>
            <pc:docMk/>
            <pc:sldMk cId="1908527445" sldId="266"/>
            <ac:picMk id="4" creationId="{48889C5A-4850-18F1-04B2-AC302276A96E}"/>
          </ac:picMkLst>
        </pc:picChg>
        <pc:picChg chg="del">
          <ac:chgData name="MELİK BUĞRA KILIÇ" userId="6754ca9d62ec3d41" providerId="LiveId" clId="{31B3CA74-C362-4613-88F7-C0DE12580896}" dt="2023-09-05T16:44:19.525" v="636" actId="478"/>
          <ac:picMkLst>
            <pc:docMk/>
            <pc:sldMk cId="1908527445" sldId="266"/>
            <ac:picMk id="14" creationId="{7D7A6B2A-AD5B-B53D-0F32-BAEA0ECA025A}"/>
          </ac:picMkLst>
        </pc:picChg>
      </pc:sldChg>
      <pc:sldChg chg="addSp delSp modSp add mod ord">
        <pc:chgData name="MELİK BUĞRA KILIÇ" userId="6754ca9d62ec3d41" providerId="LiveId" clId="{31B3CA74-C362-4613-88F7-C0DE12580896}" dt="2023-09-05T16:47:26.568" v="678"/>
        <pc:sldMkLst>
          <pc:docMk/>
          <pc:sldMk cId="2440872219" sldId="267"/>
        </pc:sldMkLst>
        <pc:spChg chg="mod">
          <ac:chgData name="MELİK BUĞRA KILIÇ" userId="6754ca9d62ec3d41" providerId="LiveId" clId="{31B3CA74-C362-4613-88F7-C0DE12580896}" dt="2023-09-05T16:46:36.713" v="666" actId="20577"/>
          <ac:spMkLst>
            <pc:docMk/>
            <pc:sldMk cId="2440872219" sldId="267"/>
            <ac:spMk id="12" creationId="{D8B886AB-FBCE-BCEA-4479-1579F3C87140}"/>
          </ac:spMkLst>
        </pc:spChg>
        <pc:picChg chg="del">
          <ac:chgData name="MELİK BUĞRA KILIÇ" userId="6754ca9d62ec3d41" providerId="LiveId" clId="{31B3CA74-C362-4613-88F7-C0DE12580896}" dt="2023-09-05T16:46:37.584" v="667" actId="478"/>
          <ac:picMkLst>
            <pc:docMk/>
            <pc:sldMk cId="2440872219" sldId="267"/>
            <ac:picMk id="4" creationId="{48889C5A-4850-18F1-04B2-AC302276A96E}"/>
          </ac:picMkLst>
        </pc:picChg>
        <pc:picChg chg="add mod">
          <ac:chgData name="MELİK BUĞRA KILIÇ" userId="6754ca9d62ec3d41" providerId="LiveId" clId="{31B3CA74-C362-4613-88F7-C0DE12580896}" dt="2023-09-05T16:47:03.681" v="675" actId="14100"/>
          <ac:picMkLst>
            <pc:docMk/>
            <pc:sldMk cId="2440872219" sldId="267"/>
            <ac:picMk id="5" creationId="{DD3FEA77-A250-8E51-C2F6-0954B01C524A}"/>
          </ac:picMkLst>
        </pc:picChg>
      </pc:sldChg>
      <pc:sldChg chg="addSp delSp modSp new del mod">
        <pc:chgData name="MELİK BUĞRA KILIÇ" userId="6754ca9d62ec3d41" providerId="LiveId" clId="{31B3CA74-C362-4613-88F7-C0DE12580896}" dt="2023-09-05T16:46:29.414" v="664" actId="47"/>
        <pc:sldMkLst>
          <pc:docMk/>
          <pc:sldMk cId="3019021580" sldId="267"/>
        </pc:sldMkLst>
        <pc:spChg chg="del mod">
          <ac:chgData name="MELİK BUĞRA KILIÇ" userId="6754ca9d62ec3d41" providerId="LiveId" clId="{31B3CA74-C362-4613-88F7-C0DE12580896}" dt="2023-09-05T16:46:21.836" v="662"/>
          <ac:spMkLst>
            <pc:docMk/>
            <pc:sldMk cId="3019021580" sldId="267"/>
            <ac:spMk id="3" creationId="{2CF98BA5-8F12-AFB3-A10D-72DF6A34B698}"/>
          </ac:spMkLst>
        </pc:spChg>
        <pc:picChg chg="add mod">
          <ac:chgData name="MELİK BUĞRA KILIÇ" userId="6754ca9d62ec3d41" providerId="LiveId" clId="{31B3CA74-C362-4613-88F7-C0DE12580896}" dt="2023-09-05T16:46:23.801" v="663" actId="1076"/>
          <ac:picMkLst>
            <pc:docMk/>
            <pc:sldMk cId="3019021580" sldId="267"/>
            <ac:picMk id="5" creationId="{2F1DF8BE-C94B-D545-993F-E6D528610665}"/>
          </ac:picMkLst>
        </pc:picChg>
      </pc:sldChg>
      <pc:sldChg chg="delSp modSp add del mod">
        <pc:chgData name="MELİK BUĞRA KILIÇ" userId="6754ca9d62ec3d41" providerId="LiveId" clId="{31B3CA74-C362-4613-88F7-C0DE12580896}" dt="2023-09-06T14:59:01.375" v="12763" actId="47"/>
        <pc:sldMkLst>
          <pc:docMk/>
          <pc:sldMk cId="3042017176" sldId="268"/>
        </pc:sldMkLst>
        <pc:spChg chg="mod">
          <ac:chgData name="MELİK BUĞRA KILIÇ" userId="6754ca9d62ec3d41" providerId="LiveId" clId="{31B3CA74-C362-4613-88F7-C0DE12580896}" dt="2023-09-05T16:50:25.300" v="693" actId="20577"/>
          <ac:spMkLst>
            <pc:docMk/>
            <pc:sldMk cId="3042017176" sldId="268"/>
            <ac:spMk id="2" creationId="{D7D22C98-8BFA-E8A6-0AD6-08411FE2310A}"/>
          </ac:spMkLst>
        </pc:spChg>
        <pc:spChg chg="mod">
          <ac:chgData name="MELİK BUĞRA KILIÇ" userId="6754ca9d62ec3d41" providerId="LiveId" clId="{31B3CA74-C362-4613-88F7-C0DE12580896}" dt="2023-09-05T16:58:00.347" v="1134" actId="20577"/>
          <ac:spMkLst>
            <pc:docMk/>
            <pc:sldMk cId="3042017176" sldId="268"/>
            <ac:spMk id="12" creationId="{D8B886AB-FBCE-BCEA-4479-1579F3C87140}"/>
          </ac:spMkLst>
        </pc:spChg>
        <pc:picChg chg="del">
          <ac:chgData name="MELİK BUĞRA KILIÇ" userId="6754ca9d62ec3d41" providerId="LiveId" clId="{31B3CA74-C362-4613-88F7-C0DE12580896}" dt="2023-09-05T16:47:36.893" v="680" actId="478"/>
          <ac:picMkLst>
            <pc:docMk/>
            <pc:sldMk cId="3042017176" sldId="268"/>
            <ac:picMk id="4" creationId="{48889C5A-4850-18F1-04B2-AC302276A96E}"/>
          </ac:picMkLst>
        </pc:picChg>
      </pc:sldChg>
      <pc:sldChg chg="modSp add mod">
        <pc:chgData name="MELİK BUĞRA KILIÇ" userId="6754ca9d62ec3d41" providerId="LiveId" clId="{31B3CA74-C362-4613-88F7-C0DE12580896}" dt="2023-09-06T15:12:50.653" v="13296" actId="255"/>
        <pc:sldMkLst>
          <pc:docMk/>
          <pc:sldMk cId="1523706579" sldId="269"/>
        </pc:sldMkLst>
        <pc:spChg chg="mod">
          <ac:chgData name="MELİK BUĞRA KILIÇ" userId="6754ca9d62ec3d41" providerId="LiveId" clId="{31B3CA74-C362-4613-88F7-C0DE12580896}" dt="2023-09-06T15:12:50.653" v="13296" actId="255"/>
          <ac:spMkLst>
            <pc:docMk/>
            <pc:sldMk cId="1523706579" sldId="269"/>
            <ac:spMk id="12" creationId="{D8B886AB-FBCE-BCEA-4479-1579F3C87140}"/>
          </ac:spMkLst>
        </pc:spChg>
      </pc:sldChg>
      <pc:sldChg chg="modSp add mod">
        <pc:chgData name="MELİK BUĞRA KILIÇ" userId="6754ca9d62ec3d41" providerId="LiveId" clId="{31B3CA74-C362-4613-88F7-C0DE12580896}" dt="2023-09-06T15:04:03.425" v="12915" actId="27636"/>
        <pc:sldMkLst>
          <pc:docMk/>
          <pc:sldMk cId="884126406" sldId="270"/>
        </pc:sldMkLst>
        <pc:spChg chg="mod">
          <ac:chgData name="MELİK BUĞRA KILIÇ" userId="6754ca9d62ec3d41" providerId="LiveId" clId="{31B3CA74-C362-4613-88F7-C0DE12580896}" dt="2023-09-05T17:14:15.974" v="1182" actId="20577"/>
          <ac:spMkLst>
            <pc:docMk/>
            <pc:sldMk cId="884126406" sldId="270"/>
            <ac:spMk id="2" creationId="{D7D22C98-8BFA-E8A6-0AD6-08411FE2310A}"/>
          </ac:spMkLst>
        </pc:spChg>
        <pc:spChg chg="mod">
          <ac:chgData name="MELİK BUĞRA KILIÇ" userId="6754ca9d62ec3d41" providerId="LiveId" clId="{31B3CA74-C362-4613-88F7-C0DE12580896}" dt="2023-09-06T15:04:03.425" v="12915" actId="27636"/>
          <ac:spMkLst>
            <pc:docMk/>
            <pc:sldMk cId="884126406" sldId="270"/>
            <ac:spMk id="12" creationId="{D8B886AB-FBCE-BCEA-4479-1579F3C87140}"/>
          </ac:spMkLst>
        </pc:spChg>
      </pc:sldChg>
      <pc:sldChg chg="modSp add mod">
        <pc:chgData name="MELİK BUĞRA KILIÇ" userId="6754ca9d62ec3d41" providerId="LiveId" clId="{31B3CA74-C362-4613-88F7-C0DE12580896}" dt="2023-09-06T15:13:02.867" v="13299" actId="255"/>
        <pc:sldMkLst>
          <pc:docMk/>
          <pc:sldMk cId="3485977041" sldId="271"/>
        </pc:sldMkLst>
        <pc:spChg chg="mod">
          <ac:chgData name="MELİK BUĞRA KILIÇ" userId="6754ca9d62ec3d41" providerId="LiveId" clId="{31B3CA74-C362-4613-88F7-C0DE12580896}" dt="2023-09-06T15:13:02.867" v="13299" actId="255"/>
          <ac:spMkLst>
            <pc:docMk/>
            <pc:sldMk cId="3485977041" sldId="271"/>
            <ac:spMk id="12" creationId="{D8B886AB-FBCE-BCEA-4479-1579F3C87140}"/>
          </ac:spMkLst>
        </pc:spChg>
      </pc:sldChg>
      <pc:sldChg chg="modSp add mod">
        <pc:chgData name="MELİK BUĞRA KILIÇ" userId="6754ca9d62ec3d41" providerId="LiveId" clId="{31B3CA74-C362-4613-88F7-C0DE12580896}" dt="2023-09-06T15:13:09.255" v="13300" actId="255"/>
        <pc:sldMkLst>
          <pc:docMk/>
          <pc:sldMk cId="3397221030" sldId="272"/>
        </pc:sldMkLst>
        <pc:spChg chg="mod">
          <ac:chgData name="MELİK BUĞRA KILIÇ" userId="6754ca9d62ec3d41" providerId="LiveId" clId="{31B3CA74-C362-4613-88F7-C0DE12580896}" dt="2023-09-05T17:30:40.166" v="2234" actId="20577"/>
          <ac:spMkLst>
            <pc:docMk/>
            <pc:sldMk cId="3397221030" sldId="272"/>
            <ac:spMk id="2" creationId="{D7D22C98-8BFA-E8A6-0AD6-08411FE2310A}"/>
          </ac:spMkLst>
        </pc:spChg>
        <pc:spChg chg="mod">
          <ac:chgData name="MELİK BUĞRA KILIÇ" userId="6754ca9d62ec3d41" providerId="LiveId" clId="{31B3CA74-C362-4613-88F7-C0DE12580896}" dt="2023-09-06T15:13:09.255" v="13300" actId="255"/>
          <ac:spMkLst>
            <pc:docMk/>
            <pc:sldMk cId="3397221030" sldId="272"/>
            <ac:spMk id="12" creationId="{D8B886AB-FBCE-BCEA-4479-1579F3C87140}"/>
          </ac:spMkLst>
        </pc:spChg>
      </pc:sldChg>
      <pc:sldChg chg="modSp add mod">
        <pc:chgData name="MELİK BUĞRA KILIÇ" userId="6754ca9d62ec3d41" providerId="LiveId" clId="{31B3CA74-C362-4613-88F7-C0DE12580896}" dt="2023-09-06T15:13:16.752" v="13301" actId="255"/>
        <pc:sldMkLst>
          <pc:docMk/>
          <pc:sldMk cId="1314113680" sldId="273"/>
        </pc:sldMkLst>
        <pc:spChg chg="mod">
          <ac:chgData name="MELİK BUĞRA KILIÇ" userId="6754ca9d62ec3d41" providerId="LiveId" clId="{31B3CA74-C362-4613-88F7-C0DE12580896}" dt="2023-09-06T15:13:16.752" v="13301" actId="255"/>
          <ac:spMkLst>
            <pc:docMk/>
            <pc:sldMk cId="1314113680" sldId="273"/>
            <ac:spMk id="12" creationId="{D8B886AB-FBCE-BCEA-4479-1579F3C87140}"/>
          </ac:spMkLst>
        </pc:spChg>
      </pc:sldChg>
      <pc:sldChg chg="modSp add mod">
        <pc:chgData name="MELİK BUĞRA KILIÇ" userId="6754ca9d62ec3d41" providerId="LiveId" clId="{31B3CA74-C362-4613-88F7-C0DE12580896}" dt="2023-09-05T17:41:21.184" v="3184" actId="12"/>
        <pc:sldMkLst>
          <pc:docMk/>
          <pc:sldMk cId="517788510" sldId="274"/>
        </pc:sldMkLst>
        <pc:spChg chg="mod">
          <ac:chgData name="MELİK BUĞRA KILIÇ" userId="6754ca9d62ec3d41" providerId="LiveId" clId="{31B3CA74-C362-4613-88F7-C0DE12580896}" dt="2023-09-05T17:41:21.184" v="3184" actId="12"/>
          <ac:spMkLst>
            <pc:docMk/>
            <pc:sldMk cId="517788510" sldId="274"/>
            <ac:spMk id="12" creationId="{D8B886AB-FBCE-BCEA-4479-1579F3C87140}"/>
          </ac:spMkLst>
        </pc:spChg>
      </pc:sldChg>
      <pc:sldChg chg="addSp modSp add mod">
        <pc:chgData name="MELİK BUĞRA KILIÇ" userId="6754ca9d62ec3d41" providerId="LiveId" clId="{31B3CA74-C362-4613-88F7-C0DE12580896}" dt="2023-09-06T15:09:20.449" v="13269" actId="1076"/>
        <pc:sldMkLst>
          <pc:docMk/>
          <pc:sldMk cId="753914281" sldId="275"/>
        </pc:sldMkLst>
        <pc:spChg chg="mod">
          <ac:chgData name="MELİK BUĞRA KILIÇ" userId="6754ca9d62ec3d41" providerId="LiveId" clId="{31B3CA74-C362-4613-88F7-C0DE12580896}" dt="2023-09-06T10:33:30.855" v="3211" actId="20577"/>
          <ac:spMkLst>
            <pc:docMk/>
            <pc:sldMk cId="753914281" sldId="275"/>
            <ac:spMk id="2" creationId="{D7D22C98-8BFA-E8A6-0AD6-08411FE2310A}"/>
          </ac:spMkLst>
        </pc:spChg>
        <pc:spChg chg="mod">
          <ac:chgData name="MELİK BUĞRA KILIÇ" userId="6754ca9d62ec3d41" providerId="LiveId" clId="{31B3CA74-C362-4613-88F7-C0DE12580896}" dt="2023-09-06T15:07:27.327" v="13260" actId="27636"/>
          <ac:spMkLst>
            <pc:docMk/>
            <pc:sldMk cId="753914281" sldId="275"/>
            <ac:spMk id="12" creationId="{D8B886AB-FBCE-BCEA-4479-1579F3C87140}"/>
          </ac:spMkLst>
        </pc:spChg>
        <pc:picChg chg="add mod">
          <ac:chgData name="MELİK BUĞRA KILIÇ" userId="6754ca9d62ec3d41" providerId="LiveId" clId="{31B3CA74-C362-4613-88F7-C0DE12580896}" dt="2023-09-06T15:09:20.449" v="13269" actId="1076"/>
          <ac:picMkLst>
            <pc:docMk/>
            <pc:sldMk cId="753914281" sldId="275"/>
            <ac:picMk id="4" creationId="{85A2BBA1-24D4-90B2-6F36-4BF8B4E04A5E}"/>
          </ac:picMkLst>
        </pc:picChg>
      </pc:sldChg>
      <pc:sldChg chg="addSp delSp modSp add mod">
        <pc:chgData name="MELİK BUĞRA KILIÇ" userId="6754ca9d62ec3d41" providerId="LiveId" clId="{31B3CA74-C362-4613-88F7-C0DE12580896}" dt="2023-09-06T15:09:26.933" v="13270" actId="1076"/>
        <pc:sldMkLst>
          <pc:docMk/>
          <pc:sldMk cId="4071996005" sldId="276"/>
        </pc:sldMkLst>
        <pc:spChg chg="mod">
          <ac:chgData name="MELİK BUĞRA KILIÇ" userId="6754ca9d62ec3d41" providerId="LiveId" clId="{31B3CA74-C362-4613-88F7-C0DE12580896}" dt="2023-09-06T15:06:12.160" v="13233" actId="27636"/>
          <ac:spMkLst>
            <pc:docMk/>
            <pc:sldMk cId="4071996005" sldId="276"/>
            <ac:spMk id="12" creationId="{D8B886AB-FBCE-BCEA-4479-1579F3C87140}"/>
          </ac:spMkLst>
        </pc:spChg>
        <pc:picChg chg="del">
          <ac:chgData name="MELİK BUĞRA KILIÇ" userId="6754ca9d62ec3d41" providerId="LiveId" clId="{31B3CA74-C362-4613-88F7-C0DE12580896}" dt="2023-09-06T10:38:20.360" v="3433" actId="478"/>
          <ac:picMkLst>
            <pc:docMk/>
            <pc:sldMk cId="4071996005" sldId="276"/>
            <ac:picMk id="4" creationId="{85A2BBA1-24D4-90B2-6F36-4BF8B4E04A5E}"/>
          </ac:picMkLst>
        </pc:picChg>
        <pc:picChg chg="add mod">
          <ac:chgData name="MELİK BUĞRA KILIÇ" userId="6754ca9d62ec3d41" providerId="LiveId" clId="{31B3CA74-C362-4613-88F7-C0DE12580896}" dt="2023-09-06T15:09:26.933" v="13270" actId="1076"/>
          <ac:picMkLst>
            <pc:docMk/>
            <pc:sldMk cId="4071996005" sldId="276"/>
            <ac:picMk id="5" creationId="{0177CA1C-B7E1-9988-4B78-DA4F7391C2E9}"/>
          </ac:picMkLst>
        </pc:picChg>
      </pc:sldChg>
      <pc:sldChg chg="addSp delSp modSp add mod">
        <pc:chgData name="MELİK BUĞRA KILIÇ" userId="6754ca9d62ec3d41" providerId="LiveId" clId="{31B3CA74-C362-4613-88F7-C0DE12580896}" dt="2023-09-06T15:09:34.244" v="13271" actId="1076"/>
        <pc:sldMkLst>
          <pc:docMk/>
          <pc:sldMk cId="813688249" sldId="277"/>
        </pc:sldMkLst>
        <pc:spChg chg="mod">
          <ac:chgData name="MELİK BUĞRA KILIÇ" userId="6754ca9d62ec3d41" providerId="LiveId" clId="{31B3CA74-C362-4613-88F7-C0DE12580896}" dt="2023-09-06T10:51:56.491" v="3831" actId="20577"/>
          <ac:spMkLst>
            <pc:docMk/>
            <pc:sldMk cId="813688249" sldId="277"/>
            <ac:spMk id="2" creationId="{D7D22C98-8BFA-E8A6-0AD6-08411FE2310A}"/>
          </ac:spMkLst>
        </pc:spChg>
        <pc:spChg chg="mod">
          <ac:chgData name="MELİK BUĞRA KILIÇ" userId="6754ca9d62ec3d41" providerId="LiveId" clId="{31B3CA74-C362-4613-88F7-C0DE12580896}" dt="2023-09-06T15:06:05.468" v="13212" actId="27636"/>
          <ac:spMkLst>
            <pc:docMk/>
            <pc:sldMk cId="813688249" sldId="277"/>
            <ac:spMk id="12" creationId="{D8B886AB-FBCE-BCEA-4479-1579F3C87140}"/>
          </ac:spMkLst>
        </pc:spChg>
        <pc:picChg chg="add del mod">
          <ac:chgData name="MELİK BUĞRA KILIÇ" userId="6754ca9d62ec3d41" providerId="LiveId" clId="{31B3CA74-C362-4613-88F7-C0DE12580896}" dt="2023-09-06T15:09:34.244" v="13271" actId="1076"/>
          <ac:picMkLst>
            <pc:docMk/>
            <pc:sldMk cId="813688249" sldId="277"/>
            <ac:picMk id="4" creationId="{A09B77B2-B025-C5EF-8489-693C9BB0872D}"/>
          </ac:picMkLst>
        </pc:picChg>
        <pc:picChg chg="del">
          <ac:chgData name="MELİK BUĞRA KILIÇ" userId="6754ca9d62ec3d41" providerId="LiveId" clId="{31B3CA74-C362-4613-88F7-C0DE12580896}" dt="2023-09-06T10:44:01.205" v="3726" actId="478"/>
          <ac:picMkLst>
            <pc:docMk/>
            <pc:sldMk cId="813688249" sldId="277"/>
            <ac:picMk id="5" creationId="{0177CA1C-B7E1-9988-4B78-DA4F7391C2E9}"/>
          </ac:picMkLst>
        </pc:picChg>
      </pc:sldChg>
      <pc:sldChg chg="delSp modSp add mod">
        <pc:chgData name="MELİK BUĞRA KILIÇ" userId="6754ca9d62ec3d41" providerId="LiveId" clId="{31B3CA74-C362-4613-88F7-C0DE12580896}" dt="2023-09-06T15:13:39.712" v="13303" actId="255"/>
        <pc:sldMkLst>
          <pc:docMk/>
          <pc:sldMk cId="3545712586" sldId="278"/>
        </pc:sldMkLst>
        <pc:spChg chg="mod">
          <ac:chgData name="MELİK BUĞRA KILIÇ" userId="6754ca9d62ec3d41" providerId="LiveId" clId="{31B3CA74-C362-4613-88F7-C0DE12580896}" dt="2023-09-06T11:00:41.514" v="3856" actId="20577"/>
          <ac:spMkLst>
            <pc:docMk/>
            <pc:sldMk cId="3545712586" sldId="278"/>
            <ac:spMk id="2" creationId="{D7D22C98-8BFA-E8A6-0AD6-08411FE2310A}"/>
          </ac:spMkLst>
        </pc:spChg>
        <pc:spChg chg="mod">
          <ac:chgData name="MELİK BUĞRA KILIÇ" userId="6754ca9d62ec3d41" providerId="LiveId" clId="{31B3CA74-C362-4613-88F7-C0DE12580896}" dt="2023-09-06T15:13:39.712" v="13303" actId="255"/>
          <ac:spMkLst>
            <pc:docMk/>
            <pc:sldMk cId="3545712586" sldId="278"/>
            <ac:spMk id="12" creationId="{D8B886AB-FBCE-BCEA-4479-1579F3C87140}"/>
          </ac:spMkLst>
        </pc:spChg>
        <pc:picChg chg="del">
          <ac:chgData name="MELİK BUĞRA KILIÇ" userId="6754ca9d62ec3d41" providerId="LiveId" clId="{31B3CA74-C362-4613-88F7-C0DE12580896}" dt="2023-09-06T10:45:56.466" v="3767" actId="478"/>
          <ac:picMkLst>
            <pc:docMk/>
            <pc:sldMk cId="3545712586" sldId="278"/>
            <ac:picMk id="4" creationId="{A09B77B2-B025-C5EF-8489-693C9BB0872D}"/>
          </ac:picMkLst>
        </pc:picChg>
      </pc:sldChg>
      <pc:sldChg chg="modSp add mod">
        <pc:chgData name="MELİK BUĞRA KILIÇ" userId="6754ca9d62ec3d41" providerId="LiveId" clId="{31B3CA74-C362-4613-88F7-C0DE12580896}" dt="2023-09-06T15:13:47.413" v="13304" actId="255"/>
        <pc:sldMkLst>
          <pc:docMk/>
          <pc:sldMk cId="1057810541" sldId="279"/>
        </pc:sldMkLst>
        <pc:spChg chg="mod">
          <ac:chgData name="MELİK BUĞRA KILIÇ" userId="6754ca9d62ec3d41" providerId="LiveId" clId="{31B3CA74-C362-4613-88F7-C0DE12580896}" dt="2023-09-06T15:13:47.413" v="13304" actId="255"/>
          <ac:spMkLst>
            <pc:docMk/>
            <pc:sldMk cId="1057810541" sldId="279"/>
            <ac:spMk id="12" creationId="{D8B886AB-FBCE-BCEA-4479-1579F3C87140}"/>
          </ac:spMkLst>
        </pc:spChg>
      </pc:sldChg>
      <pc:sldChg chg="addSp delSp modSp add mod">
        <pc:chgData name="MELİK BUĞRA KILIÇ" userId="6754ca9d62ec3d41" providerId="LiveId" clId="{31B3CA74-C362-4613-88F7-C0DE12580896}" dt="2023-09-06T15:09:53.860" v="13272" actId="1076"/>
        <pc:sldMkLst>
          <pc:docMk/>
          <pc:sldMk cId="4292596304" sldId="280"/>
        </pc:sldMkLst>
        <pc:spChg chg="mod">
          <ac:chgData name="MELİK BUĞRA KILIÇ" userId="6754ca9d62ec3d41" providerId="LiveId" clId="{31B3CA74-C362-4613-88F7-C0DE12580896}" dt="2023-09-06T11:14:20.824" v="4684" actId="20577"/>
          <ac:spMkLst>
            <pc:docMk/>
            <pc:sldMk cId="4292596304" sldId="280"/>
            <ac:spMk id="2" creationId="{D7D22C98-8BFA-E8A6-0AD6-08411FE2310A}"/>
          </ac:spMkLst>
        </pc:spChg>
        <pc:spChg chg="add del mod">
          <ac:chgData name="MELİK BUĞRA KILIÇ" userId="6754ca9d62ec3d41" providerId="LiveId" clId="{31B3CA74-C362-4613-88F7-C0DE12580896}" dt="2023-09-06T15:06:12.195" v="13234" actId="27636"/>
          <ac:spMkLst>
            <pc:docMk/>
            <pc:sldMk cId="4292596304" sldId="280"/>
            <ac:spMk id="12" creationId="{D8B886AB-FBCE-BCEA-4479-1579F3C87140}"/>
          </ac:spMkLst>
        </pc:spChg>
        <pc:picChg chg="add del mod ord">
          <ac:chgData name="MELİK BUĞRA KILIÇ" userId="6754ca9d62ec3d41" providerId="LiveId" clId="{31B3CA74-C362-4613-88F7-C0DE12580896}" dt="2023-09-06T14:03:26.212" v="11662" actId="22"/>
          <ac:picMkLst>
            <pc:docMk/>
            <pc:sldMk cId="4292596304" sldId="280"/>
            <ac:picMk id="4" creationId="{F6655A63-CFBE-439F-23C2-4A812A1DDBB7}"/>
          </ac:picMkLst>
        </pc:picChg>
        <pc:picChg chg="add mod">
          <ac:chgData name="MELİK BUĞRA KILIÇ" userId="6754ca9d62ec3d41" providerId="LiveId" clId="{31B3CA74-C362-4613-88F7-C0DE12580896}" dt="2023-09-06T15:09:53.860" v="13272" actId="1076"/>
          <ac:picMkLst>
            <pc:docMk/>
            <pc:sldMk cId="4292596304" sldId="280"/>
            <ac:picMk id="6" creationId="{F19B66A6-35A1-4825-4C30-84D432C575EE}"/>
          </ac:picMkLst>
        </pc:picChg>
      </pc:sldChg>
      <pc:sldChg chg="modSp add mod">
        <pc:chgData name="MELİK BUĞRA KILIÇ" userId="6754ca9d62ec3d41" providerId="LiveId" clId="{31B3CA74-C362-4613-88F7-C0DE12580896}" dt="2023-09-06T15:14:10.489" v="13306" actId="255"/>
        <pc:sldMkLst>
          <pc:docMk/>
          <pc:sldMk cId="1060358601" sldId="281"/>
        </pc:sldMkLst>
        <pc:spChg chg="mod">
          <ac:chgData name="MELİK BUĞRA KILIÇ" userId="6754ca9d62ec3d41" providerId="LiveId" clId="{31B3CA74-C362-4613-88F7-C0DE12580896}" dt="2023-09-06T11:21:19.240" v="4693" actId="20577"/>
          <ac:spMkLst>
            <pc:docMk/>
            <pc:sldMk cId="1060358601" sldId="281"/>
            <ac:spMk id="2" creationId="{D7D22C98-8BFA-E8A6-0AD6-08411FE2310A}"/>
          </ac:spMkLst>
        </pc:spChg>
        <pc:spChg chg="mod">
          <ac:chgData name="MELİK BUĞRA KILIÇ" userId="6754ca9d62ec3d41" providerId="LiveId" clId="{31B3CA74-C362-4613-88F7-C0DE12580896}" dt="2023-09-06T15:14:10.489" v="13306" actId="255"/>
          <ac:spMkLst>
            <pc:docMk/>
            <pc:sldMk cId="1060358601" sldId="281"/>
            <ac:spMk id="12" creationId="{D8B886AB-FBCE-BCEA-4479-1579F3C87140}"/>
          </ac:spMkLst>
        </pc:spChg>
      </pc:sldChg>
      <pc:sldChg chg="modSp add mod">
        <pc:chgData name="MELİK BUĞRA KILIÇ" userId="6754ca9d62ec3d41" providerId="LiveId" clId="{31B3CA74-C362-4613-88F7-C0DE12580896}" dt="2023-09-06T15:14:17.541" v="13307" actId="255"/>
        <pc:sldMkLst>
          <pc:docMk/>
          <pc:sldMk cId="3829029775" sldId="282"/>
        </pc:sldMkLst>
        <pc:spChg chg="mod">
          <ac:chgData name="MELİK BUĞRA KILIÇ" userId="6754ca9d62ec3d41" providerId="LiveId" clId="{31B3CA74-C362-4613-88F7-C0DE12580896}" dt="2023-09-06T15:14:17.541" v="13307" actId="255"/>
          <ac:spMkLst>
            <pc:docMk/>
            <pc:sldMk cId="3829029775" sldId="282"/>
            <ac:spMk id="12" creationId="{D8B886AB-FBCE-BCEA-4479-1579F3C87140}"/>
          </ac:spMkLst>
        </pc:spChg>
      </pc:sldChg>
      <pc:sldChg chg="modSp add mod">
        <pc:chgData name="MELİK BUĞRA KILIÇ" userId="6754ca9d62ec3d41" providerId="LiveId" clId="{31B3CA74-C362-4613-88F7-C0DE12580896}" dt="2023-09-06T15:10:56.249" v="13278" actId="255"/>
        <pc:sldMkLst>
          <pc:docMk/>
          <pc:sldMk cId="964662071" sldId="283"/>
        </pc:sldMkLst>
        <pc:spChg chg="mod">
          <ac:chgData name="MELİK BUĞRA KILIÇ" userId="6754ca9d62ec3d41" providerId="LiveId" clId="{31B3CA74-C362-4613-88F7-C0DE12580896}" dt="2023-09-06T15:10:56.249" v="13278" actId="255"/>
          <ac:spMkLst>
            <pc:docMk/>
            <pc:sldMk cId="964662071" sldId="283"/>
            <ac:spMk id="12" creationId="{D8B886AB-FBCE-BCEA-4479-1579F3C87140}"/>
          </ac:spMkLst>
        </pc:spChg>
      </pc:sldChg>
      <pc:sldChg chg="modSp add mod">
        <pc:chgData name="MELİK BUĞRA KILIÇ" userId="6754ca9d62ec3d41" providerId="LiveId" clId="{31B3CA74-C362-4613-88F7-C0DE12580896}" dt="2023-09-06T15:14:43.452" v="13310" actId="14100"/>
        <pc:sldMkLst>
          <pc:docMk/>
          <pc:sldMk cId="4280894700" sldId="284"/>
        </pc:sldMkLst>
        <pc:spChg chg="mod">
          <ac:chgData name="MELİK BUĞRA KILIÇ" userId="6754ca9d62ec3d41" providerId="LiveId" clId="{31B3CA74-C362-4613-88F7-C0DE12580896}" dt="2023-09-06T11:37:28.479" v="6083" actId="20577"/>
          <ac:spMkLst>
            <pc:docMk/>
            <pc:sldMk cId="4280894700" sldId="284"/>
            <ac:spMk id="2" creationId="{D7D22C98-8BFA-E8A6-0AD6-08411FE2310A}"/>
          </ac:spMkLst>
        </pc:spChg>
        <pc:spChg chg="mod">
          <ac:chgData name="MELİK BUĞRA KILIÇ" userId="6754ca9d62ec3d41" providerId="LiveId" clId="{31B3CA74-C362-4613-88F7-C0DE12580896}" dt="2023-09-06T15:14:43.452" v="13310" actId="14100"/>
          <ac:spMkLst>
            <pc:docMk/>
            <pc:sldMk cId="4280894700" sldId="284"/>
            <ac:spMk id="12" creationId="{D8B886AB-FBCE-BCEA-4479-1579F3C87140}"/>
          </ac:spMkLst>
        </pc:spChg>
      </pc:sldChg>
      <pc:sldChg chg="modSp add mod">
        <pc:chgData name="MELİK BUĞRA KILIÇ" userId="6754ca9d62ec3d41" providerId="LiveId" clId="{31B3CA74-C362-4613-88F7-C0DE12580896}" dt="2023-09-06T15:15:21.490" v="13319" actId="255"/>
        <pc:sldMkLst>
          <pc:docMk/>
          <pc:sldMk cId="1365046737" sldId="285"/>
        </pc:sldMkLst>
        <pc:spChg chg="mod">
          <ac:chgData name="MELİK BUĞRA KILIÇ" userId="6754ca9d62ec3d41" providerId="LiveId" clId="{31B3CA74-C362-4613-88F7-C0DE12580896}" dt="2023-09-06T11:43:57.307" v="6495" actId="20577"/>
          <ac:spMkLst>
            <pc:docMk/>
            <pc:sldMk cId="1365046737" sldId="285"/>
            <ac:spMk id="2" creationId="{D7D22C98-8BFA-E8A6-0AD6-08411FE2310A}"/>
          </ac:spMkLst>
        </pc:spChg>
        <pc:spChg chg="mod">
          <ac:chgData name="MELİK BUĞRA KILIÇ" userId="6754ca9d62ec3d41" providerId="LiveId" clId="{31B3CA74-C362-4613-88F7-C0DE12580896}" dt="2023-09-06T15:15:21.490" v="13319" actId="255"/>
          <ac:spMkLst>
            <pc:docMk/>
            <pc:sldMk cId="1365046737" sldId="285"/>
            <ac:spMk id="12" creationId="{D8B886AB-FBCE-BCEA-4479-1579F3C87140}"/>
          </ac:spMkLst>
        </pc:spChg>
      </pc:sldChg>
      <pc:sldChg chg="modSp add mod">
        <pc:chgData name="MELİK BUĞRA KILIÇ" userId="6754ca9d62ec3d41" providerId="LiveId" clId="{31B3CA74-C362-4613-88F7-C0DE12580896}" dt="2023-09-06T15:15:36.847" v="13325" actId="255"/>
        <pc:sldMkLst>
          <pc:docMk/>
          <pc:sldMk cId="3015023131" sldId="286"/>
        </pc:sldMkLst>
        <pc:spChg chg="mod">
          <ac:chgData name="MELİK BUĞRA KILIÇ" userId="6754ca9d62ec3d41" providerId="LiveId" clId="{31B3CA74-C362-4613-88F7-C0DE12580896}" dt="2023-09-06T15:15:36.847" v="13325" actId="255"/>
          <ac:spMkLst>
            <pc:docMk/>
            <pc:sldMk cId="3015023131" sldId="286"/>
            <ac:spMk id="12" creationId="{D8B886AB-FBCE-BCEA-4479-1579F3C87140}"/>
          </ac:spMkLst>
        </pc:spChg>
      </pc:sldChg>
      <pc:sldChg chg="modSp add mod">
        <pc:chgData name="MELİK BUĞRA KILIÇ" userId="6754ca9d62ec3d41" providerId="LiveId" clId="{31B3CA74-C362-4613-88F7-C0DE12580896}" dt="2023-09-06T15:15:48.803" v="13327" actId="14100"/>
        <pc:sldMkLst>
          <pc:docMk/>
          <pc:sldMk cId="4066153719" sldId="287"/>
        </pc:sldMkLst>
        <pc:spChg chg="mod">
          <ac:chgData name="MELİK BUĞRA KILIÇ" userId="6754ca9d62ec3d41" providerId="LiveId" clId="{31B3CA74-C362-4613-88F7-C0DE12580896}" dt="2023-09-06T15:15:48.803" v="13327" actId="14100"/>
          <ac:spMkLst>
            <pc:docMk/>
            <pc:sldMk cId="4066153719" sldId="287"/>
            <ac:spMk id="12" creationId="{D8B886AB-FBCE-BCEA-4479-1579F3C87140}"/>
          </ac:spMkLst>
        </pc:spChg>
      </pc:sldChg>
      <pc:sldChg chg="modSp add mod">
        <pc:chgData name="MELİK BUĞRA KILIÇ" userId="6754ca9d62ec3d41" providerId="LiveId" clId="{31B3CA74-C362-4613-88F7-C0DE12580896}" dt="2023-09-06T15:16:07.824" v="13333" actId="27636"/>
        <pc:sldMkLst>
          <pc:docMk/>
          <pc:sldMk cId="1607600679" sldId="288"/>
        </pc:sldMkLst>
        <pc:spChg chg="mod">
          <ac:chgData name="MELİK BUĞRA KILIÇ" userId="6754ca9d62ec3d41" providerId="LiveId" clId="{31B3CA74-C362-4613-88F7-C0DE12580896}" dt="2023-09-06T15:16:07.824" v="13333" actId="27636"/>
          <ac:spMkLst>
            <pc:docMk/>
            <pc:sldMk cId="1607600679" sldId="288"/>
            <ac:spMk id="12" creationId="{D8B886AB-FBCE-BCEA-4479-1579F3C87140}"/>
          </ac:spMkLst>
        </pc:spChg>
      </pc:sldChg>
      <pc:sldChg chg="modSp add mod">
        <pc:chgData name="MELİK BUĞRA KILIÇ" userId="6754ca9d62ec3d41" providerId="LiveId" clId="{31B3CA74-C362-4613-88F7-C0DE12580896}" dt="2023-09-06T15:16:20.323" v="13334" actId="255"/>
        <pc:sldMkLst>
          <pc:docMk/>
          <pc:sldMk cId="2666166419" sldId="289"/>
        </pc:sldMkLst>
        <pc:spChg chg="mod">
          <ac:chgData name="MELİK BUĞRA KILIÇ" userId="6754ca9d62ec3d41" providerId="LiveId" clId="{31B3CA74-C362-4613-88F7-C0DE12580896}" dt="2023-09-06T15:16:20.323" v="13334" actId="255"/>
          <ac:spMkLst>
            <pc:docMk/>
            <pc:sldMk cId="2666166419" sldId="289"/>
            <ac:spMk id="12" creationId="{D8B886AB-FBCE-BCEA-4479-1579F3C87140}"/>
          </ac:spMkLst>
        </pc:spChg>
      </pc:sldChg>
      <pc:sldChg chg="modSp add mod">
        <pc:chgData name="MELİK BUĞRA KILIÇ" userId="6754ca9d62ec3d41" providerId="LiveId" clId="{31B3CA74-C362-4613-88F7-C0DE12580896}" dt="2023-09-06T15:16:26.671" v="13335" actId="255"/>
        <pc:sldMkLst>
          <pc:docMk/>
          <pc:sldMk cId="3175782441" sldId="290"/>
        </pc:sldMkLst>
        <pc:spChg chg="mod">
          <ac:chgData name="MELİK BUĞRA KILIÇ" userId="6754ca9d62ec3d41" providerId="LiveId" clId="{31B3CA74-C362-4613-88F7-C0DE12580896}" dt="2023-09-06T15:16:26.671" v="13335" actId="255"/>
          <ac:spMkLst>
            <pc:docMk/>
            <pc:sldMk cId="3175782441" sldId="290"/>
            <ac:spMk id="12" creationId="{D8B886AB-FBCE-BCEA-4479-1579F3C87140}"/>
          </ac:spMkLst>
        </pc:spChg>
      </pc:sldChg>
      <pc:sldChg chg="modSp add mod">
        <pc:chgData name="MELİK BUĞRA KILIÇ" userId="6754ca9d62ec3d41" providerId="LiveId" clId="{31B3CA74-C362-4613-88F7-C0DE12580896}" dt="2023-09-06T15:16:33.526" v="13337" actId="27636"/>
        <pc:sldMkLst>
          <pc:docMk/>
          <pc:sldMk cId="1805065743" sldId="291"/>
        </pc:sldMkLst>
        <pc:spChg chg="mod">
          <ac:chgData name="MELİK BUĞRA KILIÇ" userId="6754ca9d62ec3d41" providerId="LiveId" clId="{31B3CA74-C362-4613-88F7-C0DE12580896}" dt="2023-09-06T15:16:33.526" v="13337" actId="27636"/>
          <ac:spMkLst>
            <pc:docMk/>
            <pc:sldMk cId="1805065743" sldId="291"/>
            <ac:spMk id="12" creationId="{D8B886AB-FBCE-BCEA-4479-1579F3C87140}"/>
          </ac:spMkLst>
        </pc:spChg>
      </pc:sldChg>
      <pc:sldChg chg="modSp add mod">
        <pc:chgData name="MELİK BUĞRA KILIÇ" userId="6754ca9d62ec3d41" providerId="LiveId" clId="{31B3CA74-C362-4613-88F7-C0DE12580896}" dt="2023-09-06T15:16:44.924" v="13338" actId="255"/>
        <pc:sldMkLst>
          <pc:docMk/>
          <pc:sldMk cId="1168831341" sldId="292"/>
        </pc:sldMkLst>
        <pc:spChg chg="mod">
          <ac:chgData name="MELİK BUĞRA KILIÇ" userId="6754ca9d62ec3d41" providerId="LiveId" clId="{31B3CA74-C362-4613-88F7-C0DE12580896}" dt="2023-09-06T15:16:44.924" v="13338" actId="255"/>
          <ac:spMkLst>
            <pc:docMk/>
            <pc:sldMk cId="1168831341" sldId="292"/>
            <ac:spMk id="12" creationId="{D8B886AB-FBCE-BCEA-4479-1579F3C87140}"/>
          </ac:spMkLst>
        </pc:spChg>
      </pc:sldChg>
      <pc:sldChg chg="addSp delSp modSp add mod">
        <pc:chgData name="MELİK BUĞRA KILIÇ" userId="6754ca9d62ec3d41" providerId="LiveId" clId="{31B3CA74-C362-4613-88F7-C0DE12580896}" dt="2023-09-06T15:06:05.568" v="13221" actId="27636"/>
        <pc:sldMkLst>
          <pc:docMk/>
          <pc:sldMk cId="3275905516" sldId="293"/>
        </pc:sldMkLst>
        <pc:spChg chg="mod">
          <ac:chgData name="MELİK BUĞRA KILIÇ" userId="6754ca9d62ec3d41" providerId="LiveId" clId="{31B3CA74-C362-4613-88F7-C0DE12580896}" dt="2023-09-06T12:46:14.329" v="9246" actId="20577"/>
          <ac:spMkLst>
            <pc:docMk/>
            <pc:sldMk cId="3275905516" sldId="293"/>
            <ac:spMk id="2" creationId="{D7D22C98-8BFA-E8A6-0AD6-08411FE2310A}"/>
          </ac:spMkLst>
        </pc:spChg>
        <pc:spChg chg="add del mod">
          <ac:chgData name="MELİK BUĞRA KILIÇ" userId="6754ca9d62ec3d41" providerId="LiveId" clId="{31B3CA74-C362-4613-88F7-C0DE12580896}" dt="2023-09-06T15:06:05.568" v="13221" actId="27636"/>
          <ac:spMkLst>
            <pc:docMk/>
            <pc:sldMk cId="3275905516" sldId="293"/>
            <ac:spMk id="12" creationId="{D8B886AB-FBCE-BCEA-4479-1579F3C87140}"/>
          </ac:spMkLst>
        </pc:spChg>
        <pc:picChg chg="add del mod ord">
          <ac:chgData name="MELİK BUĞRA KILIÇ" userId="6754ca9d62ec3d41" providerId="LiveId" clId="{31B3CA74-C362-4613-88F7-C0DE12580896}" dt="2023-09-06T12:52:03.398" v="9250" actId="22"/>
          <ac:picMkLst>
            <pc:docMk/>
            <pc:sldMk cId="3275905516" sldId="293"/>
            <ac:picMk id="4" creationId="{EBBC745D-055D-9916-605E-B013E4319A58}"/>
          </ac:picMkLst>
        </pc:picChg>
        <pc:picChg chg="add mod">
          <ac:chgData name="MELİK BUĞRA KILIÇ" userId="6754ca9d62ec3d41" providerId="LiveId" clId="{31B3CA74-C362-4613-88F7-C0DE12580896}" dt="2023-09-06T12:52:35.506" v="9272" actId="14100"/>
          <ac:picMkLst>
            <pc:docMk/>
            <pc:sldMk cId="3275905516" sldId="293"/>
            <ac:picMk id="6" creationId="{010FB8B9-5D3F-96FC-EA26-EF847C5C3E8C}"/>
          </ac:picMkLst>
        </pc:picChg>
      </pc:sldChg>
      <pc:sldChg chg="addSp delSp modSp add mod">
        <pc:chgData name="MELİK BUĞRA KILIÇ" userId="6754ca9d62ec3d41" providerId="LiveId" clId="{31B3CA74-C362-4613-88F7-C0DE12580896}" dt="2023-09-06T15:06:05.574" v="13222" actId="27636"/>
        <pc:sldMkLst>
          <pc:docMk/>
          <pc:sldMk cId="3345403194" sldId="294"/>
        </pc:sldMkLst>
        <pc:spChg chg="mod">
          <ac:chgData name="MELİK BUĞRA KILIÇ" userId="6754ca9d62ec3d41" providerId="LiveId" clId="{31B3CA74-C362-4613-88F7-C0DE12580896}" dt="2023-09-06T15:06:05.574" v="13222" actId="27636"/>
          <ac:spMkLst>
            <pc:docMk/>
            <pc:sldMk cId="3345403194" sldId="294"/>
            <ac:spMk id="12" creationId="{D8B886AB-FBCE-BCEA-4479-1579F3C87140}"/>
          </ac:spMkLst>
        </pc:spChg>
        <pc:picChg chg="add mod">
          <ac:chgData name="MELİK BUĞRA KILIÇ" userId="6754ca9d62ec3d41" providerId="LiveId" clId="{31B3CA74-C362-4613-88F7-C0DE12580896}" dt="2023-09-06T12:55:32.711" v="9352" actId="14100"/>
          <ac:picMkLst>
            <pc:docMk/>
            <pc:sldMk cId="3345403194" sldId="294"/>
            <ac:picMk id="4" creationId="{AE4709B3-D3F2-47CF-BFF6-166AA3FD778E}"/>
          </ac:picMkLst>
        </pc:picChg>
        <pc:picChg chg="del">
          <ac:chgData name="MELİK BUĞRA KILIÇ" userId="6754ca9d62ec3d41" providerId="LiveId" clId="{31B3CA74-C362-4613-88F7-C0DE12580896}" dt="2023-09-06T12:53:13.996" v="9349" actId="478"/>
          <ac:picMkLst>
            <pc:docMk/>
            <pc:sldMk cId="3345403194" sldId="294"/>
            <ac:picMk id="6" creationId="{010FB8B9-5D3F-96FC-EA26-EF847C5C3E8C}"/>
          </ac:picMkLst>
        </pc:picChg>
      </pc:sldChg>
      <pc:sldChg chg="addSp delSp modSp add mod">
        <pc:chgData name="MELİK BUĞRA KILIÇ" userId="6754ca9d62ec3d41" providerId="LiveId" clId="{31B3CA74-C362-4613-88F7-C0DE12580896}" dt="2023-09-06T15:06:05.579" v="13223" actId="27636"/>
        <pc:sldMkLst>
          <pc:docMk/>
          <pc:sldMk cId="415076024" sldId="295"/>
        </pc:sldMkLst>
        <pc:spChg chg="mod">
          <ac:chgData name="MELİK BUĞRA KILIÇ" userId="6754ca9d62ec3d41" providerId="LiveId" clId="{31B3CA74-C362-4613-88F7-C0DE12580896}" dt="2023-09-06T15:06:05.579" v="13223" actId="27636"/>
          <ac:spMkLst>
            <pc:docMk/>
            <pc:sldMk cId="415076024" sldId="295"/>
            <ac:spMk id="12" creationId="{D8B886AB-FBCE-BCEA-4479-1579F3C87140}"/>
          </ac:spMkLst>
        </pc:spChg>
        <pc:picChg chg="del">
          <ac:chgData name="MELİK BUĞRA KILIÇ" userId="6754ca9d62ec3d41" providerId="LiveId" clId="{31B3CA74-C362-4613-88F7-C0DE12580896}" dt="2023-09-06T12:58:19.691" v="9427" actId="478"/>
          <ac:picMkLst>
            <pc:docMk/>
            <pc:sldMk cId="415076024" sldId="295"/>
            <ac:picMk id="4" creationId="{AE4709B3-D3F2-47CF-BFF6-166AA3FD778E}"/>
          </ac:picMkLst>
        </pc:picChg>
        <pc:picChg chg="add mod">
          <ac:chgData name="MELİK BUĞRA KILIÇ" userId="6754ca9d62ec3d41" providerId="LiveId" clId="{31B3CA74-C362-4613-88F7-C0DE12580896}" dt="2023-09-06T12:58:36.632" v="9432" actId="14100"/>
          <ac:picMkLst>
            <pc:docMk/>
            <pc:sldMk cId="415076024" sldId="295"/>
            <ac:picMk id="5" creationId="{2CD62EB4-E50A-C352-4800-B986EFB203C0}"/>
          </ac:picMkLst>
        </pc:picChg>
      </pc:sldChg>
      <pc:sldChg chg="addSp delSp modSp add mod">
        <pc:chgData name="MELİK BUĞRA KILIÇ" userId="6754ca9d62ec3d41" providerId="LiveId" clId="{31B3CA74-C362-4613-88F7-C0DE12580896}" dt="2023-09-06T15:06:12.334" v="13240" actId="27636"/>
        <pc:sldMkLst>
          <pc:docMk/>
          <pc:sldMk cId="2463524875" sldId="296"/>
        </pc:sldMkLst>
        <pc:spChg chg="mod">
          <ac:chgData name="MELİK BUĞRA KILIÇ" userId="6754ca9d62ec3d41" providerId="LiveId" clId="{31B3CA74-C362-4613-88F7-C0DE12580896}" dt="2023-09-06T15:06:12.334" v="13240" actId="27636"/>
          <ac:spMkLst>
            <pc:docMk/>
            <pc:sldMk cId="2463524875" sldId="296"/>
            <ac:spMk id="12" creationId="{D8B886AB-FBCE-BCEA-4479-1579F3C87140}"/>
          </ac:spMkLst>
        </pc:spChg>
        <pc:picChg chg="add mod">
          <ac:chgData name="MELİK BUĞRA KILIÇ" userId="6754ca9d62ec3d41" providerId="LiveId" clId="{31B3CA74-C362-4613-88F7-C0DE12580896}" dt="2023-09-06T13:01:11.408" v="9478" actId="14100"/>
          <ac:picMkLst>
            <pc:docMk/>
            <pc:sldMk cId="2463524875" sldId="296"/>
            <ac:picMk id="4" creationId="{49E49B83-6825-2AAE-962D-611CA38F2722}"/>
          </ac:picMkLst>
        </pc:picChg>
        <pc:picChg chg="del">
          <ac:chgData name="MELİK BUĞRA KILIÇ" userId="6754ca9d62ec3d41" providerId="LiveId" clId="{31B3CA74-C362-4613-88F7-C0DE12580896}" dt="2023-09-06T12:59:35.641" v="9474" actId="478"/>
          <ac:picMkLst>
            <pc:docMk/>
            <pc:sldMk cId="2463524875" sldId="296"/>
            <ac:picMk id="5" creationId="{2CD62EB4-E50A-C352-4800-B986EFB203C0}"/>
          </ac:picMkLst>
        </pc:picChg>
      </pc:sldChg>
      <pc:sldChg chg="delSp modSp add mod">
        <pc:chgData name="MELİK BUĞRA KILIÇ" userId="6754ca9d62ec3d41" providerId="LiveId" clId="{31B3CA74-C362-4613-88F7-C0DE12580896}" dt="2023-09-06T15:16:58.062" v="13342" actId="20577"/>
        <pc:sldMkLst>
          <pc:docMk/>
          <pc:sldMk cId="4245220007" sldId="297"/>
        </pc:sldMkLst>
        <pc:spChg chg="mod">
          <ac:chgData name="MELİK BUĞRA KILIÇ" userId="6754ca9d62ec3d41" providerId="LiveId" clId="{31B3CA74-C362-4613-88F7-C0DE12580896}" dt="2023-09-06T13:04:45.957" v="9653" actId="20577"/>
          <ac:spMkLst>
            <pc:docMk/>
            <pc:sldMk cId="4245220007" sldId="297"/>
            <ac:spMk id="2" creationId="{D7D22C98-8BFA-E8A6-0AD6-08411FE2310A}"/>
          </ac:spMkLst>
        </pc:spChg>
        <pc:spChg chg="mod">
          <ac:chgData name="MELİK BUĞRA KILIÇ" userId="6754ca9d62ec3d41" providerId="LiveId" clId="{31B3CA74-C362-4613-88F7-C0DE12580896}" dt="2023-09-06T15:16:58.062" v="13342" actId="20577"/>
          <ac:spMkLst>
            <pc:docMk/>
            <pc:sldMk cId="4245220007" sldId="297"/>
            <ac:spMk id="12" creationId="{D8B886AB-FBCE-BCEA-4479-1579F3C87140}"/>
          </ac:spMkLst>
        </pc:spChg>
        <pc:picChg chg="del">
          <ac:chgData name="MELİK BUĞRA KILIÇ" userId="6754ca9d62ec3d41" providerId="LiveId" clId="{31B3CA74-C362-4613-88F7-C0DE12580896}" dt="2023-09-06T13:04:21.520" v="9613" actId="478"/>
          <ac:picMkLst>
            <pc:docMk/>
            <pc:sldMk cId="4245220007" sldId="297"/>
            <ac:picMk id="4" creationId="{49E49B83-6825-2AAE-962D-611CA38F2722}"/>
          </ac:picMkLst>
        </pc:picChg>
      </pc:sldChg>
      <pc:sldChg chg="modSp add mod">
        <pc:chgData name="MELİK BUĞRA KILIÇ" userId="6754ca9d62ec3d41" providerId="LiveId" clId="{31B3CA74-C362-4613-88F7-C0DE12580896}" dt="2023-09-06T15:17:21.720" v="13353" actId="27636"/>
        <pc:sldMkLst>
          <pc:docMk/>
          <pc:sldMk cId="3323886242" sldId="298"/>
        </pc:sldMkLst>
        <pc:spChg chg="mod">
          <ac:chgData name="MELİK BUĞRA KILIÇ" userId="6754ca9d62ec3d41" providerId="LiveId" clId="{31B3CA74-C362-4613-88F7-C0DE12580896}" dt="2023-09-06T15:17:21.720" v="13353" actId="27636"/>
          <ac:spMkLst>
            <pc:docMk/>
            <pc:sldMk cId="3323886242" sldId="298"/>
            <ac:spMk id="12" creationId="{D8B886AB-FBCE-BCEA-4479-1579F3C87140}"/>
          </ac:spMkLst>
        </pc:spChg>
      </pc:sldChg>
      <pc:sldChg chg="modSp add mod">
        <pc:chgData name="MELİK BUĞRA KILIÇ" userId="6754ca9d62ec3d41" providerId="LiveId" clId="{31B3CA74-C362-4613-88F7-C0DE12580896}" dt="2023-09-06T15:17:51.148" v="13357" actId="255"/>
        <pc:sldMkLst>
          <pc:docMk/>
          <pc:sldMk cId="1242910595" sldId="299"/>
        </pc:sldMkLst>
        <pc:spChg chg="mod">
          <ac:chgData name="MELİK BUĞRA KILIÇ" userId="6754ca9d62ec3d41" providerId="LiveId" clId="{31B3CA74-C362-4613-88F7-C0DE12580896}" dt="2023-09-06T15:17:51.148" v="13357" actId="255"/>
          <ac:spMkLst>
            <pc:docMk/>
            <pc:sldMk cId="1242910595" sldId="299"/>
            <ac:spMk id="12" creationId="{D8B886AB-FBCE-BCEA-4479-1579F3C87140}"/>
          </ac:spMkLst>
        </pc:spChg>
      </pc:sldChg>
      <pc:sldChg chg="modSp add mod">
        <pc:chgData name="MELİK BUĞRA KILIÇ" userId="6754ca9d62ec3d41" providerId="LiveId" clId="{31B3CA74-C362-4613-88F7-C0DE12580896}" dt="2023-09-06T15:18:24.062" v="13364" actId="255"/>
        <pc:sldMkLst>
          <pc:docMk/>
          <pc:sldMk cId="1274008696" sldId="300"/>
        </pc:sldMkLst>
        <pc:spChg chg="mod">
          <ac:chgData name="MELİK BUĞRA KILIÇ" userId="6754ca9d62ec3d41" providerId="LiveId" clId="{31B3CA74-C362-4613-88F7-C0DE12580896}" dt="2023-09-06T15:18:24.062" v="13364" actId="255"/>
          <ac:spMkLst>
            <pc:docMk/>
            <pc:sldMk cId="1274008696" sldId="300"/>
            <ac:spMk id="12" creationId="{D8B886AB-FBCE-BCEA-4479-1579F3C87140}"/>
          </ac:spMkLst>
        </pc:spChg>
      </pc:sldChg>
      <pc:sldChg chg="modSp add mod">
        <pc:chgData name="MELİK BUĞRA KILIÇ" userId="6754ca9d62ec3d41" providerId="LiveId" clId="{31B3CA74-C362-4613-88F7-C0DE12580896}" dt="2023-09-06T15:18:38.735" v="13369" actId="27636"/>
        <pc:sldMkLst>
          <pc:docMk/>
          <pc:sldMk cId="4172748566" sldId="301"/>
        </pc:sldMkLst>
        <pc:spChg chg="mod">
          <ac:chgData name="MELİK BUĞRA KILIÇ" userId="6754ca9d62ec3d41" providerId="LiveId" clId="{31B3CA74-C362-4613-88F7-C0DE12580896}" dt="2023-09-06T15:18:38.735" v="13369" actId="27636"/>
          <ac:spMkLst>
            <pc:docMk/>
            <pc:sldMk cId="4172748566" sldId="301"/>
            <ac:spMk id="12" creationId="{D8B886AB-FBCE-BCEA-4479-1579F3C87140}"/>
          </ac:spMkLst>
        </pc:spChg>
      </pc:sldChg>
      <pc:sldChg chg="addSp delSp modSp add mod">
        <pc:chgData name="MELİK BUĞRA KILIÇ" userId="6754ca9d62ec3d41" providerId="LiveId" clId="{31B3CA74-C362-4613-88F7-C0DE12580896}" dt="2023-09-06T15:10:02.601" v="13273" actId="1076"/>
        <pc:sldMkLst>
          <pc:docMk/>
          <pc:sldMk cId="1137816197" sldId="302"/>
        </pc:sldMkLst>
        <pc:spChg chg="mod">
          <ac:chgData name="MELİK BUĞRA KILIÇ" userId="6754ca9d62ec3d41" providerId="LiveId" clId="{31B3CA74-C362-4613-88F7-C0DE12580896}" dt="2023-09-06T15:06:12.202" v="13235" actId="27636"/>
          <ac:spMkLst>
            <pc:docMk/>
            <pc:sldMk cId="1137816197" sldId="302"/>
            <ac:spMk id="12" creationId="{D8B886AB-FBCE-BCEA-4479-1579F3C87140}"/>
          </ac:spMkLst>
        </pc:spChg>
        <pc:picChg chg="add mod">
          <ac:chgData name="MELİK BUĞRA KILIÇ" userId="6754ca9d62ec3d41" providerId="LiveId" clId="{31B3CA74-C362-4613-88F7-C0DE12580896}" dt="2023-09-06T15:10:02.601" v="13273" actId="1076"/>
          <ac:picMkLst>
            <pc:docMk/>
            <pc:sldMk cId="1137816197" sldId="302"/>
            <ac:picMk id="4" creationId="{976440D9-94CE-C013-1541-FD459DDA7050}"/>
          </ac:picMkLst>
        </pc:picChg>
        <pc:picChg chg="del">
          <ac:chgData name="MELİK BUĞRA KILIÇ" userId="6754ca9d62ec3d41" providerId="LiveId" clId="{31B3CA74-C362-4613-88F7-C0DE12580896}" dt="2023-09-06T14:06:27.122" v="11851" actId="478"/>
          <ac:picMkLst>
            <pc:docMk/>
            <pc:sldMk cId="1137816197" sldId="302"/>
            <ac:picMk id="6" creationId="{F19B66A6-35A1-4825-4C30-84D432C575EE}"/>
          </ac:picMkLst>
        </pc:picChg>
      </pc:sldChg>
      <pc:sldChg chg="addSp delSp modSp add mod">
        <pc:chgData name="MELİK BUĞRA KILIÇ" userId="6754ca9d62ec3d41" providerId="LiveId" clId="{31B3CA74-C362-4613-88F7-C0DE12580896}" dt="2023-09-06T15:10:18.058" v="13275" actId="14100"/>
        <pc:sldMkLst>
          <pc:docMk/>
          <pc:sldMk cId="3578544781" sldId="303"/>
        </pc:sldMkLst>
        <pc:spChg chg="mod">
          <ac:chgData name="MELİK BUĞRA KILIÇ" userId="6754ca9d62ec3d41" providerId="LiveId" clId="{31B3CA74-C362-4613-88F7-C0DE12580896}" dt="2023-09-06T15:06:05.492" v="13215" actId="27636"/>
          <ac:spMkLst>
            <pc:docMk/>
            <pc:sldMk cId="3578544781" sldId="303"/>
            <ac:spMk id="12" creationId="{D8B886AB-FBCE-BCEA-4479-1579F3C87140}"/>
          </ac:spMkLst>
        </pc:spChg>
        <pc:picChg chg="del">
          <ac:chgData name="MELİK BUĞRA KILIÇ" userId="6754ca9d62ec3d41" providerId="LiveId" clId="{31B3CA74-C362-4613-88F7-C0DE12580896}" dt="2023-09-06T14:08:22.629" v="11913" actId="478"/>
          <ac:picMkLst>
            <pc:docMk/>
            <pc:sldMk cId="3578544781" sldId="303"/>
            <ac:picMk id="4" creationId="{976440D9-94CE-C013-1541-FD459DDA7050}"/>
          </ac:picMkLst>
        </pc:picChg>
        <pc:picChg chg="add mod">
          <ac:chgData name="MELİK BUĞRA KILIÇ" userId="6754ca9d62ec3d41" providerId="LiveId" clId="{31B3CA74-C362-4613-88F7-C0DE12580896}" dt="2023-09-06T15:10:18.058" v="13275" actId="14100"/>
          <ac:picMkLst>
            <pc:docMk/>
            <pc:sldMk cId="3578544781" sldId="303"/>
            <ac:picMk id="5" creationId="{3318C847-0FCF-C270-4AB9-F57EFA87628C}"/>
          </ac:picMkLst>
        </pc:picChg>
      </pc:sldChg>
      <pc:sldChg chg="addSp delSp modSp add mod">
        <pc:chgData name="MELİK BUĞRA KILIÇ" userId="6754ca9d62ec3d41" providerId="LiveId" clId="{31B3CA74-C362-4613-88F7-C0DE12580896}" dt="2023-09-06T15:04:03.582" v="12925" actId="27636"/>
        <pc:sldMkLst>
          <pc:docMk/>
          <pc:sldMk cId="4174711296" sldId="304"/>
        </pc:sldMkLst>
        <pc:spChg chg="mod">
          <ac:chgData name="MELİK BUĞRA KILIÇ" userId="6754ca9d62ec3d41" providerId="LiveId" clId="{31B3CA74-C362-4613-88F7-C0DE12580896}" dt="2023-09-06T15:04:03.582" v="12925" actId="27636"/>
          <ac:spMkLst>
            <pc:docMk/>
            <pc:sldMk cId="4174711296" sldId="304"/>
            <ac:spMk id="12" creationId="{D8B886AB-FBCE-BCEA-4479-1579F3C87140}"/>
          </ac:spMkLst>
        </pc:spChg>
        <pc:picChg chg="add mod">
          <ac:chgData name="MELİK BUĞRA KILIÇ" userId="6754ca9d62ec3d41" providerId="LiveId" clId="{31B3CA74-C362-4613-88F7-C0DE12580896}" dt="2023-09-06T14:13:33.910" v="12166" actId="1076"/>
          <ac:picMkLst>
            <pc:docMk/>
            <pc:sldMk cId="4174711296" sldId="304"/>
            <ac:picMk id="4" creationId="{A0F9017C-E3A7-A5AC-A26E-11B0F5D9D208}"/>
          </ac:picMkLst>
        </pc:picChg>
        <pc:picChg chg="del">
          <ac:chgData name="MELİK BUĞRA KILIÇ" userId="6754ca9d62ec3d41" providerId="LiveId" clId="{31B3CA74-C362-4613-88F7-C0DE12580896}" dt="2023-09-06T14:12:02.100" v="12090" actId="478"/>
          <ac:picMkLst>
            <pc:docMk/>
            <pc:sldMk cId="4174711296" sldId="304"/>
            <ac:picMk id="5" creationId="{3318C847-0FCF-C270-4AB9-F57EFA87628C}"/>
          </ac:picMkLst>
        </pc:picChg>
      </pc:sldChg>
      <pc:sldChg chg="addSp modSp add mod">
        <pc:chgData name="MELİK BUĞRA KILIÇ" userId="6754ca9d62ec3d41" providerId="LiveId" clId="{31B3CA74-C362-4613-88F7-C0DE12580896}" dt="2023-09-06T15:06:12.414" v="13242" actId="27636"/>
        <pc:sldMkLst>
          <pc:docMk/>
          <pc:sldMk cId="777698897" sldId="305"/>
        </pc:sldMkLst>
        <pc:spChg chg="mod">
          <ac:chgData name="MELİK BUĞRA KILIÇ" userId="6754ca9d62ec3d41" providerId="LiveId" clId="{31B3CA74-C362-4613-88F7-C0DE12580896}" dt="2023-09-06T14:14:56.157" v="12172" actId="20577"/>
          <ac:spMkLst>
            <pc:docMk/>
            <pc:sldMk cId="777698897" sldId="305"/>
            <ac:spMk id="2" creationId="{D7D22C98-8BFA-E8A6-0AD6-08411FE2310A}"/>
          </ac:spMkLst>
        </pc:spChg>
        <pc:spChg chg="mod">
          <ac:chgData name="MELİK BUĞRA KILIÇ" userId="6754ca9d62ec3d41" providerId="LiveId" clId="{31B3CA74-C362-4613-88F7-C0DE12580896}" dt="2023-09-06T15:06:12.414" v="13242" actId="27636"/>
          <ac:spMkLst>
            <pc:docMk/>
            <pc:sldMk cId="777698897" sldId="305"/>
            <ac:spMk id="12" creationId="{D8B886AB-FBCE-BCEA-4479-1579F3C87140}"/>
          </ac:spMkLst>
        </pc:spChg>
        <pc:picChg chg="add mod">
          <ac:chgData name="MELİK BUĞRA KILIÇ" userId="6754ca9d62ec3d41" providerId="LiveId" clId="{31B3CA74-C362-4613-88F7-C0DE12580896}" dt="2023-09-06T14:23:25.587" v="12187" actId="14100"/>
          <ac:picMkLst>
            <pc:docMk/>
            <pc:sldMk cId="777698897" sldId="305"/>
            <ac:picMk id="4" creationId="{522113CD-7063-67AC-FA58-80D2940BCE35}"/>
          </ac:picMkLst>
        </pc:picChg>
      </pc:sldChg>
      <pc:sldChg chg="addSp delSp modSp add mod">
        <pc:chgData name="MELİK BUĞRA KILIÇ" userId="6754ca9d62ec3d41" providerId="LiveId" clId="{31B3CA74-C362-4613-88F7-C0DE12580896}" dt="2023-09-06T15:18:57.057" v="13371" actId="20577"/>
        <pc:sldMkLst>
          <pc:docMk/>
          <pc:sldMk cId="2636384019" sldId="306"/>
        </pc:sldMkLst>
        <pc:spChg chg="mod">
          <ac:chgData name="MELİK BUĞRA KILIÇ" userId="6754ca9d62ec3d41" providerId="LiveId" clId="{31B3CA74-C362-4613-88F7-C0DE12580896}" dt="2023-09-06T15:18:57.057" v="13371" actId="20577"/>
          <ac:spMkLst>
            <pc:docMk/>
            <pc:sldMk cId="2636384019" sldId="306"/>
            <ac:spMk id="12" creationId="{D8B886AB-FBCE-BCEA-4479-1579F3C87140}"/>
          </ac:spMkLst>
        </pc:spChg>
        <pc:picChg chg="del">
          <ac:chgData name="MELİK BUĞRA KILIÇ" userId="6754ca9d62ec3d41" providerId="LiveId" clId="{31B3CA74-C362-4613-88F7-C0DE12580896}" dt="2023-09-06T14:26:17.167" v="12390" actId="478"/>
          <ac:picMkLst>
            <pc:docMk/>
            <pc:sldMk cId="2636384019" sldId="306"/>
            <ac:picMk id="4" creationId="{522113CD-7063-67AC-FA58-80D2940BCE35}"/>
          </ac:picMkLst>
        </pc:picChg>
        <pc:picChg chg="add mod">
          <ac:chgData name="MELİK BUĞRA KILIÇ" userId="6754ca9d62ec3d41" providerId="LiveId" clId="{31B3CA74-C362-4613-88F7-C0DE12580896}" dt="2023-09-06T15:04:20.566" v="12963" actId="1076"/>
          <ac:picMkLst>
            <pc:docMk/>
            <pc:sldMk cId="2636384019" sldId="306"/>
            <ac:picMk id="5" creationId="{9C88BBB1-4013-EAFA-3CDD-B802E3949DAB}"/>
          </ac:picMkLst>
        </pc:picChg>
      </pc:sldChg>
      <pc:sldChg chg="addSp delSp modSp add mod">
        <pc:chgData name="MELİK BUĞRA KILIÇ" userId="6754ca9d62ec3d41" providerId="LiveId" clId="{31B3CA74-C362-4613-88F7-C0DE12580896}" dt="2023-09-06T15:19:05.659" v="13372" actId="255"/>
        <pc:sldMkLst>
          <pc:docMk/>
          <pc:sldMk cId="2646622540" sldId="307"/>
        </pc:sldMkLst>
        <pc:spChg chg="mod">
          <ac:chgData name="MELİK BUĞRA KILIÇ" userId="6754ca9d62ec3d41" providerId="LiveId" clId="{31B3CA74-C362-4613-88F7-C0DE12580896}" dt="2023-09-06T15:19:05.659" v="13372" actId="255"/>
          <ac:spMkLst>
            <pc:docMk/>
            <pc:sldMk cId="2646622540" sldId="307"/>
            <ac:spMk id="12" creationId="{D8B886AB-FBCE-BCEA-4479-1579F3C87140}"/>
          </ac:spMkLst>
        </pc:spChg>
        <pc:picChg chg="add mod">
          <ac:chgData name="MELİK BUĞRA KILIÇ" userId="6754ca9d62ec3d41" providerId="LiveId" clId="{31B3CA74-C362-4613-88F7-C0DE12580896}" dt="2023-09-06T14:27:31.618" v="12428" actId="14100"/>
          <ac:picMkLst>
            <pc:docMk/>
            <pc:sldMk cId="2646622540" sldId="307"/>
            <ac:picMk id="4" creationId="{6009B030-018C-6F78-742E-74124B1B69D2}"/>
          </ac:picMkLst>
        </pc:picChg>
        <pc:picChg chg="del">
          <ac:chgData name="MELİK BUĞRA KILIÇ" userId="6754ca9d62ec3d41" providerId="LiveId" clId="{31B3CA74-C362-4613-88F7-C0DE12580896}" dt="2023-09-06T14:27:24.446" v="12425" actId="478"/>
          <ac:picMkLst>
            <pc:docMk/>
            <pc:sldMk cId="2646622540" sldId="307"/>
            <ac:picMk id="5" creationId="{9C88BBB1-4013-EAFA-3CDD-B802E3949DAB}"/>
          </ac:picMkLst>
        </pc:picChg>
      </pc:sldChg>
      <pc:sldChg chg="addSp delSp modSp add mod">
        <pc:chgData name="MELİK BUĞRA KILIÇ" userId="6754ca9d62ec3d41" providerId="LiveId" clId="{31B3CA74-C362-4613-88F7-C0DE12580896}" dt="2023-09-06T15:19:11.528" v="13373" actId="255"/>
        <pc:sldMkLst>
          <pc:docMk/>
          <pc:sldMk cId="449843391" sldId="308"/>
        </pc:sldMkLst>
        <pc:spChg chg="mod">
          <ac:chgData name="MELİK BUĞRA KILIÇ" userId="6754ca9d62ec3d41" providerId="LiveId" clId="{31B3CA74-C362-4613-88F7-C0DE12580896}" dt="2023-09-06T15:19:11.528" v="13373" actId="255"/>
          <ac:spMkLst>
            <pc:docMk/>
            <pc:sldMk cId="449843391" sldId="308"/>
            <ac:spMk id="12" creationId="{D8B886AB-FBCE-BCEA-4479-1579F3C87140}"/>
          </ac:spMkLst>
        </pc:spChg>
        <pc:picChg chg="del">
          <ac:chgData name="MELİK BUĞRA KILIÇ" userId="6754ca9d62ec3d41" providerId="LiveId" clId="{31B3CA74-C362-4613-88F7-C0DE12580896}" dt="2023-09-06T14:29:58.062" v="12516" actId="478"/>
          <ac:picMkLst>
            <pc:docMk/>
            <pc:sldMk cId="449843391" sldId="308"/>
            <ac:picMk id="4" creationId="{6009B030-018C-6F78-742E-74124B1B69D2}"/>
          </ac:picMkLst>
        </pc:picChg>
        <pc:picChg chg="add mod">
          <ac:chgData name="MELİK BUĞRA KILIÇ" userId="6754ca9d62ec3d41" providerId="LiveId" clId="{31B3CA74-C362-4613-88F7-C0DE12580896}" dt="2023-09-06T14:30:01.850" v="12518" actId="1076"/>
          <ac:picMkLst>
            <pc:docMk/>
            <pc:sldMk cId="449843391" sldId="308"/>
            <ac:picMk id="5" creationId="{F1C40ABA-883D-75AB-C443-69427B96DE84}"/>
          </ac:picMkLst>
        </pc:picChg>
      </pc:sldChg>
      <pc:sldChg chg="addSp delSp modSp add mod">
        <pc:chgData name="MELİK BUĞRA KILIÇ" userId="6754ca9d62ec3d41" providerId="LiveId" clId="{31B3CA74-C362-4613-88F7-C0DE12580896}" dt="2023-09-06T15:19:20.472" v="13375" actId="20577"/>
        <pc:sldMkLst>
          <pc:docMk/>
          <pc:sldMk cId="3900115794" sldId="309"/>
        </pc:sldMkLst>
        <pc:spChg chg="mod">
          <ac:chgData name="MELİK BUĞRA KILIÇ" userId="6754ca9d62ec3d41" providerId="LiveId" clId="{31B3CA74-C362-4613-88F7-C0DE12580896}" dt="2023-09-06T15:19:20.472" v="13375" actId="20577"/>
          <ac:spMkLst>
            <pc:docMk/>
            <pc:sldMk cId="3900115794" sldId="309"/>
            <ac:spMk id="12" creationId="{D8B886AB-FBCE-BCEA-4479-1579F3C87140}"/>
          </ac:spMkLst>
        </pc:spChg>
        <pc:picChg chg="add mod">
          <ac:chgData name="MELİK BUĞRA KILIÇ" userId="6754ca9d62ec3d41" providerId="LiveId" clId="{31B3CA74-C362-4613-88F7-C0DE12580896}" dt="2023-09-06T14:33:01.747" v="12619" actId="14100"/>
          <ac:picMkLst>
            <pc:docMk/>
            <pc:sldMk cId="3900115794" sldId="309"/>
            <ac:picMk id="4" creationId="{82C36FE4-3657-AC4C-A7BD-4995C3A20FF4}"/>
          </ac:picMkLst>
        </pc:picChg>
        <pc:picChg chg="del">
          <ac:chgData name="MELİK BUĞRA KILIÇ" userId="6754ca9d62ec3d41" providerId="LiveId" clId="{31B3CA74-C362-4613-88F7-C0DE12580896}" dt="2023-09-06T14:32:55.348" v="12616" actId="478"/>
          <ac:picMkLst>
            <pc:docMk/>
            <pc:sldMk cId="3900115794" sldId="309"/>
            <ac:picMk id="5" creationId="{F1C40ABA-883D-75AB-C443-69427B96DE84}"/>
          </ac:picMkLst>
        </pc:picChg>
      </pc:sldChg>
      <pc:sldChg chg="modSp add del mod">
        <pc:chgData name="MELİK BUĞRA KILIÇ" userId="6754ca9d62ec3d41" providerId="LiveId" clId="{31B3CA74-C362-4613-88F7-C0DE12580896}" dt="2023-09-06T15:00:44.453" v="12771" actId="47"/>
        <pc:sldMkLst>
          <pc:docMk/>
          <pc:sldMk cId="165119916" sldId="310"/>
        </pc:sldMkLst>
        <pc:spChg chg="mod">
          <ac:chgData name="MELİK BUĞRA KILIÇ" userId="6754ca9d62ec3d41" providerId="LiveId" clId="{31B3CA74-C362-4613-88F7-C0DE12580896}" dt="2023-09-06T14:44:19.136" v="12762" actId="20577"/>
          <ac:spMkLst>
            <pc:docMk/>
            <pc:sldMk cId="165119916" sldId="310"/>
            <ac:spMk id="12" creationId="{D8B886AB-FBCE-BCEA-4479-1579F3C8714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CE4141D8-AC4F-4103-B5D0-A6CE5A1918D2}" type="datetimeFigureOut">
              <a:rPr lang="tr-TR" smtClean="0"/>
              <a:t>6.09.2023</a:t>
            </a:fld>
            <a:endParaRPr lang="tr-TR"/>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tr-TR"/>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535EDFE8-5AA3-4FF8-A1F3-706F6E1407C0}" type="slidenum">
              <a:rPr lang="tr-TR" smtClean="0"/>
              <a:t>‹#›</a:t>
            </a:fld>
            <a:endParaRPr lang="tr-TR"/>
          </a:p>
        </p:txBody>
      </p:sp>
    </p:spTree>
    <p:extLst>
      <p:ext uri="{BB962C8B-B14F-4D97-AF65-F5344CB8AC3E}">
        <p14:creationId xmlns:p14="http://schemas.microsoft.com/office/powerpoint/2010/main" val="125595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E4141D8-AC4F-4103-B5D0-A6CE5A1918D2}" type="datetimeFigureOut">
              <a:rPr lang="tr-TR" smtClean="0"/>
              <a:t>6.09.2023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35EDFE8-5AA3-4FF8-A1F3-706F6E1407C0}" type="slidenum">
              <a:rPr lang="tr-TR" smtClean="0"/>
              <a:t>‹#›</a:t>
            </a:fld>
            <a:endParaRPr lang="tr-TR"/>
          </a:p>
        </p:txBody>
      </p:sp>
    </p:spTree>
    <p:extLst>
      <p:ext uri="{BB962C8B-B14F-4D97-AF65-F5344CB8AC3E}">
        <p14:creationId xmlns:p14="http://schemas.microsoft.com/office/powerpoint/2010/main" val="3752236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E4141D8-AC4F-4103-B5D0-A6CE5A1918D2}" type="datetimeFigureOut">
              <a:rPr lang="tr-TR" smtClean="0"/>
              <a:t>6.09.2023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35EDFE8-5AA3-4FF8-A1F3-706F6E1407C0}" type="slidenum">
              <a:rPr lang="tr-TR" smtClean="0"/>
              <a:t>‹#›</a:t>
            </a:fld>
            <a:endParaRPr lang="tr-TR"/>
          </a:p>
        </p:txBody>
      </p:sp>
    </p:spTree>
    <p:extLst>
      <p:ext uri="{BB962C8B-B14F-4D97-AF65-F5344CB8AC3E}">
        <p14:creationId xmlns:p14="http://schemas.microsoft.com/office/powerpoint/2010/main" val="197649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E4141D8-AC4F-4103-B5D0-A6CE5A1918D2}" type="datetimeFigureOut">
              <a:rPr lang="tr-TR" smtClean="0"/>
              <a:t>6.09.2023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35EDFE8-5AA3-4FF8-A1F3-706F6E1407C0}" type="slidenum">
              <a:rPr lang="tr-TR" smtClean="0"/>
              <a:t>‹#›</a:t>
            </a:fld>
            <a:endParaRPr lang="tr-TR"/>
          </a:p>
        </p:txBody>
      </p:sp>
    </p:spTree>
    <p:extLst>
      <p:ext uri="{BB962C8B-B14F-4D97-AF65-F5344CB8AC3E}">
        <p14:creationId xmlns:p14="http://schemas.microsoft.com/office/powerpoint/2010/main" val="689842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E4141D8-AC4F-4103-B5D0-A6CE5A1918D2}" type="datetimeFigureOut">
              <a:rPr lang="tr-TR" smtClean="0"/>
              <a:t>6.09.2023</a:t>
            </a:fld>
            <a:endParaRPr lang="tr-TR"/>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tr-TR"/>
          </a:p>
        </p:txBody>
      </p:sp>
      <p:sp>
        <p:nvSpPr>
          <p:cNvPr id="6" name="Slide Number Placeholder 5"/>
          <p:cNvSpPr>
            <a:spLocks noGrp="1"/>
          </p:cNvSpPr>
          <p:nvPr>
            <p:ph type="sldNum" sz="quarter" idx="12"/>
          </p:nvPr>
        </p:nvSpPr>
        <p:spPr>
          <a:xfrm>
            <a:off x="8604504" y="5211060"/>
            <a:ext cx="2112264" cy="228600"/>
          </a:xfrm>
        </p:spPr>
        <p:txBody>
          <a:bodyPr/>
          <a:lstStyle/>
          <a:p>
            <a:fld id="{535EDFE8-5AA3-4FF8-A1F3-706F6E1407C0}" type="slidenum">
              <a:rPr lang="tr-TR" smtClean="0"/>
              <a:t>‹#›</a:t>
            </a:fld>
            <a:endParaRPr lang="tr-TR"/>
          </a:p>
        </p:txBody>
      </p:sp>
    </p:spTree>
    <p:extLst>
      <p:ext uri="{BB962C8B-B14F-4D97-AF65-F5344CB8AC3E}">
        <p14:creationId xmlns:p14="http://schemas.microsoft.com/office/powerpoint/2010/main" val="212248637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E4141D8-AC4F-4103-B5D0-A6CE5A1918D2}" type="datetimeFigureOut">
              <a:rPr lang="tr-TR" smtClean="0"/>
              <a:t>6.09.2023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35EDFE8-5AA3-4FF8-A1F3-706F6E1407C0}" type="slidenum">
              <a:rPr lang="tr-TR" smtClean="0"/>
              <a:t>‹#›</a:t>
            </a:fld>
            <a:endParaRPr lang="tr-TR"/>
          </a:p>
        </p:txBody>
      </p:sp>
    </p:spTree>
    <p:extLst>
      <p:ext uri="{BB962C8B-B14F-4D97-AF65-F5344CB8AC3E}">
        <p14:creationId xmlns:p14="http://schemas.microsoft.com/office/powerpoint/2010/main" val="35053575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E4141D8-AC4F-4103-B5D0-A6CE5A1918D2}" type="datetimeFigureOut">
              <a:rPr lang="tr-TR" smtClean="0"/>
              <a:t>6.09.2023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35EDFE8-5AA3-4FF8-A1F3-706F6E1407C0}" type="slidenum">
              <a:rPr lang="tr-TR" smtClean="0"/>
              <a:t>‹#›</a:t>
            </a:fld>
            <a:endParaRPr lang="tr-TR"/>
          </a:p>
        </p:txBody>
      </p:sp>
    </p:spTree>
    <p:extLst>
      <p:ext uri="{BB962C8B-B14F-4D97-AF65-F5344CB8AC3E}">
        <p14:creationId xmlns:p14="http://schemas.microsoft.com/office/powerpoint/2010/main" val="99988140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E4141D8-AC4F-4103-B5D0-A6CE5A1918D2}" type="datetimeFigureOut">
              <a:rPr lang="tr-TR" smtClean="0"/>
              <a:t>6.09.2023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35EDFE8-5AA3-4FF8-A1F3-706F6E1407C0}" type="slidenum">
              <a:rPr lang="tr-TR" smtClean="0"/>
              <a:t>‹#›</a:t>
            </a:fld>
            <a:endParaRPr lang="tr-TR"/>
          </a:p>
        </p:txBody>
      </p:sp>
    </p:spTree>
    <p:extLst>
      <p:ext uri="{BB962C8B-B14F-4D97-AF65-F5344CB8AC3E}">
        <p14:creationId xmlns:p14="http://schemas.microsoft.com/office/powerpoint/2010/main" val="229799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4141D8-AC4F-4103-B5D0-A6CE5A1918D2}" type="datetimeFigureOut">
              <a:rPr lang="tr-TR" smtClean="0"/>
              <a:t>6.09.2023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35EDFE8-5AA3-4FF8-A1F3-706F6E1407C0}" type="slidenum">
              <a:rPr lang="tr-TR" smtClean="0"/>
              <a:t>‹#›</a:t>
            </a:fld>
            <a:endParaRPr lang="tr-TR"/>
          </a:p>
        </p:txBody>
      </p:sp>
    </p:spTree>
    <p:extLst>
      <p:ext uri="{BB962C8B-B14F-4D97-AF65-F5344CB8AC3E}">
        <p14:creationId xmlns:p14="http://schemas.microsoft.com/office/powerpoint/2010/main" val="2604754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8" name="Date Placeholder 7"/>
          <p:cNvSpPr>
            <a:spLocks noGrp="1"/>
          </p:cNvSpPr>
          <p:nvPr>
            <p:ph type="dt" sz="half" idx="10"/>
          </p:nvPr>
        </p:nvSpPr>
        <p:spPr/>
        <p:txBody>
          <a:bodyPr/>
          <a:lstStyle/>
          <a:p>
            <a:fld id="{CE4141D8-AC4F-4103-B5D0-A6CE5A1918D2}" type="datetimeFigureOut">
              <a:rPr lang="tr-TR" smtClean="0"/>
              <a:t>6.09.2023</a:t>
            </a:fld>
            <a:endParaRPr lang="tr-TR"/>
          </a:p>
        </p:txBody>
      </p:sp>
      <p:sp>
        <p:nvSpPr>
          <p:cNvPr id="9" name="Footer Placeholder 8"/>
          <p:cNvSpPr>
            <a:spLocks noGrp="1"/>
          </p:cNvSpPr>
          <p:nvPr>
            <p:ph type="ftr" sz="quarter" idx="11"/>
          </p:nvPr>
        </p:nvSpPr>
        <p:spPr/>
        <p:txBody>
          <a:bodyPr/>
          <a:lstStyle>
            <a:lvl1pPr algn="r">
              <a:defRPr/>
            </a:lvl1pPr>
          </a:lstStyle>
          <a:p>
            <a:endParaRPr lang="tr-TR"/>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535EDFE8-5AA3-4FF8-A1F3-706F6E1407C0}" type="slidenum">
              <a:rPr lang="tr-TR" smtClean="0"/>
              <a:t>‹#›</a:t>
            </a:fld>
            <a:endParaRPr lang="tr-TR"/>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84143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E4141D8-AC4F-4103-B5D0-A6CE5A1918D2}" type="datetimeFigureOut">
              <a:rPr lang="tr-TR" smtClean="0"/>
              <a:t>6.09.2023</a:t>
            </a:fld>
            <a:endParaRPr lang="tr-TR"/>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535EDFE8-5AA3-4FF8-A1F3-706F6E1407C0}" type="slidenum">
              <a:rPr lang="tr-TR" smtClean="0"/>
              <a:t>‹#›</a:t>
            </a:fld>
            <a:endParaRPr lang="tr-T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4576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E4141D8-AC4F-4103-B5D0-A6CE5A1918D2}" type="datetimeFigureOut">
              <a:rPr lang="tr-TR" smtClean="0"/>
              <a:t>6.09.2023</a:t>
            </a:fld>
            <a:endParaRPr lang="tr-TR"/>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tr-TR"/>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535EDFE8-5AA3-4FF8-A1F3-706F6E1407C0}" type="slidenum">
              <a:rPr lang="tr-TR" smtClean="0"/>
              <a:t>‹#›</a:t>
            </a:fld>
            <a:endParaRPr lang="tr-TR"/>
          </a:p>
        </p:txBody>
      </p:sp>
    </p:spTree>
    <p:extLst>
      <p:ext uri="{BB962C8B-B14F-4D97-AF65-F5344CB8AC3E}">
        <p14:creationId xmlns:p14="http://schemas.microsoft.com/office/powerpoint/2010/main" val="372278832"/>
      </p:ext>
    </p:extLst>
  </p:cSld>
  <p:clrMap bg1="lt1" tx1="dk1" bg2="lt2" tx2="dk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12" name="Picture 4">
            <a:extLst>
              <a:ext uri="{FF2B5EF4-FFF2-40B4-BE49-F238E27FC236}">
                <a16:creationId xmlns:a16="http://schemas.microsoft.com/office/drawing/2014/main" id="{6CAA724D-5C1A-8057-8AAF-606FEF264D84}"/>
              </a:ext>
            </a:extLst>
          </p:cNvPr>
          <p:cNvPicPr>
            <a:picLocks noChangeAspect="1"/>
          </p:cNvPicPr>
          <p:nvPr/>
        </p:nvPicPr>
        <p:blipFill rotWithShape="1">
          <a:blip r:embed="rId2">
            <a:alphaModFix amt="25000"/>
          </a:blip>
          <a:srcRect t="13107" b="3250"/>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2F994C55-7D13-7F93-6440-B554A055F369}"/>
              </a:ext>
            </a:extLst>
          </p:cNvPr>
          <p:cNvSpPr>
            <a:spLocks noGrp="1"/>
          </p:cNvSpPr>
          <p:nvPr>
            <p:ph type="ctrTitle"/>
          </p:nvPr>
        </p:nvSpPr>
        <p:spPr/>
        <p:txBody>
          <a:bodyPr>
            <a:normAutofit fontScale="90000"/>
          </a:bodyPr>
          <a:lstStyle/>
          <a:p>
            <a:r>
              <a:rPr lang="tr-TR"/>
              <a:t>AMAZON WEB SERVİSLERİ</a:t>
            </a:r>
            <a:br>
              <a:rPr lang="tr-TR"/>
            </a:br>
            <a:r>
              <a:rPr lang="tr-TR"/>
              <a:t>(AWS)</a:t>
            </a:r>
          </a:p>
        </p:txBody>
      </p:sp>
      <p:sp>
        <p:nvSpPr>
          <p:cNvPr id="3" name="Alt Başlık 2">
            <a:extLst>
              <a:ext uri="{FF2B5EF4-FFF2-40B4-BE49-F238E27FC236}">
                <a16:creationId xmlns:a16="http://schemas.microsoft.com/office/drawing/2014/main" id="{0BEEE0DD-C370-A0FD-A4D8-1B00C41CDD9B}"/>
              </a:ext>
            </a:extLst>
          </p:cNvPr>
          <p:cNvSpPr>
            <a:spLocks noGrp="1"/>
          </p:cNvSpPr>
          <p:nvPr>
            <p:ph type="subTitle" idx="1"/>
          </p:nvPr>
        </p:nvSpPr>
        <p:spPr/>
        <p:txBody>
          <a:bodyPr>
            <a:normAutofit fontScale="92500" lnSpcReduction="20000"/>
          </a:bodyPr>
          <a:lstStyle/>
          <a:p>
            <a:r>
              <a:rPr lang="tr-TR">
                <a:solidFill>
                  <a:schemeClr val="tx1"/>
                </a:solidFill>
              </a:rPr>
              <a:t>HAZIRLAYAN</a:t>
            </a:r>
          </a:p>
          <a:p>
            <a:r>
              <a:rPr lang="tr-TR">
                <a:solidFill>
                  <a:schemeClr val="tx1"/>
                </a:solidFill>
              </a:rPr>
              <a:t>MELİK BUĞRA KILIÇ</a:t>
            </a:r>
          </a:p>
        </p:txBody>
      </p:sp>
    </p:spTree>
    <p:extLst>
      <p:ext uri="{BB962C8B-B14F-4D97-AF65-F5344CB8AC3E}">
        <p14:creationId xmlns:p14="http://schemas.microsoft.com/office/powerpoint/2010/main" val="2668763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AMAZON EC2 (ELASTİC COMPUTE CLOUD)</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p:txBody>
          <a:bodyPr>
            <a:normAutofit lnSpcReduction="10000"/>
          </a:bodyPr>
          <a:lstStyle/>
          <a:p>
            <a:endParaRPr lang="tr-TR" dirty="0"/>
          </a:p>
          <a:p>
            <a:endParaRPr lang="tr-TR" dirty="0"/>
          </a:p>
          <a:p>
            <a:endParaRPr lang="tr-TR" dirty="0"/>
          </a:p>
          <a:p>
            <a:endParaRPr lang="tr-TR" dirty="0"/>
          </a:p>
          <a:p>
            <a:pPr marL="0" indent="0">
              <a:buNone/>
            </a:pPr>
            <a:endParaRPr lang="tr-TR" dirty="0"/>
          </a:p>
          <a:p>
            <a:pPr marL="0" indent="0">
              <a:buNone/>
            </a:pPr>
            <a:endParaRPr lang="tr-TR" dirty="0"/>
          </a:p>
          <a:p>
            <a:pPr marL="0" indent="0">
              <a:buNone/>
            </a:pPr>
            <a:endParaRPr lang="tr-TR" dirty="0"/>
          </a:p>
          <a:p>
            <a:pPr marL="0" indent="0" algn="just">
              <a:buNone/>
            </a:pPr>
            <a:r>
              <a:rPr lang="tr-TR" sz="2600" dirty="0"/>
              <a:t>İhtiyacımız olan AMI (Amazon Machine Image) seçip select butonuna basıyoruz. Bu işlemle istediğimiz işletim sistemini seçmiş oluyoruz.</a:t>
            </a:r>
          </a:p>
        </p:txBody>
      </p:sp>
      <p:pic>
        <p:nvPicPr>
          <p:cNvPr id="14" name="Resim 13" descr="metin, ekran görüntüsü, yazılım, web sayfası içeren bir resim&#10;&#10;Açıklama otomatik olarak oluşturuldu">
            <a:extLst>
              <a:ext uri="{FF2B5EF4-FFF2-40B4-BE49-F238E27FC236}">
                <a16:creationId xmlns:a16="http://schemas.microsoft.com/office/drawing/2014/main" id="{7D7A6B2A-AD5B-B53D-0F32-BAEA0ECA0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009516"/>
            <a:ext cx="8881997" cy="3585619"/>
          </a:xfrm>
          <a:prstGeom prst="rect">
            <a:avLst/>
          </a:prstGeom>
        </p:spPr>
      </p:pic>
    </p:spTree>
    <p:extLst>
      <p:ext uri="{BB962C8B-B14F-4D97-AF65-F5344CB8AC3E}">
        <p14:creationId xmlns:p14="http://schemas.microsoft.com/office/powerpoint/2010/main" val="204371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AMAZON EC2 (ELASTİC COMPUTE CLOUD)</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112251"/>
          </a:xfrm>
        </p:spPr>
        <p:txBody>
          <a:bodyPr>
            <a:normAutofit/>
          </a:bodyPr>
          <a:lstStyle/>
          <a:p>
            <a:pPr marL="0" indent="0">
              <a:buNone/>
            </a:pPr>
            <a:endParaRPr lang="tr-TR" sz="2600" dirty="0"/>
          </a:p>
          <a:p>
            <a:pPr marL="0" indent="0">
              <a:buNone/>
            </a:pPr>
            <a:endParaRPr lang="tr-TR" sz="2600" dirty="0"/>
          </a:p>
          <a:p>
            <a:pPr marL="0" indent="0">
              <a:buNone/>
            </a:pPr>
            <a:endParaRPr lang="tr-TR" sz="2600" dirty="0"/>
          </a:p>
          <a:p>
            <a:pPr marL="0" indent="0">
              <a:buNone/>
            </a:pPr>
            <a:endParaRPr lang="tr-TR" sz="2600" dirty="0"/>
          </a:p>
          <a:p>
            <a:pPr marL="0" indent="0">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Launch butonuna bastığınızda makineniz işleme başlayacaktır ve dakikalar içinde hazır olacaktır.</a:t>
            </a:r>
          </a:p>
        </p:txBody>
      </p:sp>
      <p:pic>
        <p:nvPicPr>
          <p:cNvPr id="4" name="Resim 3" descr="metin, ekran görüntüsü, sayı, numara içeren bir resim&#10;&#10;Açıklama otomatik olarak oluşturuldu">
            <a:extLst>
              <a:ext uri="{FF2B5EF4-FFF2-40B4-BE49-F238E27FC236}">
                <a16:creationId xmlns:a16="http://schemas.microsoft.com/office/drawing/2014/main" id="{48889C5A-4850-18F1-04B2-AC302276A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64712"/>
            <a:ext cx="10109548" cy="3356976"/>
          </a:xfrm>
          <a:prstGeom prst="rect">
            <a:avLst/>
          </a:prstGeom>
        </p:spPr>
      </p:pic>
    </p:spTree>
    <p:extLst>
      <p:ext uri="{BB962C8B-B14F-4D97-AF65-F5344CB8AC3E}">
        <p14:creationId xmlns:p14="http://schemas.microsoft.com/office/powerpoint/2010/main" val="1908527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AMAZON EC2 (ELASTİC COMPUTE CLOUD)</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112251"/>
          </a:xfrm>
        </p:spPr>
        <p:txBody>
          <a:bodyPr>
            <a:normAutofit/>
          </a:bodyPr>
          <a:lstStyle/>
          <a:p>
            <a:pPr marL="0" indent="0">
              <a:buNone/>
            </a:pPr>
            <a:endParaRPr lang="tr-TR" sz="2600" dirty="0"/>
          </a:p>
          <a:p>
            <a:pPr marL="0" indent="0">
              <a:buNone/>
            </a:pPr>
            <a:endParaRPr lang="tr-TR" sz="2600" dirty="0"/>
          </a:p>
        </p:txBody>
      </p:sp>
      <p:pic>
        <p:nvPicPr>
          <p:cNvPr id="5" name="Resim 4" descr="metin, ekran görüntüsü, yazılım, sayı, numara içeren bir resim">
            <a:extLst>
              <a:ext uri="{FF2B5EF4-FFF2-40B4-BE49-F238E27FC236}">
                <a16:creationId xmlns:a16="http://schemas.microsoft.com/office/drawing/2014/main" id="{DD3FEA77-A250-8E51-C2F6-0954B01C5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270" y="1408753"/>
            <a:ext cx="6126271" cy="4040493"/>
          </a:xfrm>
          <a:prstGeom prst="rect">
            <a:avLst/>
          </a:prstGeom>
        </p:spPr>
      </p:pic>
    </p:spTree>
    <p:extLst>
      <p:ext uri="{BB962C8B-B14F-4D97-AF65-F5344CB8AC3E}">
        <p14:creationId xmlns:p14="http://schemas.microsoft.com/office/powerpoint/2010/main" val="2440872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LOAD BALANCER</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112251"/>
          </a:xfrm>
        </p:spPr>
        <p:txBody>
          <a:bodyPr>
            <a:normAutofit/>
          </a:bodyPr>
          <a:lstStyle/>
          <a:p>
            <a:pPr marL="0" indent="0">
              <a:buNone/>
            </a:pPr>
            <a:r>
              <a:rPr lang="tr-TR" sz="2800" b="1" dirty="0"/>
              <a:t>Application Load Balancer’lar</a:t>
            </a:r>
          </a:p>
          <a:p>
            <a:r>
              <a:rPr lang="tr-TR" sz="2600" dirty="0"/>
              <a:t>HTTP ve HTTPS trafiği yükünü dengelemek için kullanılır.</a:t>
            </a:r>
          </a:p>
          <a:p>
            <a:r>
              <a:rPr lang="tr-TR" sz="2600" dirty="0"/>
              <a:t>Bireysel istek düzeyinde (7.katman) çalışır.</a:t>
            </a:r>
          </a:p>
          <a:p>
            <a:r>
              <a:rPr lang="tr-TR" sz="2600" dirty="0"/>
              <a:t>Trafiği isteğin içeriğine göre yönlendirir.</a:t>
            </a:r>
          </a:p>
          <a:p>
            <a:pPr marL="0" indent="0">
              <a:buNone/>
            </a:pPr>
            <a:r>
              <a:rPr lang="tr-TR" sz="2800" b="1" dirty="0"/>
              <a:t>Network Load Balancer’lar</a:t>
            </a:r>
          </a:p>
          <a:p>
            <a:r>
              <a:rPr lang="tr-TR" sz="2600" dirty="0"/>
              <a:t>TCP,UDP ve TLS trafiği yükünü dengelemek için kullanılır.</a:t>
            </a:r>
          </a:p>
          <a:p>
            <a:r>
              <a:rPr lang="tr-TR" sz="2600" dirty="0"/>
              <a:t>Ani ve keskin trafik dalgalanmalarıyla başa çıkabilecek şekilde optimize edilmiştir.</a:t>
            </a:r>
          </a:p>
          <a:p>
            <a:r>
              <a:rPr lang="tr-TR" sz="2600" dirty="0"/>
              <a:t>Bağlantı düzeyinde (4.katman) çalışır.</a:t>
            </a:r>
          </a:p>
        </p:txBody>
      </p:sp>
    </p:spTree>
    <p:extLst>
      <p:ext uri="{BB962C8B-B14F-4D97-AF65-F5344CB8AC3E}">
        <p14:creationId xmlns:p14="http://schemas.microsoft.com/office/powerpoint/2010/main" val="1523706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dirty="0">
                <a:solidFill>
                  <a:srgbClr val="222222"/>
                </a:solidFill>
                <a:latin typeface="-apple-system"/>
              </a:rPr>
              <a:t>AMAZON ELASTİC CONTAİNER SERVİCE (ECS)</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112251"/>
          </a:xfrm>
        </p:spPr>
        <p:txBody>
          <a:bodyPr>
            <a:normAutofit/>
          </a:bodyPr>
          <a:lstStyle/>
          <a:p>
            <a:pPr marL="0" indent="0" algn="just">
              <a:buNone/>
            </a:pPr>
            <a:r>
              <a:rPr lang="tr-TR" sz="2600" dirty="0"/>
              <a:t>Amazon ECS yüksek oranda ölçeklenebilir, yüksek performanslı bir container düzenleme hizmetidir.</a:t>
            </a:r>
          </a:p>
          <a:p>
            <a:pPr algn="just"/>
            <a:r>
              <a:rPr lang="tr-TR" sz="2600" dirty="0"/>
              <a:t>AWS’de container’lı uygulamaları çalıştırmanızı ve ölçeklendirmenizi sağlar.</a:t>
            </a:r>
          </a:p>
          <a:p>
            <a:pPr algn="just"/>
            <a:r>
              <a:rPr lang="tr-TR" sz="2600" dirty="0"/>
              <a:t>Basit API çağrılarıyla başlatıp durdurulabilir Docker destekli uygulamalar.</a:t>
            </a:r>
          </a:p>
          <a:p>
            <a:pPr algn="just"/>
            <a:r>
              <a:rPr lang="tr-TR" sz="2600" dirty="0"/>
              <a:t>Uzun süre çalışan uygulamaları ve hizmetleri yönetir.</a:t>
            </a:r>
          </a:p>
          <a:p>
            <a:pPr algn="just"/>
            <a:r>
              <a:rPr lang="tr-TR" sz="2600" dirty="0"/>
              <a:t>İyi durumda olmayan container’ları otomatik olarak kurtarır.</a:t>
            </a:r>
          </a:p>
          <a:p>
            <a:pPr algn="just"/>
            <a:r>
              <a:rPr lang="tr-TR" sz="2600" dirty="0"/>
              <a:t>Uygulamaları yanlızca iyi durumda olan container’larla desteklenmesi.</a:t>
            </a:r>
          </a:p>
        </p:txBody>
      </p:sp>
    </p:spTree>
    <p:extLst>
      <p:ext uri="{BB962C8B-B14F-4D97-AF65-F5344CB8AC3E}">
        <p14:creationId xmlns:p14="http://schemas.microsoft.com/office/powerpoint/2010/main" val="884126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dirty="0">
                <a:solidFill>
                  <a:srgbClr val="222222"/>
                </a:solidFill>
                <a:latin typeface="-apple-system"/>
              </a:rPr>
              <a:t>AMAZON ELASTİC CONTAİNER SERVİCE (ECS)</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112251"/>
          </a:xfrm>
        </p:spPr>
        <p:txBody>
          <a:bodyPr>
            <a:normAutofit fontScale="92500" lnSpcReduction="20000"/>
          </a:bodyPr>
          <a:lstStyle/>
          <a:p>
            <a:pPr marL="0" indent="0" algn="just">
              <a:buNone/>
            </a:pPr>
            <a:r>
              <a:rPr lang="tr-TR" sz="3000" b="1" dirty="0"/>
              <a:t>AWS Lambda</a:t>
            </a:r>
          </a:p>
          <a:p>
            <a:pPr algn="just"/>
            <a:r>
              <a:rPr lang="tr-TR" sz="2600" dirty="0"/>
              <a:t>Sunucu tedarik etmek veya yönetmek zorunda kalmadan kod çalıştırma.</a:t>
            </a:r>
          </a:p>
          <a:p>
            <a:pPr algn="just"/>
            <a:r>
              <a:rPr lang="tr-TR" sz="2600" dirty="0"/>
              <a:t>Yanlızca kodun çalıştığı işlem süresi için ödeme yapın.</a:t>
            </a:r>
          </a:p>
          <a:p>
            <a:pPr algn="just"/>
            <a:r>
              <a:rPr lang="tr-TR" sz="2600" dirty="0"/>
              <a:t>Kodu otomatik olarak tetiklemek için diğer AWS hizmetlerini kullanın.</a:t>
            </a:r>
          </a:p>
          <a:p>
            <a:pPr algn="just"/>
            <a:r>
              <a:rPr lang="tr-TR" sz="2600" dirty="0"/>
              <a:t>İşlevler için yalıtılmış ortamlar.</a:t>
            </a:r>
          </a:p>
          <a:p>
            <a:pPr algn="just"/>
            <a:r>
              <a:rPr lang="tr-TR" sz="2600" dirty="0"/>
              <a:t>Birden çok istek için ölçeklenebilirlik.</a:t>
            </a:r>
          </a:p>
          <a:p>
            <a:pPr marL="0" indent="0" algn="just">
              <a:buNone/>
            </a:pPr>
            <a:r>
              <a:rPr lang="tr-TR" sz="3000" b="1" dirty="0"/>
              <a:t>Lambda çalışma süreci:</a:t>
            </a:r>
          </a:p>
          <a:p>
            <a:pPr algn="just"/>
            <a:r>
              <a:rPr lang="tr-TR" sz="2600" dirty="0"/>
              <a:t>Kodunuzu Lambda’ya yükleyin.</a:t>
            </a:r>
          </a:p>
          <a:p>
            <a:pPr algn="just"/>
            <a:r>
              <a:rPr lang="tr-TR" sz="2600" dirty="0"/>
              <a:t>Kodu bir olay kaynağından tetiklenecek şekilde ayarlayın.</a:t>
            </a:r>
          </a:p>
          <a:p>
            <a:pPr algn="just"/>
            <a:r>
              <a:rPr lang="tr-TR" sz="2600" dirty="0"/>
              <a:t>Kodu yanlızca tetiklendiğinde çalışır.</a:t>
            </a:r>
          </a:p>
          <a:p>
            <a:pPr algn="just"/>
            <a:r>
              <a:rPr lang="tr-TR" sz="2600" dirty="0"/>
              <a:t>Yanlızca kullandığınız işlem süresince ücret ödemesi yapınız.</a:t>
            </a:r>
          </a:p>
        </p:txBody>
      </p:sp>
    </p:spTree>
    <p:extLst>
      <p:ext uri="{BB962C8B-B14F-4D97-AF65-F5344CB8AC3E}">
        <p14:creationId xmlns:p14="http://schemas.microsoft.com/office/powerpoint/2010/main" val="3485977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dirty="0">
                <a:solidFill>
                  <a:srgbClr val="222222"/>
                </a:solidFill>
                <a:latin typeface="-apple-system"/>
              </a:rPr>
              <a:t>AWS DEPOLAMA HİZMETİ</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112251"/>
          </a:xfrm>
        </p:spPr>
        <p:txBody>
          <a:bodyPr>
            <a:normAutofit/>
          </a:bodyPr>
          <a:lstStyle/>
          <a:p>
            <a:pPr marL="514350" indent="-514350" algn="just">
              <a:buFont typeface="+mj-lt"/>
              <a:buAutoNum type="arabicPeriod"/>
            </a:pPr>
            <a:r>
              <a:rPr lang="tr-TR" sz="2600" dirty="0"/>
              <a:t>Amazon Simple Storage Service (Amazon S3)</a:t>
            </a:r>
          </a:p>
          <a:p>
            <a:pPr marL="514350" indent="-514350" algn="just">
              <a:buFont typeface="+mj-lt"/>
              <a:buAutoNum type="arabicPeriod"/>
            </a:pPr>
            <a:r>
              <a:rPr lang="tr-TR" sz="2600" dirty="0"/>
              <a:t>Amazon Elastic Block Store (Amazon EBS)</a:t>
            </a:r>
          </a:p>
          <a:p>
            <a:pPr marL="514350" indent="-514350" algn="just">
              <a:buFont typeface="+mj-lt"/>
              <a:buAutoNum type="arabicPeriod"/>
            </a:pPr>
            <a:r>
              <a:rPr lang="tr-TR" sz="2600" dirty="0"/>
              <a:t>Amazon Elastic File System (Amazon EFS)</a:t>
            </a:r>
          </a:p>
          <a:p>
            <a:pPr marL="0" indent="0" algn="just">
              <a:buNone/>
            </a:pPr>
            <a:r>
              <a:rPr lang="tr-TR" sz="2800" b="1" dirty="0"/>
              <a:t>1-Amazon Simple Storage Service (Amazon S3)</a:t>
            </a:r>
          </a:p>
          <a:p>
            <a:pPr algn="just"/>
            <a:r>
              <a:rPr lang="tr-TR" dirty="0"/>
              <a:t>İnternet üzerinden istediğiniz türde veriyi depolayabilir ve erişebilirsiniz.</a:t>
            </a:r>
          </a:p>
          <a:p>
            <a:pPr algn="just"/>
            <a:r>
              <a:rPr lang="tr-TR" dirty="0"/>
              <a:t>Oldukça dayanaklı ve sınırsız depolama hizmeti sunar.</a:t>
            </a:r>
          </a:p>
          <a:p>
            <a:pPr algn="just"/>
            <a:r>
              <a:rPr lang="tr-TR" dirty="0"/>
              <a:t>Uygun maliyetli geniş depolama sınıfları sunar.</a:t>
            </a:r>
          </a:p>
          <a:p>
            <a:pPr algn="just"/>
            <a:r>
              <a:rPr lang="tr-TR" dirty="0"/>
              <a:t>Nesneleri yanlışlıkla silmeye karşı korur.</a:t>
            </a:r>
          </a:p>
          <a:p>
            <a:pPr algn="just"/>
            <a:r>
              <a:rPr lang="tr-TR" dirty="0"/>
              <a:t>Dosyaları klasörle halinde depolama.</a:t>
            </a:r>
          </a:p>
          <a:p>
            <a:pPr marL="0" indent="0" algn="just">
              <a:buNone/>
            </a:pPr>
            <a:endParaRPr lang="tr-TR" sz="2600" dirty="0"/>
          </a:p>
        </p:txBody>
      </p:sp>
    </p:spTree>
    <p:extLst>
      <p:ext uri="{BB962C8B-B14F-4D97-AF65-F5344CB8AC3E}">
        <p14:creationId xmlns:p14="http://schemas.microsoft.com/office/powerpoint/2010/main" val="3397221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dirty="0">
                <a:solidFill>
                  <a:srgbClr val="222222"/>
                </a:solidFill>
                <a:latin typeface="-apple-system"/>
              </a:rPr>
              <a:t>AWS DEPOLAMA HİZMETİ</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112251"/>
          </a:xfrm>
        </p:spPr>
        <p:txBody>
          <a:bodyPr>
            <a:normAutofit/>
          </a:bodyPr>
          <a:lstStyle/>
          <a:p>
            <a:pPr marL="0" indent="0" algn="just">
              <a:buNone/>
            </a:pPr>
            <a:r>
              <a:rPr lang="tr-TR" sz="2800" b="1" dirty="0"/>
              <a:t>2-Amazon Elastic Block Store (Amazon EBS)</a:t>
            </a:r>
          </a:p>
          <a:p>
            <a:pPr algn="just"/>
            <a:r>
              <a:rPr lang="tr-TR" sz="2600" dirty="0"/>
              <a:t>Yüksek performanslı blok depolama.</a:t>
            </a:r>
          </a:p>
          <a:p>
            <a:pPr algn="just"/>
            <a:r>
              <a:rPr lang="tr-TR" sz="2600" dirty="0"/>
              <a:t>Ölçeği dakikalar içinde artırılıp azaltılabilir.</a:t>
            </a:r>
          </a:p>
          <a:p>
            <a:pPr marL="0" indent="0" algn="just">
              <a:buNone/>
            </a:pPr>
            <a:r>
              <a:rPr lang="tr-TR" sz="2600" dirty="0"/>
              <a:t>Fiyat ve performans optimizasyonu için dört birim türü seçeneği sunar:</a:t>
            </a:r>
          </a:p>
          <a:p>
            <a:pPr marL="514350" indent="-514350" algn="just">
              <a:buFont typeface="+mj-lt"/>
              <a:buAutoNum type="arabicPeriod"/>
            </a:pPr>
            <a:r>
              <a:rPr lang="tr-TR" sz="2600" dirty="0"/>
              <a:t>Genel Amaçlı SSD</a:t>
            </a:r>
          </a:p>
          <a:p>
            <a:pPr marL="514350" indent="-514350" algn="just">
              <a:buFont typeface="+mj-lt"/>
              <a:buAutoNum type="arabicPeriod"/>
            </a:pPr>
            <a:r>
              <a:rPr lang="tr-TR" sz="2600" dirty="0"/>
              <a:t>Tedarik Edilmiş IOPS SSD</a:t>
            </a:r>
          </a:p>
          <a:p>
            <a:pPr marL="514350" indent="-514350" algn="just">
              <a:buFont typeface="+mj-lt"/>
              <a:buAutoNum type="arabicPeriod"/>
            </a:pPr>
            <a:r>
              <a:rPr lang="tr-TR" sz="2600" dirty="0"/>
              <a:t>Aktarım Hızı İçin Optimize Edilmiş HDD</a:t>
            </a:r>
          </a:p>
          <a:p>
            <a:pPr marL="514350" indent="-514350" algn="just">
              <a:buFont typeface="+mj-lt"/>
              <a:buAutoNum type="arabicPeriod"/>
            </a:pPr>
            <a:r>
              <a:rPr lang="tr-TR" sz="2600" dirty="0"/>
              <a:t>Seyrek Erişimli HDD</a:t>
            </a:r>
          </a:p>
          <a:p>
            <a:pPr marL="0" indent="0" algn="just">
              <a:buNone/>
            </a:pPr>
            <a:endParaRPr lang="tr-TR" sz="2600" dirty="0"/>
          </a:p>
          <a:p>
            <a:pPr marL="0" indent="0" algn="just">
              <a:buNone/>
            </a:pPr>
            <a:endParaRPr lang="tr-TR" sz="2600" dirty="0"/>
          </a:p>
        </p:txBody>
      </p:sp>
    </p:spTree>
    <p:extLst>
      <p:ext uri="{BB962C8B-B14F-4D97-AF65-F5344CB8AC3E}">
        <p14:creationId xmlns:p14="http://schemas.microsoft.com/office/powerpoint/2010/main" val="1314113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dirty="0">
                <a:solidFill>
                  <a:srgbClr val="222222"/>
                </a:solidFill>
                <a:latin typeface="-apple-system"/>
              </a:rPr>
              <a:t>AWS DEPOLAMA HİZMETİ</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112251"/>
          </a:xfrm>
        </p:spPr>
        <p:txBody>
          <a:bodyPr>
            <a:normAutofit/>
          </a:bodyPr>
          <a:lstStyle/>
          <a:p>
            <a:pPr marL="0" indent="0" algn="just">
              <a:buNone/>
            </a:pPr>
            <a:r>
              <a:rPr lang="tr-TR" sz="2800" b="1" dirty="0"/>
              <a:t>3-Amazon Elastic File System (Amazon EFS)</a:t>
            </a:r>
          </a:p>
          <a:p>
            <a:pPr algn="just"/>
            <a:r>
              <a:rPr lang="tr-TR" sz="2600" dirty="0"/>
              <a:t>Basit, ölçeklenebilir, tam olarak yönetilen dosya sistemi.</a:t>
            </a:r>
          </a:p>
          <a:p>
            <a:pPr algn="just"/>
            <a:r>
              <a:rPr lang="tr-TR" sz="2600" dirty="0"/>
              <a:t>Verileri birden çok erişebilirlik alanında depolar.</a:t>
            </a:r>
          </a:p>
          <a:p>
            <a:pPr algn="just"/>
            <a:r>
              <a:rPr lang="tr-TR" sz="2600" dirty="0"/>
              <a:t>Dinamik esneklik.</a:t>
            </a:r>
          </a:p>
          <a:p>
            <a:pPr algn="just"/>
            <a:r>
              <a:rPr lang="tr-TR" sz="2600" dirty="0"/>
              <a:t>Paylaşılan dosya depolama alanı.</a:t>
            </a:r>
          </a:p>
          <a:p>
            <a:pPr algn="just"/>
            <a:r>
              <a:rPr lang="tr-TR" sz="2600" dirty="0"/>
              <a:t>Uygun maliyetli.</a:t>
            </a:r>
          </a:p>
          <a:p>
            <a:pPr marL="0" indent="0" algn="just">
              <a:buNone/>
            </a:pPr>
            <a:endParaRPr lang="tr-TR" sz="2600" dirty="0"/>
          </a:p>
          <a:p>
            <a:pPr marL="0" indent="0" algn="just">
              <a:buNone/>
            </a:pPr>
            <a:endParaRPr lang="tr-TR" sz="2600" dirty="0"/>
          </a:p>
        </p:txBody>
      </p:sp>
    </p:spTree>
    <p:extLst>
      <p:ext uri="{BB962C8B-B14F-4D97-AF65-F5344CB8AC3E}">
        <p14:creationId xmlns:p14="http://schemas.microsoft.com/office/powerpoint/2010/main" val="517788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AMAZON S3 DEMO</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112251"/>
          </a:xfrm>
        </p:spPr>
        <p:txBody>
          <a:bodyPr>
            <a:normAutofit fontScale="92500" lnSpcReduction="100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Amazon S3 için bir paket oluşturuyoruz. Burada paket ismi, ACL etkinleştirmeleri seçerek yani erişim kontrol listelerini seçiyoruz. Buradaki demo private dışardan erişim istemiyorsanız public seçili getirebilirsiniz.</a:t>
            </a:r>
          </a:p>
        </p:txBody>
      </p:sp>
      <p:pic>
        <p:nvPicPr>
          <p:cNvPr id="4" name="Resim 3" descr="metin, ekran görüntüsü, yazılım, yazı tipi içeren bir resim">
            <a:extLst>
              <a:ext uri="{FF2B5EF4-FFF2-40B4-BE49-F238E27FC236}">
                <a16:creationId xmlns:a16="http://schemas.microsoft.com/office/drawing/2014/main" id="{85A2BBA1-24D4-90B2-6F36-4BF8B4E04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498" y="1206862"/>
            <a:ext cx="6386113" cy="3747541"/>
          </a:xfrm>
          <a:prstGeom prst="rect">
            <a:avLst/>
          </a:prstGeom>
        </p:spPr>
      </p:pic>
    </p:spTree>
    <p:extLst>
      <p:ext uri="{BB962C8B-B14F-4D97-AF65-F5344CB8AC3E}">
        <p14:creationId xmlns:p14="http://schemas.microsoft.com/office/powerpoint/2010/main" val="753914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r>
              <a:rPr lang="tr-TR" b="1" dirty="0"/>
              <a:t>BULUT BİLİŞİM</a:t>
            </a:r>
          </a:p>
        </p:txBody>
      </p:sp>
      <p:sp>
        <p:nvSpPr>
          <p:cNvPr id="3" name="İçerik Yer Tutucusu 2">
            <a:extLst>
              <a:ext uri="{FF2B5EF4-FFF2-40B4-BE49-F238E27FC236}">
                <a16:creationId xmlns:a16="http://schemas.microsoft.com/office/drawing/2014/main" id="{3D324897-CE94-E82A-299D-771AC340FDEE}"/>
              </a:ext>
            </a:extLst>
          </p:cNvPr>
          <p:cNvSpPr>
            <a:spLocks noGrp="1"/>
          </p:cNvSpPr>
          <p:nvPr>
            <p:ph idx="1"/>
          </p:nvPr>
        </p:nvSpPr>
        <p:spPr>
          <a:xfrm>
            <a:off x="838200" y="1109272"/>
            <a:ext cx="10515600" cy="5067691"/>
          </a:xfrm>
        </p:spPr>
        <p:txBody>
          <a:bodyPr>
            <a:normAutofit/>
          </a:bodyPr>
          <a:lstStyle/>
          <a:p>
            <a:pPr marL="0" indent="0" algn="just">
              <a:buNone/>
            </a:pPr>
            <a:r>
              <a:rPr lang="tr-TR" sz="2800" b="1" dirty="0"/>
              <a:t>Bulut Bilişim Nedir?</a:t>
            </a:r>
          </a:p>
          <a:p>
            <a:pPr algn="just"/>
            <a:r>
              <a:rPr lang="tr-TR" sz="2600" dirty="0"/>
              <a:t>Bulut bilişim, bilgisayarlar ve diğer cihazlar için, istendiği zaman kullanılabilen ve kullanıcılar arasında paylaşılan bilgisayar kaynakları sağlayan, internet tabanlı bilişim hizmetlerinin genel adıdır.</a:t>
            </a:r>
          </a:p>
          <a:p>
            <a:pPr marL="0" indent="0" algn="just">
              <a:buNone/>
            </a:pPr>
            <a:r>
              <a:rPr lang="tr-TR" sz="2800" b="1" dirty="0"/>
              <a:t>Bulut Bilişimin Bileşenleri Nelerdir?</a:t>
            </a:r>
          </a:p>
          <a:p>
            <a:pPr algn="just"/>
            <a:r>
              <a:rPr lang="tr-TR" sz="2600" dirty="0"/>
              <a:t>Sunucular, Depolama, Veritabanları, Uygulama.</a:t>
            </a:r>
          </a:p>
          <a:p>
            <a:pPr marL="0" indent="0" algn="just">
              <a:buNone/>
            </a:pPr>
            <a:r>
              <a:rPr lang="tr-TR" sz="2800" b="1" dirty="0"/>
              <a:t>Bulut Bilişim Dağıtım Modelleri</a:t>
            </a:r>
          </a:p>
          <a:p>
            <a:pPr algn="just"/>
            <a:r>
              <a:rPr lang="tr-TR" sz="2600" dirty="0"/>
              <a:t>Bulut, hibrit, şirket içi.</a:t>
            </a:r>
          </a:p>
          <a:p>
            <a:pPr marL="0" indent="0">
              <a:buNone/>
            </a:pPr>
            <a:endParaRPr lang="tr-TR" dirty="0"/>
          </a:p>
        </p:txBody>
      </p:sp>
    </p:spTree>
    <p:extLst>
      <p:ext uri="{BB962C8B-B14F-4D97-AF65-F5344CB8AC3E}">
        <p14:creationId xmlns:p14="http://schemas.microsoft.com/office/powerpoint/2010/main" val="681431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AMAZON S3 DEMO</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112251"/>
          </a:xfrm>
        </p:spPr>
        <p:txBody>
          <a:bodyPr>
            <a:normAutofit fontScale="92500" lnSpcReduction="100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dirty="0"/>
              <a:t>Amazon S3 için etiketler ve şifreleme yöntemi seçeriz. Daha sonrasında ihtiyaç duyulması halinde nesneleri kitleyebiliriz.</a:t>
            </a:r>
          </a:p>
        </p:txBody>
      </p:sp>
      <p:pic>
        <p:nvPicPr>
          <p:cNvPr id="5" name="Resim 4" descr="metin, elektronik donanım, ekran görüntüsü, yazılım içeren bir resim">
            <a:extLst>
              <a:ext uri="{FF2B5EF4-FFF2-40B4-BE49-F238E27FC236}">
                <a16:creationId xmlns:a16="http://schemas.microsoft.com/office/drawing/2014/main" id="{0177CA1C-B7E1-9988-4B78-DA4F7391C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64712"/>
            <a:ext cx="7571282" cy="4107304"/>
          </a:xfrm>
          <a:prstGeom prst="rect">
            <a:avLst/>
          </a:prstGeom>
        </p:spPr>
      </p:pic>
    </p:spTree>
    <p:extLst>
      <p:ext uri="{BB962C8B-B14F-4D97-AF65-F5344CB8AC3E}">
        <p14:creationId xmlns:p14="http://schemas.microsoft.com/office/powerpoint/2010/main" val="4071996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AMAZON S3 DEMO</a:t>
            </a:r>
            <a:endParaRPr lang="tr-TR" b="1" i="0" dirty="0">
              <a:solidFill>
                <a:srgbClr val="222222"/>
              </a:solidFill>
              <a:effectLst/>
              <a:latin typeface="TMSans"/>
            </a:endParaRP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112251"/>
          </a:xfrm>
        </p:spPr>
        <p:txBody>
          <a:bodyPr>
            <a:normAutofit fontScale="92500" lnSpcReduction="100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dirty="0"/>
              <a:t>Amazon S3 için oluşturulmuş bir paket örneği. Tüm formatları depolayabiliriz.</a:t>
            </a:r>
          </a:p>
        </p:txBody>
      </p:sp>
      <p:pic>
        <p:nvPicPr>
          <p:cNvPr id="4" name="Resim 3">
            <a:extLst>
              <a:ext uri="{FF2B5EF4-FFF2-40B4-BE49-F238E27FC236}">
                <a16:creationId xmlns:a16="http://schemas.microsoft.com/office/drawing/2014/main" id="{A09B77B2-B025-C5EF-8489-693C9BB0872D}"/>
              </a:ext>
            </a:extLst>
          </p:cNvPr>
          <p:cNvPicPr>
            <a:picLocks noChangeAspect="1"/>
          </p:cNvPicPr>
          <p:nvPr/>
        </p:nvPicPr>
        <p:blipFill>
          <a:blip r:embed="rId2"/>
          <a:stretch>
            <a:fillRect/>
          </a:stretch>
        </p:blipFill>
        <p:spPr>
          <a:xfrm>
            <a:off x="838200" y="1154000"/>
            <a:ext cx="7102455" cy="3968048"/>
          </a:xfrm>
          <a:prstGeom prst="rect">
            <a:avLst/>
          </a:prstGeom>
        </p:spPr>
      </p:pic>
    </p:spTree>
    <p:extLst>
      <p:ext uri="{BB962C8B-B14F-4D97-AF65-F5344CB8AC3E}">
        <p14:creationId xmlns:p14="http://schemas.microsoft.com/office/powerpoint/2010/main" val="813688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VERİTABANI</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680862"/>
          </a:xfrm>
        </p:spPr>
        <p:txBody>
          <a:bodyPr>
            <a:normAutofit/>
          </a:bodyPr>
          <a:lstStyle/>
          <a:p>
            <a:pPr marL="0" indent="0" algn="just">
              <a:buNone/>
            </a:pPr>
            <a:r>
              <a:rPr lang="tr-TR" sz="2800" b="1" dirty="0"/>
              <a:t>AWS Veritabanı hizmetleri</a:t>
            </a:r>
          </a:p>
          <a:p>
            <a:pPr marL="514350" indent="-514350" algn="just">
              <a:buFont typeface="+mj-lt"/>
              <a:buAutoNum type="arabicPeriod"/>
            </a:pPr>
            <a:r>
              <a:rPr lang="tr-TR" sz="2600" dirty="0"/>
              <a:t>Amazon Relational Database Service (Amazon RDS)</a:t>
            </a:r>
          </a:p>
          <a:p>
            <a:pPr marL="514350" indent="-514350" algn="just">
              <a:buFont typeface="+mj-lt"/>
              <a:buAutoNum type="arabicPeriod"/>
            </a:pPr>
            <a:r>
              <a:rPr lang="tr-TR" sz="2600" dirty="0"/>
              <a:t>Amazon DynamoDB</a:t>
            </a:r>
          </a:p>
          <a:p>
            <a:pPr marL="514350" indent="-514350" algn="just">
              <a:buFont typeface="+mj-lt"/>
              <a:buAutoNum type="arabicPeriod"/>
            </a:pPr>
            <a:r>
              <a:rPr lang="tr-TR" sz="2600" dirty="0"/>
              <a:t>AWS Database Migration Service (AWS DMS)</a:t>
            </a:r>
          </a:p>
          <a:p>
            <a:pPr marL="0" indent="0" algn="just">
              <a:buNone/>
            </a:pPr>
            <a:r>
              <a:rPr lang="tr-TR" sz="2800" b="1" dirty="0"/>
              <a:t>1-Amazon Relational Database Service (Amazon RDS)</a:t>
            </a:r>
          </a:p>
          <a:p>
            <a:pPr marL="0" indent="0" algn="just">
              <a:buNone/>
            </a:pPr>
            <a:r>
              <a:rPr lang="tr-TR" sz="2600" dirty="0"/>
              <a:t>Altyapı türleri bellek, performans veya G/Ç için optimize edilmiştir. Amazon Aurora, PostgreSQL, MySQL gibi veri tabanları kullanılır. Yüksek erişebilirlik ve güvenilirlik sağlar.</a:t>
            </a:r>
          </a:p>
          <a:p>
            <a:pPr marL="0" indent="0" algn="just">
              <a:buNone/>
            </a:pPr>
            <a:endParaRPr lang="tr-TR" sz="2600" dirty="0"/>
          </a:p>
        </p:txBody>
      </p:sp>
    </p:spTree>
    <p:extLst>
      <p:ext uri="{BB962C8B-B14F-4D97-AF65-F5344CB8AC3E}">
        <p14:creationId xmlns:p14="http://schemas.microsoft.com/office/powerpoint/2010/main" val="3545712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VERİTABANI</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680862"/>
          </a:xfrm>
        </p:spPr>
        <p:txBody>
          <a:bodyPr>
            <a:normAutofit/>
          </a:bodyPr>
          <a:lstStyle/>
          <a:p>
            <a:pPr marL="0" indent="0" algn="just">
              <a:buNone/>
            </a:pPr>
            <a:r>
              <a:rPr lang="tr-TR" sz="2800" b="1" dirty="0"/>
              <a:t>2-Amazon DynamoDB</a:t>
            </a:r>
          </a:p>
          <a:p>
            <a:pPr marL="0" indent="0" algn="just">
              <a:buNone/>
            </a:pPr>
            <a:r>
              <a:rPr lang="tr-TR" sz="2800" dirty="0"/>
              <a:t>Hızlı ve esnek NoSQL anahtar-değer ve belge Veritabanı sağlar. Oldukça maliyetlidir. Yönetici gerektiren sunucu yoktur.</a:t>
            </a:r>
          </a:p>
          <a:p>
            <a:pPr marL="0" indent="0" algn="just">
              <a:buNone/>
            </a:pPr>
            <a:r>
              <a:rPr lang="tr-TR" sz="2800" dirty="0"/>
              <a:t>Örnekleri ise, Sunucusuz web uygulamaları, oyun, mobil arka uçları vb.</a:t>
            </a:r>
            <a:endParaRPr lang="tr-TR" sz="2800" b="1" dirty="0"/>
          </a:p>
          <a:p>
            <a:pPr marL="0" indent="0" algn="just">
              <a:buNone/>
            </a:pPr>
            <a:r>
              <a:rPr lang="tr-TR" sz="2800" b="1" dirty="0"/>
              <a:t>3-AWS Database Migration Service (AWS DMS)</a:t>
            </a:r>
          </a:p>
          <a:p>
            <a:pPr marL="0" indent="0" algn="just">
              <a:buNone/>
            </a:pPr>
            <a:r>
              <a:rPr lang="tr-TR" sz="2600" dirty="0"/>
              <a:t>Var olan veri tabanlarını hızlı ve güvenli bir şekilde AWS’ ye taşıma işlemidir. Geçiş sırasında kaynak veri tabanlarının kesintisiz geçmesini sağlar.</a:t>
            </a:r>
          </a:p>
        </p:txBody>
      </p:sp>
    </p:spTree>
    <p:extLst>
      <p:ext uri="{BB962C8B-B14F-4D97-AF65-F5344CB8AC3E}">
        <p14:creationId xmlns:p14="http://schemas.microsoft.com/office/powerpoint/2010/main" val="1057810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AMAZON RDS DEMO</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680862"/>
          </a:xfrm>
        </p:spPr>
        <p:txBody>
          <a:bodyPr>
            <a:normAutofit fontScale="925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Burada SQL Server’ın versionu belirtiriz. Sql ile kolaylıkla datamızı oluşturabiliriz. Enterpise Edition sayesinde büyük dataları ekleyebiliriz.</a:t>
            </a:r>
          </a:p>
        </p:txBody>
      </p:sp>
      <p:pic>
        <p:nvPicPr>
          <p:cNvPr id="6" name="Resim 5">
            <a:extLst>
              <a:ext uri="{FF2B5EF4-FFF2-40B4-BE49-F238E27FC236}">
                <a16:creationId xmlns:a16="http://schemas.microsoft.com/office/drawing/2014/main" id="{F19B66A6-35A1-4825-4C30-84D432C575EE}"/>
              </a:ext>
            </a:extLst>
          </p:cNvPr>
          <p:cNvPicPr>
            <a:picLocks noChangeAspect="1"/>
          </p:cNvPicPr>
          <p:nvPr/>
        </p:nvPicPr>
        <p:blipFill>
          <a:blip r:embed="rId2"/>
          <a:stretch>
            <a:fillRect/>
          </a:stretch>
        </p:blipFill>
        <p:spPr>
          <a:xfrm>
            <a:off x="968829" y="1015134"/>
            <a:ext cx="6566941" cy="4778154"/>
          </a:xfrm>
          <a:prstGeom prst="rect">
            <a:avLst/>
          </a:prstGeom>
        </p:spPr>
      </p:pic>
    </p:spTree>
    <p:extLst>
      <p:ext uri="{BB962C8B-B14F-4D97-AF65-F5344CB8AC3E}">
        <p14:creationId xmlns:p14="http://schemas.microsoft.com/office/powerpoint/2010/main" val="4292596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AMAZON RDS DEMO</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680862"/>
          </a:xfrm>
        </p:spPr>
        <p:txBody>
          <a:bodyPr>
            <a:normAutofit/>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Burada R tipi CPU seçerek gelişmiş makinalarla çalışmayı sağlar.</a:t>
            </a:r>
          </a:p>
        </p:txBody>
      </p:sp>
      <p:pic>
        <p:nvPicPr>
          <p:cNvPr id="4" name="Resim 3">
            <a:extLst>
              <a:ext uri="{FF2B5EF4-FFF2-40B4-BE49-F238E27FC236}">
                <a16:creationId xmlns:a16="http://schemas.microsoft.com/office/drawing/2014/main" id="{976440D9-94CE-C013-1541-FD459DDA7050}"/>
              </a:ext>
            </a:extLst>
          </p:cNvPr>
          <p:cNvPicPr>
            <a:picLocks noChangeAspect="1"/>
          </p:cNvPicPr>
          <p:nvPr/>
        </p:nvPicPr>
        <p:blipFill>
          <a:blip r:embed="rId2"/>
          <a:stretch>
            <a:fillRect/>
          </a:stretch>
        </p:blipFill>
        <p:spPr>
          <a:xfrm>
            <a:off x="959498" y="900824"/>
            <a:ext cx="8155898" cy="4892464"/>
          </a:xfrm>
          <a:prstGeom prst="rect">
            <a:avLst/>
          </a:prstGeom>
        </p:spPr>
      </p:pic>
    </p:spTree>
    <p:extLst>
      <p:ext uri="{BB962C8B-B14F-4D97-AF65-F5344CB8AC3E}">
        <p14:creationId xmlns:p14="http://schemas.microsoft.com/office/powerpoint/2010/main" val="1137816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AMAZON RDS DEMO</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680862"/>
          </a:xfrm>
        </p:spPr>
        <p:txBody>
          <a:bodyPr>
            <a:normAutofit fontScale="92500" lnSpcReduction="100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Burada isteğe bağlı yeni bir VPC security ekliyebilirsiniz. Burada seçilmedi. Public Access ile dışarıdan erişim sağlanıp sağlanılmayacağını belirtebilirsiniz.</a:t>
            </a:r>
          </a:p>
        </p:txBody>
      </p:sp>
      <p:pic>
        <p:nvPicPr>
          <p:cNvPr id="5" name="Resim 4">
            <a:extLst>
              <a:ext uri="{FF2B5EF4-FFF2-40B4-BE49-F238E27FC236}">
                <a16:creationId xmlns:a16="http://schemas.microsoft.com/office/drawing/2014/main" id="{3318C847-0FCF-C270-4AB9-F57EFA87628C}"/>
              </a:ext>
            </a:extLst>
          </p:cNvPr>
          <p:cNvPicPr>
            <a:picLocks noChangeAspect="1"/>
          </p:cNvPicPr>
          <p:nvPr/>
        </p:nvPicPr>
        <p:blipFill>
          <a:blip r:embed="rId2"/>
          <a:stretch>
            <a:fillRect/>
          </a:stretch>
        </p:blipFill>
        <p:spPr>
          <a:xfrm>
            <a:off x="950167" y="989044"/>
            <a:ext cx="5494496" cy="4499259"/>
          </a:xfrm>
          <a:prstGeom prst="rect">
            <a:avLst/>
          </a:prstGeom>
        </p:spPr>
      </p:pic>
    </p:spTree>
    <p:extLst>
      <p:ext uri="{BB962C8B-B14F-4D97-AF65-F5344CB8AC3E}">
        <p14:creationId xmlns:p14="http://schemas.microsoft.com/office/powerpoint/2010/main" val="3578544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AMAZON RDS DEMO</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680862"/>
          </a:xfrm>
        </p:spPr>
        <p:txBody>
          <a:bodyPr>
            <a:normAutofit/>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RDS veri tabanı başarılı bir şekilde oluştuğunu görüntülemekteyiz.</a:t>
            </a:r>
          </a:p>
        </p:txBody>
      </p:sp>
      <p:pic>
        <p:nvPicPr>
          <p:cNvPr id="4" name="Resim 3">
            <a:extLst>
              <a:ext uri="{FF2B5EF4-FFF2-40B4-BE49-F238E27FC236}">
                <a16:creationId xmlns:a16="http://schemas.microsoft.com/office/drawing/2014/main" id="{A0F9017C-E3A7-A5AC-A26E-11B0F5D9D208}"/>
              </a:ext>
            </a:extLst>
          </p:cNvPr>
          <p:cNvPicPr>
            <a:picLocks noChangeAspect="1"/>
          </p:cNvPicPr>
          <p:nvPr/>
        </p:nvPicPr>
        <p:blipFill>
          <a:blip r:embed="rId2"/>
          <a:stretch>
            <a:fillRect/>
          </a:stretch>
        </p:blipFill>
        <p:spPr>
          <a:xfrm>
            <a:off x="838200" y="1510307"/>
            <a:ext cx="8748518" cy="3177815"/>
          </a:xfrm>
          <a:prstGeom prst="rect">
            <a:avLst/>
          </a:prstGeom>
        </p:spPr>
      </p:pic>
    </p:spTree>
    <p:extLst>
      <p:ext uri="{BB962C8B-B14F-4D97-AF65-F5344CB8AC3E}">
        <p14:creationId xmlns:p14="http://schemas.microsoft.com/office/powerpoint/2010/main" val="4174711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NETWORK</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680862"/>
          </a:xfrm>
        </p:spPr>
        <p:txBody>
          <a:bodyPr>
            <a:normAutofit/>
          </a:bodyPr>
          <a:lstStyle/>
          <a:p>
            <a:pPr marL="0" indent="0" algn="just">
              <a:buNone/>
            </a:pPr>
            <a:r>
              <a:rPr lang="tr-TR" sz="2800" b="1" dirty="0"/>
              <a:t>AWS Ağ İletişimi ve İçerik Teslimi Hizmetleri</a:t>
            </a:r>
          </a:p>
          <a:p>
            <a:pPr marL="514350" indent="-514350" algn="just">
              <a:buFont typeface="+mj-lt"/>
              <a:buAutoNum type="arabicPeriod"/>
            </a:pPr>
            <a:r>
              <a:rPr lang="tr-TR" sz="2600" dirty="0"/>
              <a:t>Amazon Virtual Private Cloud (VPC)</a:t>
            </a:r>
          </a:p>
          <a:p>
            <a:pPr marL="514350" indent="-514350" algn="just">
              <a:buFont typeface="+mj-lt"/>
              <a:buAutoNum type="arabicPeriod"/>
            </a:pPr>
            <a:r>
              <a:rPr lang="tr-TR" sz="2600" dirty="0"/>
              <a:t>Amazon Route 53</a:t>
            </a:r>
          </a:p>
          <a:p>
            <a:pPr marL="514350" indent="-514350" algn="just">
              <a:buFont typeface="+mj-lt"/>
              <a:buAutoNum type="arabicPeriod"/>
            </a:pPr>
            <a:r>
              <a:rPr lang="tr-TR" sz="2600" dirty="0"/>
              <a:t>AWS Direct Connect</a:t>
            </a:r>
          </a:p>
          <a:p>
            <a:pPr marL="514350" indent="-514350" algn="just">
              <a:buFont typeface="+mj-lt"/>
              <a:buAutoNum type="arabicPeriod"/>
            </a:pPr>
            <a:r>
              <a:rPr lang="tr-TR" sz="2600" dirty="0"/>
              <a:t>Amazon CloudFront</a:t>
            </a:r>
          </a:p>
          <a:p>
            <a:pPr marL="0" indent="0" algn="just">
              <a:buNone/>
            </a:pPr>
            <a:r>
              <a:rPr lang="tr-TR" sz="2800" b="1" dirty="0"/>
              <a:t>1-Amazon Virtual Private Cloud (VPC)</a:t>
            </a:r>
          </a:p>
          <a:p>
            <a:pPr marL="0" indent="0" algn="just">
              <a:buNone/>
            </a:pPr>
            <a:r>
              <a:rPr lang="tr-TR" sz="2600" dirty="0"/>
              <a:t>AWS kaynaklarını kendi tanımlayacağınız bir sanal ağda başlatılır. Sanal ağ ortamınız üzerinde eksiksiz denetime sahip olur. Çok katmanlı güvenlikten faydalın. Gateway kullanımı mevcuttur. Maksimum 5 VPC açılabilir aksi halde AWS ile iletişime geçilmelidir.</a:t>
            </a:r>
          </a:p>
        </p:txBody>
      </p:sp>
    </p:spTree>
    <p:extLst>
      <p:ext uri="{BB962C8B-B14F-4D97-AF65-F5344CB8AC3E}">
        <p14:creationId xmlns:p14="http://schemas.microsoft.com/office/powerpoint/2010/main" val="1060358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NETWORK</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680862"/>
          </a:xfrm>
        </p:spPr>
        <p:txBody>
          <a:bodyPr>
            <a:normAutofit/>
          </a:bodyPr>
          <a:lstStyle/>
          <a:p>
            <a:pPr marL="0" indent="0" algn="just">
              <a:buNone/>
            </a:pPr>
            <a:r>
              <a:rPr lang="tr-TR" sz="2800" b="1" dirty="0"/>
              <a:t>2-Amazon Route 53</a:t>
            </a:r>
          </a:p>
          <a:p>
            <a:pPr algn="just"/>
            <a:r>
              <a:rPr lang="tr-TR" sz="2600" dirty="0"/>
              <a:t>Amazon Route 53, yüksek oranda erişilebilir ve ölçeklenebilir bir DNS web hizmetidir.</a:t>
            </a:r>
          </a:p>
          <a:p>
            <a:pPr algn="just"/>
            <a:r>
              <a:rPr lang="tr-TR" sz="2600" dirty="0"/>
              <a:t>Etki alanı adlarını sayısal IP adreslerine çevirir.</a:t>
            </a:r>
          </a:p>
          <a:p>
            <a:pPr algn="just"/>
            <a:r>
              <a:rPr lang="tr-TR" sz="2600" dirty="0"/>
              <a:t>Trafiği iyi durumdaki uç noktalara yönlendirir.</a:t>
            </a:r>
          </a:p>
          <a:p>
            <a:pPr algn="just"/>
            <a:r>
              <a:rPr lang="tr-TR" sz="2600" dirty="0"/>
              <a:t>Altyapılar arasında bağlantılar kurar.</a:t>
            </a:r>
          </a:p>
          <a:p>
            <a:pPr algn="just"/>
            <a:r>
              <a:rPr lang="tr-TR" sz="2600" dirty="0"/>
              <a:t>DNS servisine benzer. Sahip olduğunuz domain alanını çözüp istediğiniz yere yönlendirir.</a:t>
            </a:r>
          </a:p>
          <a:p>
            <a:pPr marL="0" indent="0" algn="just">
              <a:buNone/>
            </a:pPr>
            <a:endParaRPr lang="tr-TR" sz="2600" dirty="0"/>
          </a:p>
        </p:txBody>
      </p:sp>
    </p:spTree>
    <p:extLst>
      <p:ext uri="{BB962C8B-B14F-4D97-AF65-F5344CB8AC3E}">
        <p14:creationId xmlns:p14="http://schemas.microsoft.com/office/powerpoint/2010/main" val="382902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r>
              <a:rPr lang="tr-TR" b="1" dirty="0"/>
              <a:t>AMAZON WEB SERVİSLERİ(AWS)</a:t>
            </a:r>
          </a:p>
        </p:txBody>
      </p:sp>
      <p:sp>
        <p:nvSpPr>
          <p:cNvPr id="3" name="İçerik Yer Tutucusu 2">
            <a:extLst>
              <a:ext uri="{FF2B5EF4-FFF2-40B4-BE49-F238E27FC236}">
                <a16:creationId xmlns:a16="http://schemas.microsoft.com/office/drawing/2014/main" id="{3D324897-CE94-E82A-299D-771AC340FDEE}"/>
              </a:ext>
            </a:extLst>
          </p:cNvPr>
          <p:cNvSpPr>
            <a:spLocks noGrp="1"/>
          </p:cNvSpPr>
          <p:nvPr>
            <p:ph idx="1"/>
          </p:nvPr>
        </p:nvSpPr>
        <p:spPr>
          <a:xfrm>
            <a:off x="838200" y="1109272"/>
            <a:ext cx="10515600" cy="5067691"/>
          </a:xfrm>
        </p:spPr>
        <p:txBody>
          <a:bodyPr>
            <a:normAutofit/>
          </a:bodyPr>
          <a:lstStyle/>
          <a:p>
            <a:pPr marL="0" indent="0" algn="just">
              <a:buNone/>
            </a:pPr>
            <a:r>
              <a:rPr lang="tr-TR" sz="2800" b="1" dirty="0"/>
              <a:t>AWS Nedir?</a:t>
            </a:r>
          </a:p>
          <a:p>
            <a:pPr algn="just"/>
            <a:r>
              <a:rPr lang="tr-TR" dirty="0"/>
              <a:t>Amazon Web Services, Amazon'un isteğe bağlı bulut bilişim platformları ve uygulama programlama arayüzleri sağlayan bir yan kuruluşudur. </a:t>
            </a:r>
          </a:p>
          <a:p>
            <a:pPr marL="0" indent="0" algn="just">
              <a:buNone/>
            </a:pPr>
            <a:r>
              <a:rPr lang="tr-TR" sz="2800" b="1" dirty="0"/>
              <a:t>AWS ‘nin Avantajları Nelerdir?</a:t>
            </a:r>
          </a:p>
          <a:p>
            <a:pPr marL="514350" indent="-514350" algn="just">
              <a:buFont typeface="+mj-lt"/>
              <a:buAutoNum type="arabicPeriod"/>
            </a:pPr>
            <a:r>
              <a:rPr lang="tr-TR" dirty="0"/>
              <a:t>Çeviklik: Daha hızlı yenilik, ek kaynak için beklemeye gerek yok, denem ve yenilik yapma imkanı</a:t>
            </a:r>
          </a:p>
          <a:p>
            <a:pPr marL="514350" indent="-514350" algn="just">
              <a:buFont typeface="+mj-lt"/>
              <a:buAutoNum type="arabicPeriod"/>
            </a:pPr>
            <a:r>
              <a:rPr lang="tr-TR" dirty="0"/>
              <a:t>Esneklik: Değişen iş yüklerine ayak uydurma, iş yüklerini farklı kaynaklara dağıtma, hata toleranslı uygulamalar ve kaynaklar dağıtma.</a:t>
            </a:r>
          </a:p>
          <a:p>
            <a:pPr marL="514350" indent="-514350" algn="just">
              <a:buFont typeface="+mj-lt"/>
              <a:buAutoNum type="arabicPeriod"/>
            </a:pPr>
            <a:r>
              <a:rPr lang="tr-TR" dirty="0"/>
              <a:t>Maliyet tasarrufu: Düşük ücretlerle büyük depolama alanı sağlaması</a:t>
            </a:r>
          </a:p>
          <a:p>
            <a:pPr marL="514350" indent="-514350" algn="just">
              <a:buFont typeface="+mj-lt"/>
              <a:buAutoNum type="arabicPeriod"/>
            </a:pPr>
            <a:r>
              <a:rPr lang="tr-TR" dirty="0"/>
              <a:t>Hızlı dağıtım: Dünya genelinde yüksek oranda ölçeklenebilir bir platform olması ve otomatik dağıtım sağlaması.</a:t>
            </a:r>
          </a:p>
          <a:p>
            <a:pPr marL="0" indent="0">
              <a:buNone/>
            </a:pPr>
            <a:endParaRPr lang="tr-TR" dirty="0"/>
          </a:p>
        </p:txBody>
      </p:sp>
    </p:spTree>
    <p:extLst>
      <p:ext uri="{BB962C8B-B14F-4D97-AF65-F5344CB8AC3E}">
        <p14:creationId xmlns:p14="http://schemas.microsoft.com/office/powerpoint/2010/main" val="96786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NETWORK</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064712"/>
            <a:ext cx="10515600" cy="5680862"/>
          </a:xfrm>
        </p:spPr>
        <p:txBody>
          <a:bodyPr>
            <a:normAutofit/>
          </a:bodyPr>
          <a:lstStyle/>
          <a:p>
            <a:pPr marL="0" indent="0" algn="just">
              <a:buNone/>
            </a:pPr>
            <a:r>
              <a:rPr lang="tr-TR" sz="2800" b="1" dirty="0"/>
              <a:t>3-AWS Direct Connect</a:t>
            </a:r>
          </a:p>
          <a:p>
            <a:pPr algn="just"/>
            <a:r>
              <a:rPr lang="tr-TR" sz="2600" dirty="0"/>
              <a:t>Tesisleriniz ile AWS arasındaki tahsis  edilmiş ağ bağlantısıdır.</a:t>
            </a:r>
          </a:p>
          <a:p>
            <a:pPr algn="just"/>
            <a:r>
              <a:rPr lang="tr-TR" sz="2600" dirty="0"/>
              <a:t>Ağ iletişimi maliyetlerini düşürürken bant genişliğini artırır.</a:t>
            </a:r>
          </a:p>
          <a:p>
            <a:pPr algn="just"/>
            <a:r>
              <a:rPr lang="tr-TR" sz="2600" dirty="0"/>
              <a:t>Tek bir bağlantıyı birden çok sanla arabirime ayırır.</a:t>
            </a:r>
          </a:p>
          <a:p>
            <a:pPr marL="0" indent="0" algn="just">
              <a:buNone/>
            </a:pPr>
            <a:r>
              <a:rPr lang="tr-TR" sz="2800" b="1" dirty="0"/>
              <a:t>3-Amazon CloudFront</a:t>
            </a:r>
          </a:p>
          <a:p>
            <a:pPr algn="just"/>
            <a:r>
              <a:rPr lang="tr-TR" sz="2600" dirty="0"/>
              <a:t>İçeriği dünya genelindeki müşterilere hızlı bir şekilde sunar.</a:t>
            </a:r>
          </a:p>
          <a:p>
            <a:pPr algn="just"/>
            <a:r>
              <a:rPr lang="tr-TR" sz="2600" dirty="0"/>
              <a:t>AWS hizmetleriyle sorunsuz bir şekilde entegre olur.</a:t>
            </a:r>
          </a:p>
          <a:p>
            <a:pPr algn="just"/>
            <a:r>
              <a:rPr lang="tr-TR" sz="2600" dirty="0"/>
              <a:t>AWS kaynaklarıyla CloudFront arasındaki veri aktarımı için ücret alınmaz.</a:t>
            </a:r>
          </a:p>
        </p:txBody>
      </p:sp>
    </p:spTree>
    <p:extLst>
      <p:ext uri="{BB962C8B-B14F-4D97-AF65-F5344CB8AC3E}">
        <p14:creationId xmlns:p14="http://schemas.microsoft.com/office/powerpoint/2010/main" val="964662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AWS HİZMETLERİNE ERİŞME</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961053"/>
            <a:ext cx="10515600" cy="5784521"/>
          </a:xfrm>
        </p:spPr>
        <p:txBody>
          <a:bodyPr>
            <a:normAutofit/>
          </a:bodyPr>
          <a:lstStyle/>
          <a:p>
            <a:pPr marL="514350" indent="-514350" algn="just">
              <a:buFont typeface="+mj-lt"/>
              <a:buAutoNum type="arabicPeriod"/>
            </a:pPr>
            <a:r>
              <a:rPr lang="tr-TR" sz="2600" dirty="0"/>
              <a:t>AWS Management Console</a:t>
            </a:r>
          </a:p>
          <a:p>
            <a:pPr marL="514350" indent="-514350" algn="just">
              <a:buFont typeface="+mj-lt"/>
              <a:buAutoNum type="arabicPeriod"/>
            </a:pPr>
            <a:r>
              <a:rPr lang="tr-TR" sz="2600" dirty="0"/>
              <a:t>Command Line Interface</a:t>
            </a:r>
          </a:p>
          <a:p>
            <a:pPr marL="514350" indent="-514350" algn="just">
              <a:buFont typeface="+mj-lt"/>
              <a:buAutoNum type="arabicPeriod"/>
            </a:pPr>
            <a:r>
              <a:rPr lang="tr-TR" sz="2600" dirty="0"/>
              <a:t>AWS araçları ve SDK’ları</a:t>
            </a:r>
          </a:p>
          <a:p>
            <a:pPr marL="0" indent="0" algn="just">
              <a:buNone/>
            </a:pPr>
            <a:r>
              <a:rPr lang="tr-TR" sz="2800" b="1" dirty="0"/>
              <a:t>1-AWS Management Console</a:t>
            </a:r>
          </a:p>
          <a:p>
            <a:pPr algn="just"/>
            <a:r>
              <a:rPr lang="tr-TR" sz="2600" dirty="0"/>
              <a:t>Basit ve sezgisel kullanıcı arayüzüdür.</a:t>
            </a:r>
          </a:p>
          <a:p>
            <a:pPr algn="just"/>
            <a:r>
              <a:rPr lang="tr-TR" sz="2600" dirty="0"/>
              <a:t>Basit sihirbazlara ve otomatik iş akışlarına erişim.</a:t>
            </a:r>
          </a:p>
          <a:p>
            <a:pPr algn="just"/>
            <a:r>
              <a:rPr lang="tr-TR" sz="2600" dirty="0"/>
              <a:t>AWS Console mobil uygulaması</a:t>
            </a:r>
          </a:p>
          <a:p>
            <a:pPr marL="0" indent="0" algn="just">
              <a:buNone/>
            </a:pPr>
            <a:r>
              <a:rPr lang="tr-TR" sz="2800" b="1" dirty="0"/>
              <a:t>2-Command Line Interface</a:t>
            </a:r>
          </a:p>
          <a:p>
            <a:pPr algn="just"/>
            <a:r>
              <a:rPr lang="tr-TR" sz="2600" dirty="0"/>
              <a:t>AWS hizmetlerinizi yönetme</a:t>
            </a:r>
          </a:p>
          <a:p>
            <a:pPr algn="just"/>
            <a:r>
              <a:rPr lang="tr-TR" sz="2600" dirty="0"/>
              <a:t>Windows, MacOS ve Linux ile kullanılabilir.</a:t>
            </a:r>
          </a:p>
          <a:p>
            <a:pPr algn="just"/>
            <a:r>
              <a:rPr lang="tr-TR" sz="2600" dirty="0"/>
              <a:t>Betiklerle hizmetleri otomatikleştirme imkanı sunar.</a:t>
            </a:r>
          </a:p>
          <a:p>
            <a:pPr marL="0" indent="0" algn="just">
              <a:buNone/>
            </a:pPr>
            <a:endParaRPr lang="tr-TR" sz="2600" dirty="0"/>
          </a:p>
        </p:txBody>
      </p:sp>
    </p:spTree>
    <p:extLst>
      <p:ext uri="{BB962C8B-B14F-4D97-AF65-F5344CB8AC3E}">
        <p14:creationId xmlns:p14="http://schemas.microsoft.com/office/powerpoint/2010/main" val="4280894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KÜRESEL ALTYAPI VE GÜVENLİK MEVZUAT</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923731"/>
            <a:ext cx="10515600" cy="5876986"/>
          </a:xfrm>
        </p:spPr>
        <p:txBody>
          <a:bodyPr>
            <a:normAutofit fontScale="92500" lnSpcReduction="10000"/>
          </a:bodyPr>
          <a:lstStyle/>
          <a:p>
            <a:pPr marL="0" indent="0" algn="just">
              <a:buNone/>
            </a:pPr>
            <a:r>
              <a:rPr lang="tr-TR" sz="2800" b="1" dirty="0"/>
              <a:t>Güvenlik Nedir?</a:t>
            </a:r>
          </a:p>
          <a:p>
            <a:pPr marL="0" indent="0" algn="just">
              <a:buNone/>
            </a:pPr>
            <a:r>
              <a:rPr lang="tr-TR" sz="2600" dirty="0"/>
              <a:t>Güvenlik, güven kelimesinden türeyen tehlikesizlik hali, toplumsal halin aksamadan yürütülmesi gibi manalara gelen bir kelimedir. </a:t>
            </a:r>
          </a:p>
          <a:p>
            <a:pPr marL="0" indent="0" algn="just">
              <a:buNone/>
            </a:pPr>
            <a:r>
              <a:rPr lang="tr-TR" sz="2800" b="1" dirty="0"/>
              <a:t>CIA Üçgeni</a:t>
            </a:r>
          </a:p>
          <a:p>
            <a:pPr algn="just"/>
            <a:r>
              <a:rPr lang="tr-TR" sz="2800" dirty="0"/>
              <a:t>Gizlilik</a:t>
            </a:r>
          </a:p>
          <a:p>
            <a:pPr algn="just"/>
            <a:r>
              <a:rPr lang="tr-TR" sz="2800" dirty="0"/>
              <a:t>Bütünlük</a:t>
            </a:r>
          </a:p>
          <a:p>
            <a:pPr algn="just"/>
            <a:r>
              <a:rPr lang="tr-TR" sz="2800" dirty="0"/>
              <a:t>Erişebilirlik</a:t>
            </a:r>
          </a:p>
          <a:p>
            <a:pPr marL="0" indent="0" algn="just">
              <a:buNone/>
            </a:pPr>
            <a:r>
              <a:rPr lang="tr-TR" sz="2800" b="1" dirty="0"/>
              <a:t>GBE Üçgeni : Gizlilik</a:t>
            </a:r>
          </a:p>
          <a:p>
            <a:pPr marL="0" indent="0" algn="just">
              <a:buNone/>
            </a:pPr>
            <a:r>
              <a:rPr lang="tr-TR" sz="2600" dirty="0"/>
              <a:t>Yetkisiz ifşaları önlemek amacıyla veri erişimini kontrol altında tutma.</a:t>
            </a:r>
          </a:p>
          <a:p>
            <a:pPr marL="0" indent="0" algn="just">
              <a:buNone/>
            </a:pPr>
            <a:r>
              <a:rPr lang="tr-TR" sz="2600" dirty="0"/>
              <a:t>Örnekleri; </a:t>
            </a:r>
          </a:p>
          <a:p>
            <a:pPr algn="just"/>
            <a:r>
              <a:rPr lang="tr-TR" sz="2600" dirty="0"/>
              <a:t>S3 klasör izinleri</a:t>
            </a:r>
          </a:p>
          <a:p>
            <a:pPr algn="just"/>
            <a:r>
              <a:rPr lang="tr-TR" sz="2600" dirty="0"/>
              <a:t>Veritabanı izinleri</a:t>
            </a:r>
          </a:p>
          <a:p>
            <a:pPr algn="just"/>
            <a:r>
              <a:rPr lang="tr-TR" sz="2600" dirty="0"/>
              <a:t>EC2 bulut sunucuları</a:t>
            </a:r>
          </a:p>
        </p:txBody>
      </p:sp>
    </p:spTree>
    <p:extLst>
      <p:ext uri="{BB962C8B-B14F-4D97-AF65-F5344CB8AC3E}">
        <p14:creationId xmlns:p14="http://schemas.microsoft.com/office/powerpoint/2010/main" val="1365046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KÜRESEL ALTYAPI VE GÜVENLİK MEVZUAT</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119855"/>
            <a:ext cx="10515600" cy="5680862"/>
          </a:xfrm>
        </p:spPr>
        <p:txBody>
          <a:bodyPr>
            <a:normAutofit/>
          </a:bodyPr>
          <a:lstStyle/>
          <a:p>
            <a:pPr marL="0" indent="0" algn="just">
              <a:buNone/>
            </a:pPr>
            <a:r>
              <a:rPr lang="tr-TR" sz="2800" b="1" dirty="0"/>
              <a:t>GBE Üçgeni : Bütünlük</a:t>
            </a:r>
          </a:p>
          <a:p>
            <a:pPr marL="0" indent="0" algn="just">
              <a:buNone/>
            </a:pPr>
            <a:r>
              <a:rPr lang="tr-TR" sz="2600" dirty="0"/>
              <a:t>Verilerin kurcalanmadığından ve güvenilir olduğundan emin olma.</a:t>
            </a:r>
          </a:p>
          <a:p>
            <a:pPr marL="0" indent="0" algn="just">
              <a:buNone/>
            </a:pPr>
            <a:r>
              <a:rPr lang="tr-TR" sz="2600" dirty="0"/>
              <a:t>Örnekleri;</a:t>
            </a:r>
          </a:p>
          <a:p>
            <a:pPr algn="just"/>
            <a:r>
              <a:rPr lang="tr-TR" sz="2600" dirty="0"/>
              <a:t>Sunucu Tarafı Şifrelemesi (SSE) Anahtarları</a:t>
            </a:r>
          </a:p>
          <a:p>
            <a:pPr algn="just"/>
            <a:r>
              <a:rPr lang="tr-TR" sz="2600" dirty="0"/>
              <a:t>AWS Certificate Manager</a:t>
            </a:r>
          </a:p>
          <a:p>
            <a:pPr marL="0" indent="0" algn="just">
              <a:buNone/>
            </a:pPr>
            <a:r>
              <a:rPr lang="tr-TR" sz="2800" b="1" dirty="0"/>
              <a:t>CIA Üçgeni : Erişilebilirlik</a:t>
            </a:r>
          </a:p>
          <a:p>
            <a:pPr marL="0" indent="0" algn="just">
              <a:buNone/>
            </a:pPr>
            <a:r>
              <a:rPr lang="tr-TR" sz="2600" dirty="0"/>
              <a:t>Daha iyi izleme ve verimlilik</a:t>
            </a:r>
          </a:p>
          <a:p>
            <a:pPr marL="0" indent="0" algn="just">
              <a:buNone/>
            </a:pPr>
            <a:r>
              <a:rPr lang="tr-TR" sz="2600" dirty="0"/>
              <a:t>Daha fazla otomatik işlem</a:t>
            </a:r>
          </a:p>
          <a:p>
            <a:pPr marL="0" indent="0" algn="just">
              <a:buNone/>
            </a:pPr>
            <a:r>
              <a:rPr lang="tr-TR" sz="2600" dirty="0"/>
              <a:t>Kapsamlı güvenlik ve uyumluluk denetimi</a:t>
            </a:r>
          </a:p>
          <a:p>
            <a:pPr marL="0" indent="0" algn="just">
              <a:buNone/>
            </a:pPr>
            <a:endParaRPr lang="tr-TR" sz="2600" dirty="0"/>
          </a:p>
          <a:p>
            <a:pPr marL="0" indent="0" algn="just">
              <a:buNone/>
            </a:pPr>
            <a:endParaRPr lang="tr-TR" sz="2600" dirty="0"/>
          </a:p>
        </p:txBody>
      </p:sp>
    </p:spTree>
    <p:extLst>
      <p:ext uri="{BB962C8B-B14F-4D97-AF65-F5344CB8AC3E}">
        <p14:creationId xmlns:p14="http://schemas.microsoft.com/office/powerpoint/2010/main" val="3015023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KÜRESEL ALTYAPI VE GÜVENLİK MEVZUAT</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979714"/>
            <a:ext cx="10515600" cy="5821003"/>
          </a:xfrm>
        </p:spPr>
        <p:txBody>
          <a:bodyPr>
            <a:normAutofit/>
          </a:bodyPr>
          <a:lstStyle/>
          <a:p>
            <a:pPr marL="0" indent="0" algn="just">
              <a:buNone/>
            </a:pPr>
            <a:r>
              <a:rPr lang="tr-TR" sz="2800" b="1" dirty="0"/>
              <a:t>Müşteriler : Bulutta Güvenlik</a:t>
            </a:r>
          </a:p>
          <a:p>
            <a:pPr algn="just"/>
            <a:r>
              <a:rPr lang="tr-TR" sz="2600" dirty="0"/>
              <a:t>Bulut sunucusu işletim sistemi</a:t>
            </a:r>
          </a:p>
          <a:p>
            <a:pPr algn="just"/>
            <a:r>
              <a:rPr lang="tr-TR" sz="2600" dirty="0"/>
              <a:t>Uygulama</a:t>
            </a:r>
          </a:p>
          <a:p>
            <a:pPr algn="just"/>
            <a:r>
              <a:rPr lang="tr-TR" sz="2600" dirty="0"/>
              <a:t>Güvenlik grupları</a:t>
            </a:r>
          </a:p>
          <a:p>
            <a:pPr algn="just"/>
            <a:r>
              <a:rPr lang="tr-TR" sz="2600" dirty="0"/>
              <a:t>İşletim sistemi/konak tabanlı güvenlik duvarları</a:t>
            </a:r>
          </a:p>
          <a:p>
            <a:pPr algn="just"/>
            <a:r>
              <a:rPr lang="tr-TR" sz="2600" dirty="0"/>
              <a:t>Ağ yapılandırması</a:t>
            </a:r>
          </a:p>
          <a:p>
            <a:pPr algn="just"/>
            <a:r>
              <a:rPr lang="tr-TR" sz="2600" dirty="0"/>
              <a:t>Hesap yönetimi</a:t>
            </a:r>
          </a:p>
          <a:p>
            <a:pPr algn="just"/>
            <a:r>
              <a:rPr lang="tr-TR" sz="2600" dirty="0"/>
              <a:t>Veri merkezlerinin fiziksel güvenliği</a:t>
            </a:r>
          </a:p>
          <a:p>
            <a:pPr algn="just"/>
            <a:r>
              <a:rPr lang="tr-TR" sz="2600" dirty="0"/>
              <a:t>Donanım ve yazılım altyapısı</a:t>
            </a:r>
          </a:p>
          <a:p>
            <a:pPr algn="just"/>
            <a:r>
              <a:rPr lang="tr-TR" sz="2600" dirty="0"/>
              <a:t>Ağ altyapısı</a:t>
            </a:r>
          </a:p>
          <a:p>
            <a:pPr algn="just"/>
            <a:r>
              <a:rPr lang="tr-TR" sz="2600" dirty="0"/>
              <a:t>Sanallaştırma altyapısı</a:t>
            </a:r>
          </a:p>
          <a:p>
            <a:pPr algn="just"/>
            <a:endParaRPr lang="tr-TR" sz="2600" dirty="0"/>
          </a:p>
          <a:p>
            <a:pPr marL="0" indent="0" algn="just">
              <a:buNone/>
            </a:pPr>
            <a:endParaRPr lang="tr-TR" sz="2600" dirty="0"/>
          </a:p>
        </p:txBody>
      </p:sp>
    </p:spTree>
    <p:extLst>
      <p:ext uri="{BB962C8B-B14F-4D97-AF65-F5344CB8AC3E}">
        <p14:creationId xmlns:p14="http://schemas.microsoft.com/office/powerpoint/2010/main" val="4066153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KÜRESEL ALTYAPI VE GÜVENLİK MEVZUAT</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914400"/>
            <a:ext cx="10515600" cy="5886317"/>
          </a:xfrm>
        </p:spPr>
        <p:txBody>
          <a:bodyPr>
            <a:normAutofit lnSpcReduction="10000"/>
          </a:bodyPr>
          <a:lstStyle/>
          <a:p>
            <a:pPr marL="0" indent="0" algn="just">
              <a:buNone/>
            </a:pPr>
            <a:r>
              <a:rPr lang="tr-TR" sz="2800" b="1" dirty="0"/>
              <a:t>AWS Güvenlik Hizmetleri,</a:t>
            </a:r>
          </a:p>
          <a:p>
            <a:pPr algn="just"/>
            <a:r>
              <a:rPr lang="tr-TR" sz="2600" dirty="0"/>
              <a:t>Kimlik ve erişim yönetimi</a:t>
            </a:r>
          </a:p>
          <a:p>
            <a:pPr algn="just"/>
            <a:r>
              <a:rPr lang="tr-TR" sz="2600" dirty="0"/>
              <a:t>Algılayıcı denetimi</a:t>
            </a:r>
          </a:p>
          <a:p>
            <a:pPr algn="just"/>
            <a:r>
              <a:rPr lang="tr-TR" sz="2600" dirty="0"/>
              <a:t>Altyapı koruması</a:t>
            </a:r>
          </a:p>
          <a:p>
            <a:pPr algn="just"/>
            <a:r>
              <a:rPr lang="tr-TR" sz="2600" dirty="0"/>
              <a:t>Veri koruması</a:t>
            </a:r>
          </a:p>
          <a:p>
            <a:pPr algn="just"/>
            <a:r>
              <a:rPr lang="tr-TR" sz="2600" dirty="0"/>
              <a:t>Mevzuat uyumluluğu</a:t>
            </a:r>
          </a:p>
          <a:p>
            <a:pPr marL="0" indent="0" algn="just">
              <a:buNone/>
            </a:pPr>
            <a:r>
              <a:rPr lang="tr-TR" sz="3000" b="1" dirty="0"/>
              <a:t>Kimlik ve erişim yönetimi servisleri</a:t>
            </a:r>
          </a:p>
          <a:p>
            <a:pPr marL="0" indent="0" algn="just">
              <a:buNone/>
            </a:pPr>
            <a:r>
              <a:rPr lang="tr-TR" sz="2600" dirty="0"/>
              <a:t>Amazon Cognito</a:t>
            </a:r>
          </a:p>
          <a:p>
            <a:pPr marL="0" indent="0" algn="just">
              <a:buNone/>
            </a:pPr>
            <a:r>
              <a:rPr lang="tr-TR" sz="2600" dirty="0"/>
              <a:t>AWS Directory Service</a:t>
            </a:r>
          </a:p>
          <a:p>
            <a:pPr marL="0" indent="0" algn="just">
              <a:buNone/>
            </a:pPr>
            <a:r>
              <a:rPr lang="tr-TR" sz="2600" dirty="0"/>
              <a:t>AWS Identity and Access Management (IAM)</a:t>
            </a:r>
          </a:p>
          <a:p>
            <a:pPr marL="0" indent="0" algn="just">
              <a:buNone/>
            </a:pPr>
            <a:r>
              <a:rPr lang="tr-TR" sz="2600" dirty="0"/>
              <a:t>AWS Secrets Manager</a:t>
            </a:r>
          </a:p>
          <a:p>
            <a:pPr marL="0" indent="0" algn="just">
              <a:buNone/>
            </a:pPr>
            <a:r>
              <a:rPr lang="tr-TR" sz="2600" dirty="0"/>
              <a:t>AWS Single Single Sign-On (SSO)</a:t>
            </a:r>
          </a:p>
          <a:p>
            <a:pPr marL="0" indent="0" algn="just">
              <a:buNone/>
            </a:pPr>
            <a:endParaRPr lang="tr-TR" sz="2600" dirty="0"/>
          </a:p>
          <a:p>
            <a:pPr algn="just"/>
            <a:endParaRPr lang="tr-TR" sz="2600" dirty="0"/>
          </a:p>
          <a:p>
            <a:pPr marL="0" indent="0" algn="just">
              <a:buNone/>
            </a:pPr>
            <a:endParaRPr lang="tr-TR" sz="2600" dirty="0"/>
          </a:p>
        </p:txBody>
      </p:sp>
    </p:spTree>
    <p:extLst>
      <p:ext uri="{BB962C8B-B14F-4D97-AF65-F5344CB8AC3E}">
        <p14:creationId xmlns:p14="http://schemas.microsoft.com/office/powerpoint/2010/main" val="16076006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KÜRESEL ALTYAPI VE GÜVENLİK MEVZUAT</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119855"/>
            <a:ext cx="10515600" cy="5680862"/>
          </a:xfrm>
        </p:spPr>
        <p:txBody>
          <a:bodyPr>
            <a:normAutofit/>
          </a:bodyPr>
          <a:lstStyle/>
          <a:p>
            <a:pPr marL="0" indent="0" algn="just">
              <a:buNone/>
            </a:pPr>
            <a:r>
              <a:rPr lang="tr-TR" sz="2800" b="1" dirty="0"/>
              <a:t>Algılayıcı denetimler</a:t>
            </a:r>
          </a:p>
          <a:p>
            <a:pPr algn="just"/>
            <a:r>
              <a:rPr lang="tr-TR" sz="2600" dirty="0"/>
              <a:t>AWS Security Hub</a:t>
            </a:r>
          </a:p>
          <a:p>
            <a:pPr algn="just"/>
            <a:r>
              <a:rPr lang="tr-TR" sz="2600" dirty="0"/>
              <a:t>Amazon GuardDuty</a:t>
            </a:r>
          </a:p>
          <a:p>
            <a:pPr algn="just"/>
            <a:r>
              <a:rPr lang="tr-TR" sz="2600" dirty="0"/>
              <a:t>Amazon Inspector</a:t>
            </a:r>
          </a:p>
          <a:p>
            <a:pPr algn="just"/>
            <a:r>
              <a:rPr lang="tr-TR" sz="2600" dirty="0"/>
              <a:t>Amazon Macie</a:t>
            </a:r>
          </a:p>
          <a:p>
            <a:pPr marL="0" indent="0" algn="just">
              <a:buNone/>
            </a:pPr>
            <a:r>
              <a:rPr lang="tr-TR" sz="2800" b="1" dirty="0"/>
              <a:t>Altyapı koruması</a:t>
            </a:r>
          </a:p>
          <a:p>
            <a:pPr algn="just"/>
            <a:r>
              <a:rPr lang="tr-TR" sz="2600" dirty="0"/>
              <a:t>AWS Shield</a:t>
            </a:r>
          </a:p>
          <a:p>
            <a:pPr algn="just"/>
            <a:r>
              <a:rPr lang="tr-TR" sz="2600" dirty="0"/>
              <a:t>AWS Web Application Firewall (WAF)</a:t>
            </a:r>
          </a:p>
          <a:p>
            <a:pPr algn="just"/>
            <a:r>
              <a:rPr lang="tr-TR" sz="2600" dirty="0"/>
              <a:t>AWS Firewall Manager</a:t>
            </a:r>
          </a:p>
          <a:p>
            <a:pPr marL="0" indent="0" algn="just">
              <a:buNone/>
            </a:pPr>
            <a:endParaRPr lang="tr-TR" sz="2600" dirty="0"/>
          </a:p>
          <a:p>
            <a:pPr algn="just"/>
            <a:endParaRPr lang="tr-TR" sz="2600" dirty="0"/>
          </a:p>
          <a:p>
            <a:pPr marL="0" indent="0" algn="just">
              <a:buNone/>
            </a:pPr>
            <a:endParaRPr lang="tr-TR" sz="2600" dirty="0"/>
          </a:p>
        </p:txBody>
      </p:sp>
    </p:spTree>
    <p:extLst>
      <p:ext uri="{BB962C8B-B14F-4D97-AF65-F5344CB8AC3E}">
        <p14:creationId xmlns:p14="http://schemas.microsoft.com/office/powerpoint/2010/main" val="2666166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KÜRESEL ALTYAPI VE GÜVENLİK MEVZUAT</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119855"/>
            <a:ext cx="10515600" cy="5680862"/>
          </a:xfrm>
        </p:spPr>
        <p:txBody>
          <a:bodyPr>
            <a:normAutofit/>
          </a:bodyPr>
          <a:lstStyle/>
          <a:p>
            <a:pPr marL="0" indent="0" algn="just">
              <a:buNone/>
            </a:pPr>
            <a:r>
              <a:rPr lang="tr-TR" sz="2800" b="1" dirty="0"/>
              <a:t>Veri koruması</a:t>
            </a:r>
          </a:p>
          <a:p>
            <a:pPr algn="just"/>
            <a:r>
              <a:rPr lang="tr-TR" sz="2600" dirty="0"/>
              <a:t>AWS Key Management Service (KMS)</a:t>
            </a:r>
          </a:p>
          <a:p>
            <a:pPr algn="just"/>
            <a:r>
              <a:rPr lang="tr-TR" sz="2600" dirty="0"/>
              <a:t>AWS CloudHSM</a:t>
            </a:r>
          </a:p>
          <a:p>
            <a:pPr algn="just"/>
            <a:r>
              <a:rPr lang="tr-TR" sz="2600" dirty="0"/>
              <a:t>AWS Certificate Manager</a:t>
            </a:r>
          </a:p>
          <a:p>
            <a:pPr marL="0" indent="0" algn="just">
              <a:buNone/>
            </a:pPr>
            <a:r>
              <a:rPr lang="tr-TR" sz="2800" b="1" dirty="0"/>
              <a:t>Mevzuat uyumluluğu</a:t>
            </a:r>
          </a:p>
          <a:p>
            <a:pPr algn="just"/>
            <a:r>
              <a:rPr lang="tr-TR" sz="2600" dirty="0"/>
              <a:t>AWS Artifact</a:t>
            </a:r>
          </a:p>
          <a:p>
            <a:pPr algn="just"/>
            <a:endParaRPr lang="tr-TR" sz="2600" dirty="0"/>
          </a:p>
          <a:p>
            <a:pPr marL="0" indent="0" algn="just">
              <a:buNone/>
            </a:pPr>
            <a:endParaRPr lang="tr-TR" sz="2600" dirty="0"/>
          </a:p>
        </p:txBody>
      </p:sp>
    </p:spTree>
    <p:extLst>
      <p:ext uri="{BB962C8B-B14F-4D97-AF65-F5344CB8AC3E}">
        <p14:creationId xmlns:p14="http://schemas.microsoft.com/office/powerpoint/2010/main" val="3175782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KÜRESEL ALTYAPI VE GÜVENLİK MEVZUAT</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119855"/>
            <a:ext cx="10515600" cy="5680862"/>
          </a:xfrm>
        </p:spPr>
        <p:txBody>
          <a:bodyPr>
            <a:normAutofit fontScale="92500" lnSpcReduction="10000"/>
          </a:bodyPr>
          <a:lstStyle/>
          <a:p>
            <a:pPr marL="0" indent="0" algn="just">
              <a:buNone/>
            </a:pPr>
            <a:r>
              <a:rPr lang="tr-TR" sz="2800" b="1" dirty="0"/>
              <a:t>AWS Identity and Access Management</a:t>
            </a:r>
            <a:endParaRPr lang="tr-TR" sz="2800" dirty="0"/>
          </a:p>
          <a:p>
            <a:pPr algn="just"/>
            <a:r>
              <a:rPr lang="tr-TR" sz="2600" dirty="0"/>
              <a:t>AWS kaynakları ve hizmetleri için erişim denetimi sağlar.</a:t>
            </a:r>
          </a:p>
          <a:p>
            <a:pPr algn="just"/>
            <a:r>
              <a:rPr lang="tr-TR" sz="2600" dirty="0"/>
              <a:t>Kullanıcı ve grup oluşturup yönetir.</a:t>
            </a:r>
          </a:p>
          <a:p>
            <a:pPr algn="just"/>
            <a:r>
              <a:rPr lang="tr-TR" sz="2600" dirty="0"/>
              <a:t>Kullanıcı, AWS ile etkileşime geçen bir kişiyi veya uygulamayı temsil eden bir varlıktır.</a:t>
            </a:r>
          </a:p>
          <a:p>
            <a:pPr algn="just"/>
            <a:r>
              <a:rPr lang="tr-TR" sz="2600" dirty="0"/>
              <a:t>Varsayılan ayarlarda yeni kullanıcılara hiçbir izin verilmez.</a:t>
            </a:r>
          </a:p>
          <a:p>
            <a:pPr algn="just"/>
            <a:r>
              <a:rPr lang="tr-TR" sz="2600" dirty="0"/>
              <a:t>Grup, IAM kullanıcılarından oluşan bir topluluktur.</a:t>
            </a:r>
          </a:p>
          <a:p>
            <a:pPr algn="just"/>
            <a:r>
              <a:rPr lang="tr-TR" sz="2600" dirty="0"/>
              <a:t>Aynı anda birden çok kullanıcının izinlerini yönetilebilir.</a:t>
            </a:r>
          </a:p>
          <a:p>
            <a:pPr algn="just"/>
            <a:r>
              <a:rPr lang="tr-TR" sz="2600" dirty="0"/>
              <a:t>Politika, AWS içindeki izinleri tanımlayan belgelerdir.</a:t>
            </a:r>
          </a:p>
          <a:p>
            <a:pPr algn="just"/>
            <a:r>
              <a:rPr lang="tr-TR" sz="2600" dirty="0"/>
              <a:t>Politika, belirli eylemlere izin vermek veya onları reddetmek için kullanılır.</a:t>
            </a:r>
          </a:p>
          <a:p>
            <a:pPr algn="just"/>
            <a:r>
              <a:rPr lang="tr-TR" sz="2600" dirty="0"/>
              <a:t>MFA, AWS hesabınız için ek bir koruma katmanı sunar. Ek ücret olmadan kullanılabilir.</a:t>
            </a:r>
          </a:p>
        </p:txBody>
      </p:sp>
    </p:spTree>
    <p:extLst>
      <p:ext uri="{BB962C8B-B14F-4D97-AF65-F5344CB8AC3E}">
        <p14:creationId xmlns:p14="http://schemas.microsoft.com/office/powerpoint/2010/main" val="1805065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KÜRESEL ALTYAPI VE GÜVENLİK MEVZUAT</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838200" y="1119855"/>
            <a:ext cx="10515600" cy="5680862"/>
          </a:xfrm>
        </p:spPr>
        <p:txBody>
          <a:bodyPr>
            <a:normAutofit/>
          </a:bodyPr>
          <a:lstStyle/>
          <a:p>
            <a:pPr marL="0" indent="0" algn="just">
              <a:buNone/>
            </a:pPr>
            <a:r>
              <a:rPr lang="tr-TR" sz="2800" b="1" dirty="0"/>
              <a:t>AWS Identity and Access Management</a:t>
            </a:r>
          </a:p>
          <a:p>
            <a:pPr algn="just"/>
            <a:r>
              <a:rPr lang="tr-TR" sz="2600" dirty="0"/>
              <a:t>AWS KMS, şifreleme anahtarlarını oluşturur. Merkezi anahtar yönetimidir.</a:t>
            </a:r>
          </a:p>
          <a:p>
            <a:pPr algn="just"/>
            <a:r>
              <a:rPr lang="tr-TR" sz="2600" dirty="0"/>
              <a:t>İki anahtarlama mekanizması ilerler. Genel anahtar ve özel anahtarlardır. Düz metin halinde veriler iletir.</a:t>
            </a:r>
          </a:p>
          <a:p>
            <a:pPr algn="just"/>
            <a:r>
              <a:rPr lang="tr-TR" sz="2600" dirty="0"/>
              <a:t>AWS Artifact uyumluluk raporlarına isteğe bağlı erişime yönelik self servis sunar. Üçüncü taraf denetçilerin düzenlediği mevzuat uyumluluğu raporlarına erişilir.</a:t>
            </a:r>
          </a:p>
        </p:txBody>
      </p:sp>
    </p:spTree>
    <p:extLst>
      <p:ext uri="{BB962C8B-B14F-4D97-AF65-F5344CB8AC3E}">
        <p14:creationId xmlns:p14="http://schemas.microsoft.com/office/powerpoint/2010/main" val="1168831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br>
              <a:rPr lang="tr-TR" b="1" i="0" dirty="0">
                <a:solidFill>
                  <a:srgbClr val="222222"/>
                </a:solidFill>
                <a:effectLst/>
                <a:latin typeface="TMSans"/>
              </a:rPr>
            </a:br>
            <a:r>
              <a:rPr lang="tr-TR" b="1" i="0" dirty="0">
                <a:solidFill>
                  <a:srgbClr val="222222"/>
                </a:solidFill>
                <a:effectLst/>
                <a:latin typeface="TMSans"/>
              </a:rPr>
              <a:t>AWS Compute Services – BULUT BİLİŞİM HİZMETLERİ</a:t>
            </a:r>
          </a:p>
        </p:txBody>
      </p:sp>
      <p:sp>
        <p:nvSpPr>
          <p:cNvPr id="3" name="İçerik Yer Tutucusu 2">
            <a:extLst>
              <a:ext uri="{FF2B5EF4-FFF2-40B4-BE49-F238E27FC236}">
                <a16:creationId xmlns:a16="http://schemas.microsoft.com/office/drawing/2014/main" id="{3D324897-CE94-E82A-299D-771AC340FDEE}"/>
              </a:ext>
            </a:extLst>
          </p:cNvPr>
          <p:cNvSpPr>
            <a:spLocks noGrp="1"/>
          </p:cNvSpPr>
          <p:nvPr>
            <p:ph idx="1"/>
          </p:nvPr>
        </p:nvSpPr>
        <p:spPr>
          <a:xfrm>
            <a:off x="838200" y="1109272"/>
            <a:ext cx="10515600" cy="5067691"/>
          </a:xfrm>
        </p:spPr>
        <p:txBody>
          <a:bodyPr>
            <a:normAutofit/>
          </a:bodyPr>
          <a:lstStyle/>
          <a:p>
            <a:pPr algn="just">
              <a:buFont typeface="Arial" panose="020B0604020202020204" pitchFamily="34" charset="0"/>
              <a:buChar char="•"/>
            </a:pPr>
            <a:endParaRPr lang="tr-TR" b="1" i="0" dirty="0">
              <a:solidFill>
                <a:srgbClr val="222222"/>
              </a:solidFill>
              <a:effectLst/>
              <a:latin typeface="Calibri (Gövde)"/>
            </a:endParaRPr>
          </a:p>
          <a:p>
            <a:pPr algn="just">
              <a:buFont typeface="Arial" panose="020B0604020202020204" pitchFamily="34" charset="0"/>
              <a:buChar char="•"/>
            </a:pPr>
            <a:r>
              <a:rPr lang="tr-TR" b="1" i="0" dirty="0">
                <a:solidFill>
                  <a:srgbClr val="222222"/>
                </a:solidFill>
                <a:effectLst/>
                <a:latin typeface="Calibri (Gövde)"/>
              </a:rPr>
              <a:t>Amazon EC2 (Elastic Compute Cloud):</a:t>
            </a:r>
            <a:r>
              <a:rPr lang="tr-TR" b="0" i="0" dirty="0">
                <a:solidFill>
                  <a:srgbClr val="222222"/>
                </a:solidFill>
                <a:effectLst/>
                <a:latin typeface="Calibri (Gövde)"/>
              </a:rPr>
              <a:t> EC2, işletim sisteminde kontrole sahip olduğunuz bulutta var olan bir sanal makinedir ve bu bulut sunucusunu istediğiniz zaman çalıştırabilirsiniz.</a:t>
            </a:r>
          </a:p>
          <a:p>
            <a:pPr algn="just">
              <a:buFont typeface="Arial" panose="020B0604020202020204" pitchFamily="34" charset="0"/>
              <a:buChar char="•"/>
            </a:pPr>
            <a:r>
              <a:rPr lang="tr-TR" b="1" i="0" dirty="0">
                <a:solidFill>
                  <a:srgbClr val="222222"/>
                </a:solidFill>
                <a:effectLst/>
                <a:latin typeface="Calibri (Gövde)"/>
              </a:rPr>
              <a:t>LightSail:</a:t>
            </a:r>
            <a:r>
              <a:rPr lang="tr-TR" b="0" i="0" dirty="0">
                <a:solidFill>
                  <a:srgbClr val="222222"/>
                </a:solidFill>
                <a:effectLst/>
                <a:latin typeface="Calibri (Gövde)"/>
              </a:rPr>
              <a:t> Bu bulut bilişim aracı, uygulamalarınızı çalıştırmak için gereken bilgisayar ve ağ yeteneklerini çalıştırmak için otomatik olarak yönetir.</a:t>
            </a:r>
          </a:p>
          <a:p>
            <a:pPr algn="just">
              <a:buFont typeface="Arial" panose="020B0604020202020204" pitchFamily="34" charset="0"/>
              <a:buChar char="•"/>
            </a:pPr>
            <a:r>
              <a:rPr lang="tr-TR" b="1" i="0" dirty="0">
                <a:solidFill>
                  <a:srgbClr val="222222"/>
                </a:solidFill>
                <a:effectLst/>
                <a:latin typeface="Calibri (Gövde)"/>
              </a:rPr>
              <a:t>EKS (Elastic Container Service for Kubernetes): </a:t>
            </a:r>
            <a:r>
              <a:rPr lang="tr-TR" b="0" i="0" dirty="0">
                <a:solidFill>
                  <a:srgbClr val="222222"/>
                </a:solidFill>
                <a:effectLst/>
                <a:latin typeface="Calibri (Gövde)"/>
              </a:rPr>
              <a:t>Bu araç sayesinde kurulum yapmadan Amazon bulut ortamında Kubernetes kullanmanıza izin verir .</a:t>
            </a:r>
          </a:p>
          <a:p>
            <a:pPr algn="just">
              <a:buFont typeface="Arial" panose="020B0604020202020204" pitchFamily="34" charset="0"/>
              <a:buChar char="•"/>
            </a:pPr>
            <a:r>
              <a:rPr lang="tr-TR" b="1" i="0" dirty="0">
                <a:solidFill>
                  <a:srgbClr val="222222"/>
                </a:solidFill>
                <a:effectLst/>
                <a:latin typeface="Calibri (Gövde)"/>
              </a:rPr>
              <a:t>AWS Lambda:</a:t>
            </a:r>
            <a:r>
              <a:rPr lang="tr-TR" b="0" i="0" dirty="0">
                <a:solidFill>
                  <a:srgbClr val="222222"/>
                </a:solidFill>
                <a:effectLst/>
                <a:latin typeface="Calibri (Gövde)"/>
              </a:rPr>
              <a:t> Bu AWS hizmeti, bulutta işlevler çalıştırmanıza olanak tanır. Ayrıca bu araç yalnızca işlevleriniz çalıştığında ödeme yapmanızı ister ve bu sizin için büyük bir maliyet tasarrufu sağlar</a:t>
            </a:r>
          </a:p>
          <a:p>
            <a:pPr algn="just">
              <a:buFont typeface="Arial" panose="020B0604020202020204" pitchFamily="34" charset="0"/>
              <a:buChar char="•"/>
            </a:pPr>
            <a:r>
              <a:rPr lang="tr-TR" b="1" i="0" dirty="0">
                <a:solidFill>
                  <a:srgbClr val="222222"/>
                </a:solidFill>
                <a:effectLst/>
                <a:latin typeface="Calibri (Gövde)"/>
              </a:rPr>
              <a:t>AWS Amazon S3 (Basit Depolama Hizmeti):</a:t>
            </a:r>
            <a:r>
              <a:rPr lang="tr-TR" b="0" i="0" dirty="0">
                <a:solidFill>
                  <a:srgbClr val="222222"/>
                </a:solidFill>
                <a:effectLst/>
                <a:latin typeface="Calibri (Gövde)"/>
              </a:rPr>
              <a:t> Bu hizmette; dosyalar, klasörler, resimler ve belgeler gibi nesneleri depolayabiliriz.</a:t>
            </a:r>
          </a:p>
          <a:p>
            <a:pPr marL="0" indent="0">
              <a:buNone/>
            </a:pPr>
            <a:endParaRPr lang="tr-TR" dirty="0"/>
          </a:p>
        </p:txBody>
      </p:sp>
    </p:spTree>
    <p:extLst>
      <p:ext uri="{BB962C8B-B14F-4D97-AF65-F5344CB8AC3E}">
        <p14:creationId xmlns:p14="http://schemas.microsoft.com/office/powerpoint/2010/main" val="1290457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KİMLİK YÖNETİMİ DEMO IAM</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fontScale="92500" lnSpcReduction="100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Burada bir IAM kullanıcı ve isteğe bağlı özel şifre belirliyoruz.</a:t>
            </a:r>
          </a:p>
        </p:txBody>
      </p:sp>
      <p:pic>
        <p:nvPicPr>
          <p:cNvPr id="6" name="Resim 5">
            <a:extLst>
              <a:ext uri="{FF2B5EF4-FFF2-40B4-BE49-F238E27FC236}">
                <a16:creationId xmlns:a16="http://schemas.microsoft.com/office/drawing/2014/main" id="{010FB8B9-5D3F-96FC-EA26-EF847C5C3E8C}"/>
              </a:ext>
            </a:extLst>
          </p:cNvPr>
          <p:cNvPicPr>
            <a:picLocks noChangeAspect="1"/>
          </p:cNvPicPr>
          <p:nvPr/>
        </p:nvPicPr>
        <p:blipFill>
          <a:blip r:embed="rId2"/>
          <a:stretch>
            <a:fillRect/>
          </a:stretch>
        </p:blipFill>
        <p:spPr>
          <a:xfrm>
            <a:off x="661737" y="824460"/>
            <a:ext cx="10515600" cy="5030908"/>
          </a:xfrm>
          <a:prstGeom prst="rect">
            <a:avLst/>
          </a:prstGeom>
        </p:spPr>
      </p:pic>
    </p:spTree>
    <p:extLst>
      <p:ext uri="{BB962C8B-B14F-4D97-AF65-F5344CB8AC3E}">
        <p14:creationId xmlns:p14="http://schemas.microsoft.com/office/powerpoint/2010/main" val="32759055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KİMLİK YÖNETİMİ DEMO IAM</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fontScale="92500" lnSpcReduction="100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Burada gruplar oluşturuyoruz. Örneğin bugranin_kontrol_merkezi</a:t>
            </a:r>
          </a:p>
        </p:txBody>
      </p:sp>
      <p:pic>
        <p:nvPicPr>
          <p:cNvPr id="4" name="Resim 3">
            <a:extLst>
              <a:ext uri="{FF2B5EF4-FFF2-40B4-BE49-F238E27FC236}">
                <a16:creationId xmlns:a16="http://schemas.microsoft.com/office/drawing/2014/main" id="{AE4709B3-D3F2-47CF-BFF6-166AA3FD778E}"/>
              </a:ext>
            </a:extLst>
          </p:cNvPr>
          <p:cNvPicPr>
            <a:picLocks noChangeAspect="1"/>
          </p:cNvPicPr>
          <p:nvPr/>
        </p:nvPicPr>
        <p:blipFill>
          <a:blip r:embed="rId2"/>
          <a:stretch>
            <a:fillRect/>
          </a:stretch>
        </p:blipFill>
        <p:spPr>
          <a:xfrm>
            <a:off x="838200" y="1054768"/>
            <a:ext cx="10339137" cy="4748463"/>
          </a:xfrm>
          <a:prstGeom prst="rect">
            <a:avLst/>
          </a:prstGeom>
        </p:spPr>
      </p:pic>
    </p:spTree>
    <p:extLst>
      <p:ext uri="{BB962C8B-B14F-4D97-AF65-F5344CB8AC3E}">
        <p14:creationId xmlns:p14="http://schemas.microsoft.com/office/powerpoint/2010/main" val="33454031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KİMLİK YÖNETİMİ DEMO IAM</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fontScale="92500" lnSpcReduction="100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Burada tagler oluşturuyoruz. Örneğin key Bugra, Value Kontrol merkezi</a:t>
            </a:r>
          </a:p>
        </p:txBody>
      </p:sp>
      <p:pic>
        <p:nvPicPr>
          <p:cNvPr id="5" name="Resim 4">
            <a:extLst>
              <a:ext uri="{FF2B5EF4-FFF2-40B4-BE49-F238E27FC236}">
                <a16:creationId xmlns:a16="http://schemas.microsoft.com/office/drawing/2014/main" id="{2CD62EB4-E50A-C352-4800-B986EFB203C0}"/>
              </a:ext>
            </a:extLst>
          </p:cNvPr>
          <p:cNvPicPr>
            <a:picLocks noChangeAspect="1"/>
          </p:cNvPicPr>
          <p:nvPr/>
        </p:nvPicPr>
        <p:blipFill>
          <a:blip r:embed="rId2"/>
          <a:stretch>
            <a:fillRect/>
          </a:stretch>
        </p:blipFill>
        <p:spPr>
          <a:xfrm>
            <a:off x="661737" y="1060912"/>
            <a:ext cx="10515600" cy="4736175"/>
          </a:xfrm>
          <a:prstGeom prst="rect">
            <a:avLst/>
          </a:prstGeom>
        </p:spPr>
      </p:pic>
    </p:spTree>
    <p:extLst>
      <p:ext uri="{BB962C8B-B14F-4D97-AF65-F5344CB8AC3E}">
        <p14:creationId xmlns:p14="http://schemas.microsoft.com/office/powerpoint/2010/main" val="4150760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KİMLİK YÖNETİMİ DEMO IAM</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fontScale="92500" lnSpcReduction="100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Kullanıcı başarılı bir şekilde oluşturuldu. Buğra adlı kullanıcı artık bir gruba aynı zamanda üye. Birden fazla grup kurabiliriz.</a:t>
            </a:r>
          </a:p>
        </p:txBody>
      </p:sp>
      <p:pic>
        <p:nvPicPr>
          <p:cNvPr id="4" name="Resim 3">
            <a:extLst>
              <a:ext uri="{FF2B5EF4-FFF2-40B4-BE49-F238E27FC236}">
                <a16:creationId xmlns:a16="http://schemas.microsoft.com/office/drawing/2014/main" id="{49E49B83-6825-2AAE-962D-611CA38F2722}"/>
              </a:ext>
            </a:extLst>
          </p:cNvPr>
          <p:cNvPicPr>
            <a:picLocks noChangeAspect="1"/>
          </p:cNvPicPr>
          <p:nvPr/>
        </p:nvPicPr>
        <p:blipFill>
          <a:blip r:embed="rId2"/>
          <a:stretch>
            <a:fillRect/>
          </a:stretch>
        </p:blipFill>
        <p:spPr>
          <a:xfrm>
            <a:off x="838200" y="875682"/>
            <a:ext cx="10339137" cy="4803224"/>
          </a:xfrm>
          <a:prstGeom prst="rect">
            <a:avLst/>
          </a:prstGeom>
        </p:spPr>
      </p:pic>
    </p:spTree>
    <p:extLst>
      <p:ext uri="{BB962C8B-B14F-4D97-AF65-F5344CB8AC3E}">
        <p14:creationId xmlns:p14="http://schemas.microsoft.com/office/powerpoint/2010/main" val="2463524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YÖNETİM VE İDARE</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fontScale="92500" lnSpcReduction="10000"/>
          </a:bodyPr>
          <a:lstStyle/>
          <a:p>
            <a:pPr marL="0" indent="0" algn="just">
              <a:buNone/>
            </a:pPr>
            <a:r>
              <a:rPr lang="tr-TR" sz="2600" dirty="0"/>
              <a:t>Yeniliklere daha hızlı ulaşmak mı yoksa maliyetlerinizin yanı sıra mevzuat uyumluğu ve güvenlik süreçlerini kontrol altında tutmaktır.</a:t>
            </a:r>
          </a:p>
          <a:p>
            <a:pPr marL="0" indent="0" algn="just">
              <a:buNone/>
            </a:pPr>
            <a:r>
              <a:rPr lang="tr-TR" sz="2600" dirty="0"/>
              <a:t>AWS ile yönetim ve idare;</a:t>
            </a:r>
          </a:p>
          <a:p>
            <a:pPr algn="just"/>
            <a:r>
              <a:rPr lang="tr-TR" sz="2600" dirty="0"/>
              <a:t>Etkinleştirme</a:t>
            </a:r>
          </a:p>
          <a:p>
            <a:pPr algn="just"/>
            <a:r>
              <a:rPr lang="tr-TR" sz="2600" dirty="0"/>
              <a:t>Tedarik Etme</a:t>
            </a:r>
          </a:p>
          <a:p>
            <a:pPr algn="just"/>
            <a:r>
              <a:rPr lang="tr-TR" sz="2600" dirty="0"/>
              <a:t>İşletme</a:t>
            </a:r>
          </a:p>
          <a:p>
            <a:pPr marL="0" indent="0" algn="just">
              <a:buNone/>
            </a:pPr>
            <a:r>
              <a:rPr lang="tr-TR" sz="3000" b="1" dirty="0"/>
              <a:t>Etkinleştirme Aşaması</a:t>
            </a:r>
          </a:p>
          <a:p>
            <a:pPr algn="just"/>
            <a:r>
              <a:rPr lang="tr-TR" sz="2600" dirty="0"/>
              <a:t>Öncelikle kaynaklar büyür.</a:t>
            </a:r>
          </a:p>
          <a:p>
            <a:pPr algn="just"/>
            <a:r>
              <a:rPr lang="tr-TR" sz="2600" dirty="0"/>
              <a:t>Ortamları oluşturun.</a:t>
            </a:r>
          </a:p>
          <a:p>
            <a:pPr algn="just"/>
            <a:r>
              <a:rPr lang="tr-TR" sz="2600" dirty="0"/>
              <a:t>İdare kontrollerini etkinleştirin.</a:t>
            </a:r>
          </a:p>
          <a:p>
            <a:pPr algn="just"/>
            <a:r>
              <a:rPr lang="tr-TR" sz="2600" dirty="0"/>
              <a:t>Hesapları ve politikaları yönetin.</a:t>
            </a:r>
          </a:p>
          <a:p>
            <a:pPr algn="just"/>
            <a:r>
              <a:rPr lang="tr-TR" sz="2600" dirty="0"/>
              <a:t>Mimariyi geliştirin.</a:t>
            </a:r>
          </a:p>
        </p:txBody>
      </p:sp>
    </p:spTree>
    <p:extLst>
      <p:ext uri="{BB962C8B-B14F-4D97-AF65-F5344CB8AC3E}">
        <p14:creationId xmlns:p14="http://schemas.microsoft.com/office/powerpoint/2010/main" val="42452200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YÖNETİM VE İDARE</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fontScale="92500" lnSpcReduction="20000"/>
          </a:bodyPr>
          <a:lstStyle/>
          <a:p>
            <a:pPr marL="0" indent="0" algn="just">
              <a:buNone/>
            </a:pPr>
            <a:r>
              <a:rPr lang="tr-TR" sz="3000" b="1" dirty="0"/>
              <a:t>AWS Organization</a:t>
            </a:r>
          </a:p>
          <a:p>
            <a:pPr algn="just"/>
            <a:r>
              <a:rPr lang="tr-TR" sz="2600" dirty="0"/>
              <a:t>Büyüyen ve ölçeği artan AWS ortamınızı tek bir merkezden yönetilir.</a:t>
            </a:r>
          </a:p>
          <a:p>
            <a:pPr algn="just"/>
            <a:r>
              <a:rPr lang="tr-TR" sz="2600" dirty="0"/>
              <a:t>Erişim, mevzuat uyumluluğu ve güvenlik süreçlerini kontrol altında tutulur.</a:t>
            </a:r>
          </a:p>
          <a:p>
            <a:pPr algn="just"/>
            <a:r>
              <a:rPr lang="tr-TR" sz="2600" dirty="0"/>
              <a:t>Şifre karmaşıklığı, isim kavramı vs gibi işlemleri yönetir.</a:t>
            </a:r>
          </a:p>
          <a:p>
            <a:pPr marL="0" indent="0" algn="just">
              <a:buNone/>
            </a:pPr>
            <a:r>
              <a:rPr lang="tr-TR" sz="3000" b="1" dirty="0"/>
              <a:t>Tedarik Etme Aşaması</a:t>
            </a:r>
          </a:p>
          <a:p>
            <a:pPr algn="just"/>
            <a:r>
              <a:rPr lang="tr-TR" sz="2600" dirty="0"/>
              <a:t>Kullanıcılar kaynaklara ihtiyaç duyar.</a:t>
            </a:r>
          </a:p>
          <a:p>
            <a:pPr algn="just"/>
            <a:r>
              <a:rPr lang="tr-TR" sz="2600" dirty="0"/>
              <a:t>İstek üzerine tedarik.</a:t>
            </a:r>
          </a:p>
          <a:p>
            <a:pPr algn="just"/>
            <a:r>
              <a:rPr lang="tr-TR" sz="2600" dirty="0"/>
              <a:t>Önceden onaylanan hizmetleri kullanıcılarla eşleyin.</a:t>
            </a:r>
          </a:p>
          <a:p>
            <a:pPr algn="just"/>
            <a:r>
              <a:rPr lang="tr-TR" sz="2600" dirty="0"/>
              <a:t>Verimliliği ve mevzuat uyumluluğunu artırın.</a:t>
            </a:r>
          </a:p>
          <a:p>
            <a:pPr marL="0" indent="0" algn="just">
              <a:buNone/>
            </a:pPr>
            <a:r>
              <a:rPr lang="tr-TR" sz="3000" b="1" dirty="0"/>
              <a:t>AWS CloudFormation</a:t>
            </a:r>
          </a:p>
          <a:p>
            <a:pPr algn="just"/>
            <a:r>
              <a:rPr lang="tr-TR" sz="2600" dirty="0"/>
              <a:t>Bulut ortamınızı modelleyin ve tedarik edin.</a:t>
            </a:r>
          </a:p>
          <a:p>
            <a:pPr algn="just"/>
            <a:r>
              <a:rPr lang="tr-TR" sz="2600" dirty="0"/>
              <a:t>Hatalarla karşılaşmanız halinde değişikleri otomatik olarak geri alın.</a:t>
            </a:r>
          </a:p>
        </p:txBody>
      </p:sp>
    </p:spTree>
    <p:extLst>
      <p:ext uri="{BB962C8B-B14F-4D97-AF65-F5344CB8AC3E}">
        <p14:creationId xmlns:p14="http://schemas.microsoft.com/office/powerpoint/2010/main" val="3323886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YÖNETİM VE İDARE</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a:bodyPr>
          <a:lstStyle/>
          <a:p>
            <a:pPr marL="0" indent="0" algn="just">
              <a:buNone/>
            </a:pPr>
            <a:r>
              <a:rPr lang="tr-TR" sz="2800" b="1" dirty="0"/>
              <a:t>AWS Marketplace</a:t>
            </a:r>
          </a:p>
          <a:p>
            <a:pPr algn="just"/>
            <a:r>
              <a:rPr lang="tr-TR" sz="2400" dirty="0"/>
              <a:t>AWS’ de çalışan yazılımları ve hizmetleri bulabileceğiniz yer.</a:t>
            </a:r>
          </a:p>
          <a:p>
            <a:pPr algn="just"/>
            <a:r>
              <a:rPr lang="tr-TR" sz="2400" dirty="0"/>
              <a:t>Binlerce giriş içerir.</a:t>
            </a:r>
          </a:p>
          <a:p>
            <a:pPr algn="just"/>
            <a:r>
              <a:rPr lang="tr-TR" sz="2400" dirty="0"/>
              <a:t>Çözümleri sektöre ve kullanım amacına göre keşfetmenizi sağlar.</a:t>
            </a:r>
          </a:p>
          <a:p>
            <a:pPr marL="0" indent="0" algn="just">
              <a:buNone/>
            </a:pPr>
            <a:r>
              <a:rPr lang="tr-TR" sz="2800" b="1" dirty="0"/>
              <a:t>İşletme Aşaması</a:t>
            </a:r>
          </a:p>
          <a:p>
            <a:pPr algn="just"/>
            <a:r>
              <a:rPr lang="tr-TR" sz="2400" dirty="0"/>
              <a:t>İzleme</a:t>
            </a:r>
          </a:p>
          <a:p>
            <a:pPr algn="just"/>
            <a:r>
              <a:rPr lang="tr-TR" sz="2400" dirty="0"/>
              <a:t>Denetleme</a:t>
            </a:r>
          </a:p>
          <a:p>
            <a:pPr algn="just"/>
            <a:r>
              <a:rPr lang="tr-TR" sz="2400" dirty="0"/>
              <a:t>Harekete geçme</a:t>
            </a:r>
          </a:p>
          <a:p>
            <a:pPr algn="just"/>
            <a:r>
              <a:rPr lang="tr-TR" sz="2400" dirty="0"/>
              <a:t>Analiz etme</a:t>
            </a:r>
          </a:p>
          <a:p>
            <a:pPr marL="0" indent="0" algn="just">
              <a:buNone/>
            </a:pPr>
            <a:endParaRPr lang="tr-TR" sz="2600" dirty="0"/>
          </a:p>
        </p:txBody>
      </p:sp>
    </p:spTree>
    <p:extLst>
      <p:ext uri="{BB962C8B-B14F-4D97-AF65-F5344CB8AC3E}">
        <p14:creationId xmlns:p14="http://schemas.microsoft.com/office/powerpoint/2010/main" val="12429105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YÖNETİM VE İDARE</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lnSpcReduction="10000"/>
          </a:bodyPr>
          <a:lstStyle/>
          <a:p>
            <a:pPr marL="0" indent="0" algn="just">
              <a:buNone/>
            </a:pPr>
            <a:r>
              <a:rPr lang="tr-TR" sz="2800" b="1" dirty="0"/>
              <a:t>Amazon CloudWatch</a:t>
            </a:r>
          </a:p>
          <a:p>
            <a:pPr algn="just"/>
            <a:r>
              <a:rPr lang="tr-TR" sz="2400" dirty="0"/>
              <a:t>Uygulamalarınızı izleyin.</a:t>
            </a:r>
          </a:p>
          <a:p>
            <a:pPr algn="just"/>
            <a:r>
              <a:rPr lang="tr-TR" sz="2400" dirty="0"/>
              <a:t>Sistem genelindeki performans değişiklerine müdahale edin.</a:t>
            </a:r>
          </a:p>
          <a:p>
            <a:pPr algn="just"/>
            <a:r>
              <a:rPr lang="tr-TR" sz="2400" dirty="0"/>
              <a:t>Kaynak kullanımını optimize edin.</a:t>
            </a:r>
          </a:p>
          <a:p>
            <a:pPr algn="just"/>
            <a:r>
              <a:rPr lang="tr-TR" sz="2400" dirty="0"/>
              <a:t>Günlük dosyalarını istediğiniz süre boyunca saklayın.</a:t>
            </a:r>
          </a:p>
          <a:p>
            <a:pPr marL="0" indent="0" algn="just">
              <a:buNone/>
            </a:pPr>
            <a:r>
              <a:rPr lang="tr-TR" sz="2800" b="1" dirty="0"/>
              <a:t>AWS Simple Notification Service (Amazon SNS)</a:t>
            </a:r>
          </a:p>
          <a:p>
            <a:pPr algn="just"/>
            <a:r>
              <a:rPr lang="tr-TR" sz="2400" dirty="0"/>
              <a:t>Problemleri anımsatıcıdır.</a:t>
            </a:r>
          </a:p>
          <a:p>
            <a:pPr algn="just"/>
            <a:r>
              <a:rPr lang="tr-TR" sz="2400" dirty="0"/>
              <a:t>Mesajların gizliliğini ve güvenliğini koruyun.</a:t>
            </a:r>
          </a:p>
          <a:p>
            <a:pPr marL="0" indent="0" algn="just">
              <a:buNone/>
            </a:pPr>
            <a:r>
              <a:rPr lang="tr-TR" sz="2800" b="1" dirty="0"/>
              <a:t>AWS Trusted Advisor</a:t>
            </a:r>
          </a:p>
          <a:p>
            <a:pPr algn="just"/>
            <a:r>
              <a:rPr lang="tr-TR" sz="2400" dirty="0"/>
              <a:t>AWS ortamınız için gerçek zamanlı öneriler sunar.</a:t>
            </a:r>
          </a:p>
          <a:p>
            <a:pPr algn="just"/>
            <a:r>
              <a:rPr lang="tr-TR" sz="2400" dirty="0"/>
              <a:t>Bir sanal makinanın nekadar CPU ya da RAM gibi nekadar kullandığınız gibi bilgileri size sunar.</a:t>
            </a:r>
          </a:p>
          <a:p>
            <a:pPr marL="0" indent="0" algn="just">
              <a:buNone/>
            </a:pPr>
            <a:endParaRPr lang="tr-TR" sz="2600" dirty="0"/>
          </a:p>
        </p:txBody>
      </p:sp>
    </p:spTree>
    <p:extLst>
      <p:ext uri="{BB962C8B-B14F-4D97-AF65-F5344CB8AC3E}">
        <p14:creationId xmlns:p14="http://schemas.microsoft.com/office/powerpoint/2010/main" val="1274008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YÖNETİM VE İDARE</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fontScale="92500" lnSpcReduction="10000"/>
          </a:bodyPr>
          <a:lstStyle/>
          <a:p>
            <a:pPr marL="0" indent="0" algn="just">
              <a:buNone/>
            </a:pPr>
            <a:r>
              <a:rPr lang="tr-TR" sz="2800" b="1" dirty="0"/>
              <a:t>Amazon CloudWatch</a:t>
            </a:r>
          </a:p>
          <a:p>
            <a:pPr algn="just"/>
            <a:r>
              <a:rPr lang="tr-TR" sz="2600" dirty="0"/>
              <a:t>Uygulamalarınızı izleyin.</a:t>
            </a:r>
          </a:p>
          <a:p>
            <a:pPr algn="just"/>
            <a:r>
              <a:rPr lang="tr-TR" sz="2600" dirty="0"/>
              <a:t>Sistem genelindeki performans değişiklerine müdahale edin.</a:t>
            </a:r>
          </a:p>
          <a:p>
            <a:pPr algn="just"/>
            <a:r>
              <a:rPr lang="tr-TR" sz="2600" dirty="0"/>
              <a:t>Kaynak kullanımını optimize edin.</a:t>
            </a:r>
          </a:p>
          <a:p>
            <a:pPr algn="just"/>
            <a:r>
              <a:rPr lang="tr-TR" sz="2600" dirty="0"/>
              <a:t>Günlük dosyalarını istediğiniz süre boyunca saklayın.</a:t>
            </a:r>
          </a:p>
          <a:p>
            <a:pPr marL="0" indent="0" algn="just">
              <a:buNone/>
            </a:pPr>
            <a:r>
              <a:rPr lang="tr-TR" sz="2800" b="1" dirty="0"/>
              <a:t>AWS Simple Notification Service (Amazon SNS)</a:t>
            </a:r>
          </a:p>
          <a:p>
            <a:pPr algn="just"/>
            <a:r>
              <a:rPr lang="tr-TR" sz="2600" dirty="0"/>
              <a:t>Problemleri anımsatıcıdır.</a:t>
            </a:r>
          </a:p>
          <a:p>
            <a:pPr algn="just"/>
            <a:r>
              <a:rPr lang="tr-TR" sz="2600" dirty="0"/>
              <a:t>Mesajların gizliliğini ve güvenliğini koruyun. Bilgilendirme servisidir.</a:t>
            </a:r>
          </a:p>
          <a:p>
            <a:pPr marL="0" indent="0" algn="just">
              <a:buNone/>
            </a:pPr>
            <a:r>
              <a:rPr lang="tr-TR" sz="3000" b="1" dirty="0"/>
              <a:t>AWS Trusted Advisor</a:t>
            </a:r>
          </a:p>
          <a:p>
            <a:pPr algn="just"/>
            <a:r>
              <a:rPr lang="tr-TR" sz="2600" dirty="0"/>
              <a:t>AWS ortamınız için gerçek zamanlı öneriler sunar.</a:t>
            </a:r>
          </a:p>
          <a:p>
            <a:pPr algn="just"/>
            <a:r>
              <a:rPr lang="tr-TR" sz="2600" dirty="0"/>
              <a:t>Bir sanal makinanın nekadar CPU ya da RAM gibi nekadar kullandığınız gibi bilgileri size sunar. Bize öneriler sunar.</a:t>
            </a:r>
          </a:p>
          <a:p>
            <a:pPr marL="0" indent="0" algn="just">
              <a:buNone/>
            </a:pPr>
            <a:endParaRPr lang="tr-TR" sz="2600" dirty="0"/>
          </a:p>
        </p:txBody>
      </p:sp>
    </p:spTree>
    <p:extLst>
      <p:ext uri="{BB962C8B-B14F-4D97-AF65-F5344CB8AC3E}">
        <p14:creationId xmlns:p14="http://schemas.microsoft.com/office/powerpoint/2010/main" val="41727485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YÖNETİM VE İDARE DEMO</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fontScale="925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AWS WAF ile bir web ACL ismi oluştururuz. Resource type ını belirtirken global çalışmak istemediğimiz için aşağıdaki seçeneği seçip ilerledik.</a:t>
            </a:r>
          </a:p>
        </p:txBody>
      </p:sp>
      <p:pic>
        <p:nvPicPr>
          <p:cNvPr id="4" name="Resim 3">
            <a:extLst>
              <a:ext uri="{FF2B5EF4-FFF2-40B4-BE49-F238E27FC236}">
                <a16:creationId xmlns:a16="http://schemas.microsoft.com/office/drawing/2014/main" id="{522113CD-7063-67AC-FA58-80D2940BCE35}"/>
              </a:ext>
            </a:extLst>
          </p:cNvPr>
          <p:cNvPicPr>
            <a:picLocks noChangeAspect="1"/>
          </p:cNvPicPr>
          <p:nvPr/>
        </p:nvPicPr>
        <p:blipFill>
          <a:blip r:embed="rId2"/>
          <a:stretch>
            <a:fillRect/>
          </a:stretch>
        </p:blipFill>
        <p:spPr>
          <a:xfrm>
            <a:off x="838200" y="824460"/>
            <a:ext cx="7946036" cy="4930567"/>
          </a:xfrm>
          <a:prstGeom prst="rect">
            <a:avLst/>
          </a:prstGeom>
        </p:spPr>
      </p:pic>
    </p:spTree>
    <p:extLst>
      <p:ext uri="{BB962C8B-B14F-4D97-AF65-F5344CB8AC3E}">
        <p14:creationId xmlns:p14="http://schemas.microsoft.com/office/powerpoint/2010/main" val="77769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AMAZON EC2 (ELASTİC COMPUTE CLOUD)</a:t>
            </a:r>
            <a:endParaRPr lang="tr-TR" b="1" i="0" dirty="0">
              <a:solidFill>
                <a:srgbClr val="222222"/>
              </a:solidFill>
              <a:effectLst/>
              <a:latin typeface="TMSans"/>
            </a:endParaRPr>
          </a:p>
        </p:txBody>
      </p:sp>
      <p:sp>
        <p:nvSpPr>
          <p:cNvPr id="3" name="İçerik Yer Tutucusu 2">
            <a:extLst>
              <a:ext uri="{FF2B5EF4-FFF2-40B4-BE49-F238E27FC236}">
                <a16:creationId xmlns:a16="http://schemas.microsoft.com/office/drawing/2014/main" id="{3D324897-CE94-E82A-299D-771AC340FDEE}"/>
              </a:ext>
            </a:extLst>
          </p:cNvPr>
          <p:cNvSpPr>
            <a:spLocks noGrp="1"/>
          </p:cNvSpPr>
          <p:nvPr>
            <p:ph idx="1"/>
          </p:nvPr>
        </p:nvSpPr>
        <p:spPr>
          <a:xfrm>
            <a:off x="838200" y="1109272"/>
            <a:ext cx="10515600" cy="5067691"/>
          </a:xfrm>
        </p:spPr>
        <p:txBody>
          <a:bodyPr>
            <a:noAutofit/>
          </a:bodyPr>
          <a:lstStyle/>
          <a:p>
            <a:pPr marL="0" indent="0" algn="just">
              <a:buNone/>
            </a:pPr>
            <a:r>
              <a:rPr lang="tr-TR" sz="2600" dirty="0"/>
              <a:t>Amazon Elastic Compute Cloud (Amazon EC2), bulutta güvenli, yeniden boyutlandırılabilen işlem kapasitesi sağlayan bir sanal sunucu hizmetidir. Çok basit bir şekilde ifade etmek gerekirse, bir işletim sistemi ve seçtiğiniz donanım bileşenlerine sahip bir makinedir ancak farkı tamamen sanallaştırılmış olmasıdır.</a:t>
            </a:r>
          </a:p>
          <a:p>
            <a:pPr marL="0" indent="0" algn="just">
              <a:buNone/>
            </a:pPr>
            <a:r>
              <a:rPr lang="tr-TR" sz="2800" b="1" dirty="0"/>
              <a:t>Avantajları Nelerdir?</a:t>
            </a:r>
          </a:p>
          <a:p>
            <a:pPr algn="just"/>
            <a:r>
              <a:rPr lang="tr-TR" sz="2600" dirty="0"/>
              <a:t>Dakikalar içinde makinanızı ayağa kaldırabilirsiniz.</a:t>
            </a:r>
          </a:p>
          <a:p>
            <a:pPr algn="just"/>
            <a:r>
              <a:rPr lang="tr-TR" sz="2600" dirty="0"/>
              <a:t>Herhangi bir donanım birimine ihtiyaç duymazsınız.</a:t>
            </a:r>
          </a:p>
          <a:p>
            <a:pPr algn="just"/>
            <a:r>
              <a:rPr lang="tr-TR" sz="2600" dirty="0"/>
              <a:t>Kullanmak istediğiniz yazılımın CPU ihtiyacına göre farklı özelleşmiş işlemci türlerini seçebilirsiniz.</a:t>
            </a:r>
          </a:p>
          <a:p>
            <a:pPr algn="just"/>
            <a:r>
              <a:rPr lang="tr-TR" sz="2600" dirty="0"/>
              <a:t>Kapasiteyi dakikalar içinde değiştirebilirsiniz.</a:t>
            </a:r>
          </a:p>
          <a:p>
            <a:pPr algn="just"/>
            <a:r>
              <a:rPr lang="tr-TR" sz="2600" dirty="0"/>
              <a:t>AWS müşterilerine %99,99 erişilebilirlik taahhüdü sunar.</a:t>
            </a:r>
          </a:p>
        </p:txBody>
      </p:sp>
    </p:spTree>
    <p:extLst>
      <p:ext uri="{BB962C8B-B14F-4D97-AF65-F5344CB8AC3E}">
        <p14:creationId xmlns:p14="http://schemas.microsoft.com/office/powerpoint/2010/main" val="26492565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YÖNETİM VE İDARE DEMO</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400" dirty="0"/>
              <a:t>Bu adımda kuralları ekliyoruz.</a:t>
            </a:r>
          </a:p>
        </p:txBody>
      </p:sp>
      <p:pic>
        <p:nvPicPr>
          <p:cNvPr id="5" name="Resim 4">
            <a:extLst>
              <a:ext uri="{FF2B5EF4-FFF2-40B4-BE49-F238E27FC236}">
                <a16:creationId xmlns:a16="http://schemas.microsoft.com/office/drawing/2014/main" id="{9C88BBB1-4013-EAFA-3CDD-B802E3949DAB}"/>
              </a:ext>
            </a:extLst>
          </p:cNvPr>
          <p:cNvPicPr>
            <a:picLocks noChangeAspect="1"/>
          </p:cNvPicPr>
          <p:nvPr/>
        </p:nvPicPr>
        <p:blipFill>
          <a:blip r:embed="rId2"/>
          <a:stretch>
            <a:fillRect/>
          </a:stretch>
        </p:blipFill>
        <p:spPr>
          <a:xfrm>
            <a:off x="838200" y="824460"/>
            <a:ext cx="8440711" cy="4816257"/>
          </a:xfrm>
          <a:prstGeom prst="rect">
            <a:avLst/>
          </a:prstGeom>
        </p:spPr>
      </p:pic>
    </p:spTree>
    <p:extLst>
      <p:ext uri="{BB962C8B-B14F-4D97-AF65-F5344CB8AC3E}">
        <p14:creationId xmlns:p14="http://schemas.microsoft.com/office/powerpoint/2010/main" val="26363840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YÖNETİM VE İDARE DEMO</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lnSpcReduction="100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400" dirty="0"/>
              <a:t>Bu adımda eklediğimiz kuralları istek sırasına göre istediğimiz gibi sıralayabiliriz.</a:t>
            </a:r>
          </a:p>
        </p:txBody>
      </p:sp>
      <p:pic>
        <p:nvPicPr>
          <p:cNvPr id="4" name="Resim 3">
            <a:extLst>
              <a:ext uri="{FF2B5EF4-FFF2-40B4-BE49-F238E27FC236}">
                <a16:creationId xmlns:a16="http://schemas.microsoft.com/office/drawing/2014/main" id="{6009B030-018C-6F78-742E-74124B1B69D2}"/>
              </a:ext>
            </a:extLst>
          </p:cNvPr>
          <p:cNvPicPr>
            <a:picLocks noChangeAspect="1"/>
          </p:cNvPicPr>
          <p:nvPr/>
        </p:nvPicPr>
        <p:blipFill>
          <a:blip r:embed="rId2"/>
          <a:stretch>
            <a:fillRect/>
          </a:stretch>
        </p:blipFill>
        <p:spPr>
          <a:xfrm>
            <a:off x="838200" y="942726"/>
            <a:ext cx="8290810" cy="4854361"/>
          </a:xfrm>
          <a:prstGeom prst="rect">
            <a:avLst/>
          </a:prstGeom>
        </p:spPr>
      </p:pic>
    </p:spTree>
    <p:extLst>
      <p:ext uri="{BB962C8B-B14F-4D97-AF65-F5344CB8AC3E}">
        <p14:creationId xmlns:p14="http://schemas.microsoft.com/office/powerpoint/2010/main" val="2646622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YÖNETİM VE İDARE DEMO</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lnSpcReduction="10000"/>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400" dirty="0"/>
              <a:t>Bu adımda CloudWatch metriklerini konfigüre edebiliriz. Bu sayede bilgileri dışarı çıkarabiliriz.</a:t>
            </a:r>
          </a:p>
        </p:txBody>
      </p:sp>
      <p:pic>
        <p:nvPicPr>
          <p:cNvPr id="5" name="Resim 4">
            <a:extLst>
              <a:ext uri="{FF2B5EF4-FFF2-40B4-BE49-F238E27FC236}">
                <a16:creationId xmlns:a16="http://schemas.microsoft.com/office/drawing/2014/main" id="{F1C40ABA-883D-75AB-C443-69427B96DE84}"/>
              </a:ext>
            </a:extLst>
          </p:cNvPr>
          <p:cNvPicPr>
            <a:picLocks noChangeAspect="1"/>
          </p:cNvPicPr>
          <p:nvPr/>
        </p:nvPicPr>
        <p:blipFill>
          <a:blip r:embed="rId2"/>
          <a:stretch>
            <a:fillRect/>
          </a:stretch>
        </p:blipFill>
        <p:spPr>
          <a:xfrm>
            <a:off x="838200" y="1060913"/>
            <a:ext cx="7064352" cy="4648603"/>
          </a:xfrm>
          <a:prstGeom prst="rect">
            <a:avLst/>
          </a:prstGeom>
        </p:spPr>
      </p:pic>
    </p:spTree>
    <p:extLst>
      <p:ext uri="{BB962C8B-B14F-4D97-AF65-F5344CB8AC3E}">
        <p14:creationId xmlns:p14="http://schemas.microsoft.com/office/powerpoint/2010/main" val="449843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TMSans"/>
              </a:rPr>
              <a:t>YÖNETİM VE İDARE DEMO</a:t>
            </a:r>
          </a:p>
        </p:txBody>
      </p:sp>
      <p:sp>
        <p:nvSpPr>
          <p:cNvPr id="12" name="İçerik Yer Tutucusu 11">
            <a:extLst>
              <a:ext uri="{FF2B5EF4-FFF2-40B4-BE49-F238E27FC236}">
                <a16:creationId xmlns:a16="http://schemas.microsoft.com/office/drawing/2014/main" id="{D8B886AB-FBCE-BCEA-4479-1579F3C87140}"/>
              </a:ext>
            </a:extLst>
          </p:cNvPr>
          <p:cNvSpPr>
            <a:spLocks noGrp="1"/>
          </p:cNvSpPr>
          <p:nvPr>
            <p:ph idx="1"/>
          </p:nvPr>
        </p:nvSpPr>
        <p:spPr>
          <a:xfrm>
            <a:off x="661737" y="1060913"/>
            <a:ext cx="10515600" cy="5680862"/>
          </a:xfrm>
        </p:spPr>
        <p:txBody>
          <a:bodyPr>
            <a:normAutofit/>
          </a:bodyPr>
          <a:lstStyle/>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400" dirty="0"/>
              <a:t>Bir WAF oluşturuldu. Üzerine bastığımızda bir loadBalancer ekleyerek API GATEWAY kurulumu yapabiliriz.</a:t>
            </a:r>
          </a:p>
        </p:txBody>
      </p:sp>
      <p:pic>
        <p:nvPicPr>
          <p:cNvPr id="4" name="Resim 3">
            <a:extLst>
              <a:ext uri="{FF2B5EF4-FFF2-40B4-BE49-F238E27FC236}">
                <a16:creationId xmlns:a16="http://schemas.microsoft.com/office/drawing/2014/main" id="{82C36FE4-3657-AC4C-A7BD-4995C3A20FF4}"/>
              </a:ext>
            </a:extLst>
          </p:cNvPr>
          <p:cNvPicPr>
            <a:picLocks noChangeAspect="1"/>
          </p:cNvPicPr>
          <p:nvPr/>
        </p:nvPicPr>
        <p:blipFill>
          <a:blip r:embed="rId2"/>
          <a:stretch>
            <a:fillRect/>
          </a:stretch>
        </p:blipFill>
        <p:spPr>
          <a:xfrm>
            <a:off x="838200" y="1060912"/>
            <a:ext cx="9167654" cy="3556057"/>
          </a:xfrm>
          <a:prstGeom prst="rect">
            <a:avLst/>
          </a:prstGeom>
        </p:spPr>
      </p:pic>
    </p:spTree>
    <p:extLst>
      <p:ext uri="{BB962C8B-B14F-4D97-AF65-F5344CB8AC3E}">
        <p14:creationId xmlns:p14="http://schemas.microsoft.com/office/powerpoint/2010/main" val="390011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AMAZON EC2 (ELASTİC COMPUTE CLOUD)</a:t>
            </a:r>
            <a:endParaRPr lang="tr-TR" b="1" i="0" dirty="0">
              <a:solidFill>
                <a:srgbClr val="222222"/>
              </a:solidFill>
              <a:effectLst/>
              <a:latin typeface="TMSans"/>
            </a:endParaRPr>
          </a:p>
        </p:txBody>
      </p:sp>
      <p:sp>
        <p:nvSpPr>
          <p:cNvPr id="3" name="İçerik Yer Tutucusu 2">
            <a:extLst>
              <a:ext uri="{FF2B5EF4-FFF2-40B4-BE49-F238E27FC236}">
                <a16:creationId xmlns:a16="http://schemas.microsoft.com/office/drawing/2014/main" id="{3D324897-CE94-E82A-299D-771AC340FDEE}"/>
              </a:ext>
            </a:extLst>
          </p:cNvPr>
          <p:cNvSpPr>
            <a:spLocks noGrp="1"/>
          </p:cNvSpPr>
          <p:nvPr>
            <p:ph idx="1"/>
          </p:nvPr>
        </p:nvSpPr>
        <p:spPr>
          <a:xfrm>
            <a:off x="838200" y="1109272"/>
            <a:ext cx="10515600" cy="5067691"/>
          </a:xfrm>
        </p:spPr>
        <p:txBody>
          <a:bodyPr>
            <a:noAutofit/>
          </a:bodyPr>
          <a:lstStyle/>
          <a:p>
            <a:pPr algn="just"/>
            <a:endParaRPr lang="tr-TR" sz="2600" dirty="0"/>
          </a:p>
          <a:p>
            <a:pPr algn="just"/>
            <a:r>
              <a:rPr lang="tr-TR" sz="2600" dirty="0"/>
              <a:t>AWS makinelerinde çok yüksek download ve upload hızları sağlar.</a:t>
            </a:r>
          </a:p>
          <a:p>
            <a:pPr algn="just"/>
            <a:r>
              <a:rPr lang="tr-TR" sz="2600" dirty="0"/>
              <a:t>Tam kontrole sahip olursunuz.</a:t>
            </a:r>
          </a:p>
          <a:p>
            <a:pPr algn="just"/>
            <a:r>
              <a:rPr lang="tr-TR" sz="2600" dirty="0"/>
              <a:t>Son derece güvenlidir.</a:t>
            </a:r>
          </a:p>
          <a:p>
            <a:pPr algn="just"/>
            <a:r>
              <a:rPr lang="tr-TR" sz="2600" dirty="0"/>
              <a:t>Kolayca ölçeklenebilir.</a:t>
            </a:r>
          </a:p>
          <a:p>
            <a:pPr algn="just"/>
            <a:r>
              <a:rPr lang="tr-TR" sz="2600" dirty="0"/>
              <a:t>Makinenize dünyanın her yerinden erişebilirsiniz.</a:t>
            </a:r>
          </a:p>
          <a:p>
            <a:pPr marL="0" indent="0" algn="just">
              <a:buNone/>
            </a:pPr>
            <a:r>
              <a:rPr lang="tr-TR" sz="2800" b="1" dirty="0"/>
              <a:t>EC2 Hangi İşletim Sistemlerini Destekler?</a:t>
            </a:r>
          </a:p>
          <a:p>
            <a:pPr algn="just"/>
            <a:r>
              <a:rPr lang="tr-TR" sz="2600" dirty="0"/>
              <a:t>Linux</a:t>
            </a:r>
          </a:p>
          <a:p>
            <a:pPr algn="just"/>
            <a:r>
              <a:rPr lang="tr-TR" sz="2600" dirty="0"/>
              <a:t>Windows</a:t>
            </a:r>
          </a:p>
          <a:p>
            <a:pPr algn="just"/>
            <a:r>
              <a:rPr lang="tr-TR" sz="2600" dirty="0"/>
              <a:t>MacOS işletim sistemini yerel olarak destekler. </a:t>
            </a:r>
          </a:p>
        </p:txBody>
      </p:sp>
    </p:spTree>
    <p:extLst>
      <p:ext uri="{BB962C8B-B14F-4D97-AF65-F5344CB8AC3E}">
        <p14:creationId xmlns:p14="http://schemas.microsoft.com/office/powerpoint/2010/main" val="206415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AMAZON EC2 (ELASTİC COMPUTE CLOUD)</a:t>
            </a:r>
            <a:endParaRPr lang="tr-TR" b="1" i="0" dirty="0">
              <a:solidFill>
                <a:srgbClr val="222222"/>
              </a:solidFill>
              <a:effectLst/>
              <a:latin typeface="TMSans"/>
            </a:endParaRPr>
          </a:p>
        </p:txBody>
      </p:sp>
      <p:sp>
        <p:nvSpPr>
          <p:cNvPr id="3" name="İçerik Yer Tutucusu 2">
            <a:extLst>
              <a:ext uri="{FF2B5EF4-FFF2-40B4-BE49-F238E27FC236}">
                <a16:creationId xmlns:a16="http://schemas.microsoft.com/office/drawing/2014/main" id="{3D324897-CE94-E82A-299D-771AC340FDEE}"/>
              </a:ext>
            </a:extLst>
          </p:cNvPr>
          <p:cNvSpPr>
            <a:spLocks noGrp="1"/>
          </p:cNvSpPr>
          <p:nvPr>
            <p:ph idx="1"/>
          </p:nvPr>
        </p:nvSpPr>
        <p:spPr>
          <a:xfrm>
            <a:off x="838200" y="1109272"/>
            <a:ext cx="10515600" cy="5067691"/>
          </a:xfrm>
        </p:spPr>
        <p:txBody>
          <a:bodyPr>
            <a:noAutofit/>
          </a:bodyPr>
          <a:lstStyle/>
          <a:p>
            <a:pPr marL="0" indent="0" algn="just">
              <a:buNone/>
            </a:pPr>
            <a:endParaRPr lang="tr-TR" b="1" dirty="0"/>
          </a:p>
          <a:p>
            <a:pPr marL="0" indent="0" algn="just">
              <a:buNone/>
            </a:pPr>
            <a:r>
              <a:rPr lang="tr-TR" sz="2800" b="1" dirty="0"/>
              <a:t>Amazon EC2 Bulut Sunucusu Türleri Nelerdir?</a:t>
            </a:r>
          </a:p>
          <a:p>
            <a:pPr marL="0" indent="0" algn="just">
              <a:buNone/>
            </a:pPr>
            <a:r>
              <a:rPr lang="tr-TR" sz="2600" dirty="0"/>
              <a:t>AWS farklı ihtiyaçları karşılamak için farklı tür sunucular sağlamaktadır.</a:t>
            </a:r>
          </a:p>
          <a:p>
            <a:pPr algn="just"/>
            <a:r>
              <a:rPr lang="tr-TR" sz="2600" dirty="0"/>
              <a:t>İşlem için optimize edilmiş bulut sunucuları, yüksek performanslı işlemcilerden yararlanan işleme bağlı uygulamalar için idealdir.</a:t>
            </a:r>
          </a:p>
          <a:p>
            <a:pPr algn="just"/>
            <a:r>
              <a:rPr lang="tr-TR" sz="2600" dirty="0"/>
              <a:t>Bellek için optimize edilmiş bulut sunucuları, bellekte büyük veri kümeleri işleyen iş yükleri için hızlı performans sunmak üzere tasarlanmıştır.</a:t>
            </a:r>
          </a:p>
          <a:p>
            <a:pPr algn="just"/>
            <a:r>
              <a:rPr lang="tr-TR" sz="2600" dirty="0"/>
              <a:t>Depolama için optimize edilmiş bulut sunucuları; yerel depolama üzerindeki çok büyük veri kümelerine yüksek, sıralı okuma ve yazma erişimi gerektiren iş yükleri için tasarlanmıştır.</a:t>
            </a:r>
          </a:p>
        </p:txBody>
      </p:sp>
    </p:spTree>
    <p:extLst>
      <p:ext uri="{BB962C8B-B14F-4D97-AF65-F5344CB8AC3E}">
        <p14:creationId xmlns:p14="http://schemas.microsoft.com/office/powerpoint/2010/main" val="3536866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AMAZON EC2 (ELASTİC COMPUTE CLOUD)</a:t>
            </a:r>
            <a:endParaRPr lang="tr-TR" b="1" i="0" dirty="0">
              <a:solidFill>
                <a:srgbClr val="222222"/>
              </a:solidFill>
              <a:effectLst/>
              <a:latin typeface="TMSans"/>
            </a:endParaRPr>
          </a:p>
        </p:txBody>
      </p:sp>
      <p:sp>
        <p:nvSpPr>
          <p:cNvPr id="3" name="İçerik Yer Tutucusu 2">
            <a:extLst>
              <a:ext uri="{FF2B5EF4-FFF2-40B4-BE49-F238E27FC236}">
                <a16:creationId xmlns:a16="http://schemas.microsoft.com/office/drawing/2014/main" id="{3D324897-CE94-E82A-299D-771AC340FDEE}"/>
              </a:ext>
            </a:extLst>
          </p:cNvPr>
          <p:cNvSpPr>
            <a:spLocks noGrp="1"/>
          </p:cNvSpPr>
          <p:nvPr>
            <p:ph idx="1"/>
          </p:nvPr>
        </p:nvSpPr>
        <p:spPr>
          <a:xfrm>
            <a:off x="838200" y="1109272"/>
            <a:ext cx="10515600" cy="5067691"/>
          </a:xfrm>
        </p:spPr>
        <p:txBody>
          <a:bodyPr>
            <a:noAutofit/>
          </a:bodyPr>
          <a:lstStyle/>
          <a:p>
            <a:pPr marL="0" indent="0" algn="just">
              <a:buNone/>
            </a:pPr>
            <a:endParaRPr lang="tr-TR" b="1" dirty="0"/>
          </a:p>
          <a:p>
            <a:pPr marL="0" indent="0" algn="just">
              <a:buNone/>
            </a:pPr>
            <a:r>
              <a:rPr lang="tr-TR" b="1" dirty="0"/>
              <a:t>Amazon EC2 Auto Scaling</a:t>
            </a:r>
          </a:p>
          <a:p>
            <a:pPr algn="just"/>
            <a:r>
              <a:rPr lang="tr-TR" sz="2600" dirty="0"/>
              <a:t>EC2 bulut sunucularını tanımladığınız koşullara göre otomatik ekleme veya kaldırma.</a:t>
            </a:r>
          </a:p>
          <a:p>
            <a:pPr algn="just"/>
            <a:r>
              <a:rPr lang="tr-TR" sz="2600" dirty="0"/>
              <a:t>Uygulama erişilebilirliği koruma.</a:t>
            </a:r>
          </a:p>
          <a:p>
            <a:pPr algn="just"/>
            <a:r>
              <a:rPr lang="tr-TR" sz="2600" dirty="0"/>
              <a:t>Dinamik ve tahmini ölçeklendirmeden faydalanma.</a:t>
            </a:r>
          </a:p>
          <a:p>
            <a:pPr algn="just"/>
            <a:r>
              <a:rPr lang="tr-TR" sz="2600" dirty="0"/>
              <a:t>Yalnızca gerekli olduğunda yeni bulut sunucu ekleme.</a:t>
            </a:r>
          </a:p>
          <a:p>
            <a:pPr algn="just"/>
            <a:r>
              <a:rPr lang="tr-TR" sz="2600" dirty="0"/>
              <a:t>Trafik azaldığında ihtiyaç duyulmayan bulut sunucularını kaldırma ve kullanılan kadar ödeme yapma.</a:t>
            </a:r>
          </a:p>
        </p:txBody>
      </p:sp>
    </p:spTree>
    <p:extLst>
      <p:ext uri="{BB962C8B-B14F-4D97-AF65-F5344CB8AC3E}">
        <p14:creationId xmlns:p14="http://schemas.microsoft.com/office/powerpoint/2010/main" val="3416810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22C98-8BFA-E8A6-0AD6-08411FE2310A}"/>
              </a:ext>
            </a:extLst>
          </p:cNvPr>
          <p:cNvSpPr>
            <a:spLocks noGrp="1"/>
          </p:cNvSpPr>
          <p:nvPr>
            <p:ph type="title"/>
          </p:nvPr>
        </p:nvSpPr>
        <p:spPr>
          <a:xfrm>
            <a:off x="838200" y="365126"/>
            <a:ext cx="10515600" cy="459334"/>
          </a:xfrm>
        </p:spPr>
        <p:txBody>
          <a:bodyPr>
            <a:normAutofit fontScale="90000"/>
          </a:bodyPr>
          <a:lstStyle/>
          <a:p>
            <a:pPr algn="l"/>
            <a:r>
              <a:rPr lang="tr-TR" b="1" i="0" dirty="0">
                <a:solidFill>
                  <a:srgbClr val="222222"/>
                </a:solidFill>
                <a:effectLst/>
                <a:latin typeface="-apple-system"/>
              </a:rPr>
              <a:t>AMAZON EC2 (ELASTİC COMPUTE CLOUD)</a:t>
            </a:r>
            <a:endParaRPr lang="tr-TR" b="1" i="0" dirty="0">
              <a:solidFill>
                <a:srgbClr val="222222"/>
              </a:solidFill>
              <a:effectLst/>
              <a:latin typeface="TMSans"/>
            </a:endParaRPr>
          </a:p>
        </p:txBody>
      </p:sp>
      <p:sp>
        <p:nvSpPr>
          <p:cNvPr id="3" name="İçerik Yer Tutucusu 2">
            <a:extLst>
              <a:ext uri="{FF2B5EF4-FFF2-40B4-BE49-F238E27FC236}">
                <a16:creationId xmlns:a16="http://schemas.microsoft.com/office/drawing/2014/main" id="{3D324897-CE94-E82A-299D-771AC340FDEE}"/>
              </a:ext>
            </a:extLst>
          </p:cNvPr>
          <p:cNvSpPr>
            <a:spLocks noGrp="1"/>
          </p:cNvSpPr>
          <p:nvPr>
            <p:ph idx="1"/>
          </p:nvPr>
        </p:nvSpPr>
        <p:spPr>
          <a:xfrm>
            <a:off x="838200" y="1109272"/>
            <a:ext cx="10515600" cy="5067691"/>
          </a:xfrm>
        </p:spPr>
        <p:txBody>
          <a:bodyPr>
            <a:noAutofit/>
          </a:bodyPr>
          <a:lstStyle/>
          <a:p>
            <a:pPr marL="0" indent="0" algn="just">
              <a:buNone/>
            </a:pPr>
            <a:endParaRPr lang="tr-TR" b="1" dirty="0"/>
          </a:p>
          <a:p>
            <a:pPr marL="0" indent="0" algn="just">
              <a:buNone/>
            </a:pPr>
            <a:r>
              <a:rPr lang="tr-TR" sz="2800" b="1" dirty="0"/>
              <a:t>AWS EC2 Üzerinde Instance (Sanal Makine) Oluşturma İşlemi</a:t>
            </a:r>
          </a:p>
          <a:p>
            <a:pPr marL="0" indent="0" algn="just">
              <a:buNone/>
            </a:pPr>
            <a:r>
              <a:rPr lang="tr-TR" sz="2600" dirty="0"/>
              <a:t>Öncelikle AWS servisler bölümünden EC2’ya giriş yapıyoruz.</a:t>
            </a:r>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endParaRPr lang="tr-TR" sz="2600" dirty="0"/>
          </a:p>
          <a:p>
            <a:pPr marL="0" indent="0" algn="just">
              <a:buNone/>
            </a:pPr>
            <a:r>
              <a:rPr lang="tr-TR" sz="2600" dirty="0"/>
              <a:t>Launch Instance butonuna basarak makinemizi oluşturmaya başlıyoruz.</a:t>
            </a:r>
          </a:p>
        </p:txBody>
      </p:sp>
      <p:pic>
        <p:nvPicPr>
          <p:cNvPr id="5" name="Resim 4" descr="ekran görüntüsü, metin, yazılım, multimedya yazılımı içeren bir resim">
            <a:extLst>
              <a:ext uri="{FF2B5EF4-FFF2-40B4-BE49-F238E27FC236}">
                <a16:creationId xmlns:a16="http://schemas.microsoft.com/office/drawing/2014/main" id="{1CB77E53-2938-58BC-C8E7-434E78ED3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65996"/>
            <a:ext cx="8894522" cy="2820992"/>
          </a:xfrm>
          <a:prstGeom prst="rect">
            <a:avLst/>
          </a:prstGeom>
        </p:spPr>
      </p:pic>
    </p:spTree>
    <p:extLst>
      <p:ext uri="{BB962C8B-B14F-4D97-AF65-F5344CB8AC3E}">
        <p14:creationId xmlns:p14="http://schemas.microsoft.com/office/powerpoint/2010/main" val="1484130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bun">
  <a:themeElements>
    <a:clrScheme name="Sabu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bu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bu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TM03457510[[fn=Sabun]]</Template>
  <TotalTime>587</TotalTime>
  <Words>2400</Words>
  <Application>Microsoft Office PowerPoint</Application>
  <PresentationFormat>Geniş ekran</PresentationFormat>
  <Paragraphs>523</Paragraphs>
  <Slides>53</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53</vt:i4>
      </vt:variant>
    </vt:vector>
  </HeadingPairs>
  <TitlesOfParts>
    <vt:vector size="60" baseType="lpstr">
      <vt:lpstr>-apple-system</vt:lpstr>
      <vt:lpstr>Arial</vt:lpstr>
      <vt:lpstr>Calibri (Gövde)</vt:lpstr>
      <vt:lpstr>Century Gothic</vt:lpstr>
      <vt:lpstr>Garamond</vt:lpstr>
      <vt:lpstr>TMSans</vt:lpstr>
      <vt:lpstr>Sabun</vt:lpstr>
      <vt:lpstr>AMAZON WEB SERVİSLERİ (AWS)</vt:lpstr>
      <vt:lpstr>BULUT BİLİŞİM</vt:lpstr>
      <vt:lpstr>AMAZON WEB SERVİSLERİ(AWS)</vt:lpstr>
      <vt:lpstr> AWS Compute Services – BULUT BİLİŞİM HİZMETLERİ</vt:lpstr>
      <vt:lpstr>AMAZON EC2 (ELASTİC COMPUTE CLOUD)</vt:lpstr>
      <vt:lpstr>AMAZON EC2 (ELASTİC COMPUTE CLOUD)</vt:lpstr>
      <vt:lpstr>AMAZON EC2 (ELASTİC COMPUTE CLOUD)</vt:lpstr>
      <vt:lpstr>AMAZON EC2 (ELASTİC COMPUTE CLOUD)</vt:lpstr>
      <vt:lpstr>AMAZON EC2 (ELASTİC COMPUTE CLOUD)</vt:lpstr>
      <vt:lpstr>AMAZON EC2 (ELASTİC COMPUTE CLOUD)</vt:lpstr>
      <vt:lpstr>AMAZON EC2 (ELASTİC COMPUTE CLOUD)</vt:lpstr>
      <vt:lpstr>AMAZON EC2 (ELASTİC COMPUTE CLOUD)</vt:lpstr>
      <vt:lpstr>LOAD BALANCER</vt:lpstr>
      <vt:lpstr>AMAZON ELASTİC CONTAİNER SERVİCE (ECS)</vt:lpstr>
      <vt:lpstr>AMAZON ELASTİC CONTAİNER SERVİCE (ECS)</vt:lpstr>
      <vt:lpstr>AWS DEPOLAMA HİZMETİ</vt:lpstr>
      <vt:lpstr>AWS DEPOLAMA HİZMETİ</vt:lpstr>
      <vt:lpstr>AWS DEPOLAMA HİZMETİ</vt:lpstr>
      <vt:lpstr>AMAZON S3 DEMO</vt:lpstr>
      <vt:lpstr>AMAZON S3 DEMO</vt:lpstr>
      <vt:lpstr>AMAZON S3 DEMO</vt:lpstr>
      <vt:lpstr>VERİTABANI</vt:lpstr>
      <vt:lpstr>VERİTABANI</vt:lpstr>
      <vt:lpstr>AMAZON RDS DEMO</vt:lpstr>
      <vt:lpstr>AMAZON RDS DEMO</vt:lpstr>
      <vt:lpstr>AMAZON RDS DEMO</vt:lpstr>
      <vt:lpstr>AMAZON RDS DEMO</vt:lpstr>
      <vt:lpstr>NETWORK</vt:lpstr>
      <vt:lpstr>NETWORK</vt:lpstr>
      <vt:lpstr>NETWORK</vt:lpstr>
      <vt:lpstr>AWS HİZMETLERİNE ERİŞME</vt:lpstr>
      <vt:lpstr>KÜRESEL ALTYAPI VE GÜVENLİK MEVZUAT</vt:lpstr>
      <vt:lpstr>KÜRESEL ALTYAPI VE GÜVENLİK MEVZUAT</vt:lpstr>
      <vt:lpstr>KÜRESEL ALTYAPI VE GÜVENLİK MEVZUAT</vt:lpstr>
      <vt:lpstr>KÜRESEL ALTYAPI VE GÜVENLİK MEVZUAT</vt:lpstr>
      <vt:lpstr>KÜRESEL ALTYAPI VE GÜVENLİK MEVZUAT</vt:lpstr>
      <vt:lpstr>KÜRESEL ALTYAPI VE GÜVENLİK MEVZUAT</vt:lpstr>
      <vt:lpstr>KÜRESEL ALTYAPI VE GÜVENLİK MEVZUAT</vt:lpstr>
      <vt:lpstr>KÜRESEL ALTYAPI VE GÜVENLİK MEVZUAT</vt:lpstr>
      <vt:lpstr>KİMLİK YÖNETİMİ DEMO IAM</vt:lpstr>
      <vt:lpstr>KİMLİK YÖNETİMİ DEMO IAM</vt:lpstr>
      <vt:lpstr>KİMLİK YÖNETİMİ DEMO IAM</vt:lpstr>
      <vt:lpstr>KİMLİK YÖNETİMİ DEMO IAM</vt:lpstr>
      <vt:lpstr>YÖNETİM VE İDARE</vt:lpstr>
      <vt:lpstr>YÖNETİM VE İDARE</vt:lpstr>
      <vt:lpstr>YÖNETİM VE İDARE</vt:lpstr>
      <vt:lpstr>YÖNETİM VE İDARE</vt:lpstr>
      <vt:lpstr>YÖNETİM VE İDARE</vt:lpstr>
      <vt:lpstr>YÖNETİM VE İDARE DEMO</vt:lpstr>
      <vt:lpstr>YÖNETİM VE İDARE DEMO</vt:lpstr>
      <vt:lpstr>YÖNETİM VE İDARE DEMO</vt:lpstr>
      <vt:lpstr>YÖNETİM VE İDARE DEMO</vt:lpstr>
      <vt:lpstr>YÖNETİM VE İDARE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SERVİSLERİ (AWS</dc:title>
  <dc:creator>MELİK BUĞRA KILIÇ</dc:creator>
  <cp:lastModifiedBy>MELİK BUĞRA KILIÇ</cp:lastModifiedBy>
  <cp:revision>1</cp:revision>
  <dcterms:created xsi:type="dcterms:W3CDTF">2023-09-05T12:47:12Z</dcterms:created>
  <dcterms:modified xsi:type="dcterms:W3CDTF">2023-09-06T15:19:20Z</dcterms:modified>
</cp:coreProperties>
</file>